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5">
  <p:sldMasterIdLst>
    <p:sldMasterId id="2147483648" r:id="rId1"/>
    <p:sldMasterId id="2147483727" r:id="rId2"/>
    <p:sldMasterId id="2147483753" r:id="rId3"/>
  </p:sldMasterIdLst>
  <p:notesMasterIdLst>
    <p:notesMasterId r:id="rId46"/>
  </p:notesMasterIdLst>
  <p:handoutMasterIdLst>
    <p:handoutMasterId r:id="rId47"/>
  </p:handoutMasterIdLst>
  <p:sldIdLst>
    <p:sldId id="324" r:id="rId4"/>
    <p:sldId id="286" r:id="rId5"/>
    <p:sldId id="410" r:id="rId6"/>
    <p:sldId id="445" r:id="rId7"/>
    <p:sldId id="449" r:id="rId8"/>
    <p:sldId id="446" r:id="rId9"/>
    <p:sldId id="447" r:id="rId10"/>
    <p:sldId id="448" r:id="rId11"/>
    <p:sldId id="450" r:id="rId12"/>
    <p:sldId id="451" r:id="rId13"/>
    <p:sldId id="453" r:id="rId14"/>
    <p:sldId id="454" r:id="rId15"/>
    <p:sldId id="419" r:id="rId16"/>
    <p:sldId id="420" r:id="rId17"/>
    <p:sldId id="421" r:id="rId18"/>
    <p:sldId id="422" r:id="rId19"/>
    <p:sldId id="423" r:id="rId20"/>
    <p:sldId id="424" r:id="rId21"/>
    <p:sldId id="427" r:id="rId22"/>
    <p:sldId id="428" r:id="rId23"/>
    <p:sldId id="429" r:id="rId24"/>
    <p:sldId id="430" r:id="rId25"/>
    <p:sldId id="431" r:id="rId26"/>
    <p:sldId id="432" r:id="rId27"/>
    <p:sldId id="433" r:id="rId28"/>
    <p:sldId id="434" r:id="rId29"/>
    <p:sldId id="435" r:id="rId30"/>
    <p:sldId id="436" r:id="rId31"/>
    <p:sldId id="437" r:id="rId32"/>
    <p:sldId id="438" r:id="rId33"/>
    <p:sldId id="439" r:id="rId34"/>
    <p:sldId id="440" r:id="rId35"/>
    <p:sldId id="441" r:id="rId36"/>
    <p:sldId id="455" r:id="rId37"/>
    <p:sldId id="456" r:id="rId38"/>
    <p:sldId id="452" r:id="rId39"/>
    <p:sldId id="442" r:id="rId40"/>
    <p:sldId id="443" r:id="rId41"/>
    <p:sldId id="444" r:id="rId42"/>
    <p:sldId id="412" r:id="rId43"/>
    <p:sldId id="414" r:id="rId44"/>
    <p:sldId id="413" r:id="rId45"/>
  </p:sldIdLst>
  <p:sldSz cx="12192000" cy="6858000"/>
  <p:notesSz cx="6858000" cy="9144000"/>
  <p:defaultTextStyle>
    <a:defPPr>
      <a:defRPr lang="en-AU"/>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3E7420"/>
    <a:srgbClr val="692AA2"/>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397" autoAdjust="0"/>
    <p:restoredTop sz="86188" autoAdjust="0"/>
  </p:normalViewPr>
  <p:slideViewPr>
    <p:cSldViewPr>
      <p:cViewPr varScale="1">
        <p:scale>
          <a:sx n="50" d="100"/>
          <a:sy n="50" d="100"/>
        </p:scale>
        <p:origin x="1160" y="32"/>
      </p:cViewPr>
      <p:guideLst>
        <p:guide orient="horz" pos="2160"/>
        <p:guide pos="3840"/>
      </p:guideLst>
    </p:cSldViewPr>
  </p:slideViewPr>
  <p:notesTextViewPr>
    <p:cViewPr>
      <p:scale>
        <a:sx n="100" d="100"/>
        <a:sy n="100" d="100"/>
      </p:scale>
      <p:origin x="0" y="0"/>
    </p:cViewPr>
  </p:notesTextViewPr>
  <p:notesViewPr>
    <p:cSldViewPr>
      <p:cViewPr varScale="1">
        <p:scale>
          <a:sx n="54" d="100"/>
          <a:sy n="54" d="100"/>
        </p:scale>
        <p:origin x="2796" y="4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handoutMaster" Target="handoutMasters/handoutMaster1.xml"/><Relationship Id="rId50" Type="http://schemas.openxmlformats.org/officeDocument/2006/relationships/theme" Target="theme/theme1.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viewProps" Target="viewProp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presProps" Target="presProps.xml"/><Relationship Id="rId8" Type="http://schemas.openxmlformats.org/officeDocument/2006/relationships/slide" Target="slides/slide5.xml"/><Relationship Id="rId51"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notesMaster" Target="notesMasters/notesMaster1.xml"/><Relationship Id="rId20" Type="http://schemas.openxmlformats.org/officeDocument/2006/relationships/slide" Target="slides/slide17.xml"/><Relationship Id="rId41" Type="http://schemas.openxmlformats.org/officeDocument/2006/relationships/slide" Target="slides/slide38.xml"/><Relationship Id="rId1" Type="http://schemas.openxmlformats.org/officeDocument/2006/relationships/slideMaster" Target="slideMasters/slideMaster1.xml"/><Relationship Id="rId6" Type="http://schemas.openxmlformats.org/officeDocument/2006/relationships/slide" Target="slides/slide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id-ID"/>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C9E25A1F-1CDC-4074-893A-5899111F5ABD}" type="datetimeFigureOut">
              <a:rPr lang="id-ID" smtClean="0"/>
              <a:t>30/08/2020</a:t>
            </a:fld>
            <a:endParaRPr lang="id-ID"/>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id-ID"/>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71E874E-D680-4190-B4F6-A9A7BE5D0CAF}" type="slidenum">
              <a:rPr lang="id-ID" smtClean="0"/>
              <a:t>‹#›</a:t>
            </a:fld>
            <a:endParaRPr lang="id-ID"/>
          </a:p>
        </p:txBody>
      </p:sp>
    </p:spTree>
    <p:extLst>
      <p:ext uri="{BB962C8B-B14F-4D97-AF65-F5344CB8AC3E}">
        <p14:creationId xmlns:p14="http://schemas.microsoft.com/office/powerpoint/2010/main" val="71615030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id-ID"/>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89DCB56-DE58-4F64-B9CF-BA8F1134BDC6}" type="datetimeFigureOut">
              <a:rPr lang="id-ID" smtClean="0"/>
              <a:pPr/>
              <a:t>30/08/2020</a:t>
            </a:fld>
            <a:endParaRPr lang="id-ID"/>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id-ID"/>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id-ID"/>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11351D7-7B69-40B9-8EEA-B4FEF26EED31}" type="slidenum">
              <a:rPr lang="id-ID" smtClean="0"/>
              <a:pPr/>
              <a:t>‹#›</a:t>
            </a:fld>
            <a:endParaRPr lang="id-ID"/>
          </a:p>
        </p:txBody>
      </p:sp>
    </p:spTree>
    <p:extLst>
      <p:ext uri="{BB962C8B-B14F-4D97-AF65-F5344CB8AC3E}">
        <p14:creationId xmlns:p14="http://schemas.microsoft.com/office/powerpoint/2010/main" val="39542643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Shape 12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7" name="Shape 127"/>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6248700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D" dirty="0" err="1"/>
              <a:t>Praktek</a:t>
            </a:r>
            <a:r>
              <a:rPr lang="en-ID" dirty="0"/>
              <a:t> </a:t>
            </a:r>
            <a:r>
              <a:rPr lang="en-ID" dirty="0" err="1"/>
              <a:t>Membuat</a:t>
            </a:r>
            <a:r>
              <a:rPr lang="en-ID" dirty="0"/>
              <a:t> Kabel Cross </a:t>
            </a:r>
            <a:r>
              <a:rPr lang="en-ID" dirty="0" err="1"/>
              <a:t>atau</a:t>
            </a:r>
            <a:r>
              <a:rPr lang="en-ID" dirty="0"/>
              <a:t> Straight</a:t>
            </a:r>
          </a:p>
        </p:txBody>
      </p:sp>
      <p:sp>
        <p:nvSpPr>
          <p:cNvPr id="4" name="Slide Number Placeholder 3"/>
          <p:cNvSpPr>
            <a:spLocks noGrp="1"/>
          </p:cNvSpPr>
          <p:nvPr>
            <p:ph type="sldNum" sz="quarter" idx="5"/>
          </p:nvPr>
        </p:nvSpPr>
        <p:spPr/>
        <p:txBody>
          <a:bodyPr/>
          <a:lstStyle/>
          <a:p>
            <a:fld id="{D11351D7-7B69-40B9-8EEA-B4FEF26EED31}" type="slidenum">
              <a:rPr lang="id-ID" smtClean="0"/>
              <a:pPr/>
              <a:t>12</a:t>
            </a:fld>
            <a:endParaRPr lang="id-ID"/>
          </a:p>
        </p:txBody>
      </p:sp>
    </p:spTree>
    <p:extLst>
      <p:ext uri="{BB962C8B-B14F-4D97-AF65-F5344CB8AC3E}">
        <p14:creationId xmlns:p14="http://schemas.microsoft.com/office/powerpoint/2010/main" val="35725986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D" dirty="0"/>
              <a:t>Collision domain </a:t>
            </a:r>
            <a:r>
              <a:rPr lang="en-ID" dirty="0" err="1"/>
              <a:t>adalah</a:t>
            </a:r>
            <a:r>
              <a:rPr lang="en-ID" dirty="0"/>
              <a:t> salah </a:t>
            </a:r>
            <a:r>
              <a:rPr lang="en-ID" dirty="0" err="1"/>
              <a:t>satu</a:t>
            </a:r>
            <a:r>
              <a:rPr lang="en-ID" dirty="0"/>
              <a:t> </a:t>
            </a:r>
            <a:r>
              <a:rPr lang="en-ID" dirty="0" err="1"/>
              <a:t>segmen</a:t>
            </a:r>
            <a:r>
              <a:rPr lang="en-ID" dirty="0"/>
              <a:t> </a:t>
            </a:r>
            <a:r>
              <a:rPr lang="en-ID" dirty="0" err="1"/>
              <a:t>jaringan</a:t>
            </a:r>
            <a:r>
              <a:rPr lang="en-ID" dirty="0"/>
              <a:t> </a:t>
            </a:r>
            <a:r>
              <a:rPr lang="en-ID" dirty="0" err="1"/>
              <a:t>logis</a:t>
            </a:r>
            <a:r>
              <a:rPr lang="en-ID" dirty="0"/>
              <a:t> </a:t>
            </a:r>
            <a:r>
              <a:rPr lang="en-ID" dirty="0" err="1"/>
              <a:t>dimana</a:t>
            </a:r>
            <a:r>
              <a:rPr lang="en-ID" dirty="0"/>
              <a:t> </a:t>
            </a:r>
            <a:r>
              <a:rPr lang="en-ID" dirty="0" err="1"/>
              <a:t>paket-paket</a:t>
            </a:r>
            <a:r>
              <a:rPr lang="en-ID" dirty="0"/>
              <a:t> data </a:t>
            </a:r>
            <a:r>
              <a:rPr lang="en-ID" dirty="0" err="1"/>
              <a:t>tersebut</a:t>
            </a:r>
            <a:r>
              <a:rPr lang="en-ID" dirty="0"/>
              <a:t> </a:t>
            </a:r>
            <a:r>
              <a:rPr lang="en-ID" dirty="0" err="1"/>
              <a:t>dapat</a:t>
            </a:r>
            <a:r>
              <a:rPr lang="en-ID" dirty="0"/>
              <a:t> </a:t>
            </a:r>
            <a:r>
              <a:rPr lang="en-ID" dirty="0" err="1"/>
              <a:t>saling</a:t>
            </a:r>
            <a:r>
              <a:rPr lang="en-ID" dirty="0"/>
              <a:t> </a:t>
            </a:r>
            <a:r>
              <a:rPr lang="en-ID" dirty="0" err="1"/>
              <a:t>bertabrakan</a:t>
            </a:r>
            <a:r>
              <a:rPr lang="en-ID" dirty="0"/>
              <a:t> / </a:t>
            </a:r>
            <a:r>
              <a:rPr lang="en-ID" dirty="0" err="1"/>
              <a:t>berbenturan</a:t>
            </a:r>
            <a:r>
              <a:rPr lang="en-ID" dirty="0"/>
              <a:t>. </a:t>
            </a:r>
          </a:p>
        </p:txBody>
      </p:sp>
      <p:sp>
        <p:nvSpPr>
          <p:cNvPr id="4" name="Slide Number Placeholder 3"/>
          <p:cNvSpPr>
            <a:spLocks noGrp="1"/>
          </p:cNvSpPr>
          <p:nvPr>
            <p:ph type="sldNum" sz="quarter" idx="5"/>
          </p:nvPr>
        </p:nvSpPr>
        <p:spPr/>
        <p:txBody>
          <a:bodyPr/>
          <a:lstStyle/>
          <a:p>
            <a:fld id="{D11351D7-7B69-40B9-8EEA-B4FEF26EED31}" type="slidenum">
              <a:rPr lang="id-ID" smtClean="0"/>
              <a:pPr/>
              <a:t>24</a:t>
            </a:fld>
            <a:endParaRPr lang="id-ID"/>
          </a:p>
        </p:txBody>
      </p:sp>
    </p:spTree>
    <p:extLst>
      <p:ext uri="{BB962C8B-B14F-4D97-AF65-F5344CB8AC3E}">
        <p14:creationId xmlns:p14="http://schemas.microsoft.com/office/powerpoint/2010/main" val="9473056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d-ID" dirty="0"/>
          </a:p>
        </p:txBody>
      </p:sp>
      <p:sp>
        <p:nvSpPr>
          <p:cNvPr id="4" name="Slide Number Placeholder 3"/>
          <p:cNvSpPr>
            <a:spLocks noGrp="1"/>
          </p:cNvSpPr>
          <p:nvPr>
            <p:ph type="sldNum" sz="quarter" idx="5"/>
          </p:nvPr>
        </p:nvSpPr>
        <p:spPr/>
        <p:txBody>
          <a:bodyPr/>
          <a:lstStyle/>
          <a:p>
            <a:fld id="{D11351D7-7B69-40B9-8EEA-B4FEF26EED31}" type="slidenum">
              <a:rPr lang="id-ID" smtClean="0"/>
              <a:pPr/>
              <a:t>32</a:t>
            </a:fld>
            <a:endParaRPr lang="id-ID"/>
          </a:p>
        </p:txBody>
      </p:sp>
    </p:spTree>
    <p:extLst>
      <p:ext uri="{BB962C8B-B14F-4D97-AF65-F5344CB8AC3E}">
        <p14:creationId xmlns:p14="http://schemas.microsoft.com/office/powerpoint/2010/main" val="7943627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dirty="0"/>
              <a:t>COST</a:t>
            </a:r>
          </a:p>
          <a:p>
            <a:r>
              <a:rPr lang="en-US" dirty="0"/>
              <a:t>The cost of a switch is determined by its capacity and features. The switch capacity includes the number and types of ports available and the switching speed. Other factors that impact the cost are its network management capabilities, embedded security technologies, and optional advanced switching technologies. Another cost consideration is how much to invest in redundancy. The operation of the entire physical network is affected if there are problems with a single central switch. </a:t>
            </a:r>
          </a:p>
          <a:p>
            <a:endParaRPr lang="en-US" dirty="0"/>
          </a:p>
          <a:p>
            <a:r>
              <a:rPr lang="en-US" dirty="0"/>
              <a:t>SPEED and Types of Ports</a:t>
            </a:r>
          </a:p>
          <a:p>
            <a:r>
              <a:rPr lang="en-US" dirty="0"/>
              <a:t>The need for speed is ever-present in a LAN environment. Newer computers with built-in 10/100/1000 Mbps NICs are available. Choosing Layer 2 devices that can accommodate increased speeds allows the network to evolve without replacing the central devices. </a:t>
            </a:r>
          </a:p>
          <a:p>
            <a:r>
              <a:rPr lang="en-US" dirty="0"/>
              <a:t>When selecting a switch, choosing the number and type of ports is a critical decision. Ask yourself these questions: Would you purchase a switch with:</a:t>
            </a:r>
          </a:p>
          <a:p>
            <a:r>
              <a:rPr lang="en-US" dirty="0"/>
              <a:t>Just enough ports for today's needs? </a:t>
            </a:r>
          </a:p>
          <a:p>
            <a:r>
              <a:rPr lang="en-US" dirty="0"/>
              <a:t>A mixture of UTP speeds?</a:t>
            </a:r>
          </a:p>
          <a:p>
            <a:r>
              <a:rPr lang="en-US" dirty="0"/>
              <a:t>Both UTP and fiber ports?</a:t>
            </a:r>
          </a:p>
          <a:p>
            <a:endParaRPr lang="en-US" dirty="0"/>
          </a:p>
          <a:p>
            <a:r>
              <a:rPr lang="en-US" dirty="0" err="1"/>
              <a:t>Expandibility</a:t>
            </a:r>
            <a:endParaRPr lang="en-US" dirty="0"/>
          </a:p>
          <a:p>
            <a:r>
              <a:rPr lang="en-US" dirty="0"/>
              <a:t>Networking devices, such as routers and switches, come in both fixed and modular physical configurations. Fixed configurations have a specific number and type of ports or interfaces. Modular devices have expansion slots that provide the flexibility to add new modules as requirements evolve. Most modular devices come with a basic number of fixed ports as well as expansion slots. Since routers can be used for connecting different numbers and types of networks, care must be taken to select the appropriate modules and interfaces for the specific media. </a:t>
            </a:r>
          </a:p>
          <a:p>
            <a:endParaRPr lang="id-ID" dirty="0"/>
          </a:p>
        </p:txBody>
      </p:sp>
      <p:sp>
        <p:nvSpPr>
          <p:cNvPr id="4" name="Slide Number Placeholder 3"/>
          <p:cNvSpPr>
            <a:spLocks noGrp="1"/>
          </p:cNvSpPr>
          <p:nvPr>
            <p:ph type="sldNum" sz="quarter" idx="5"/>
          </p:nvPr>
        </p:nvSpPr>
        <p:spPr/>
        <p:txBody>
          <a:bodyPr/>
          <a:lstStyle/>
          <a:p>
            <a:fld id="{D11351D7-7B69-40B9-8EEA-B4FEF26EED31}" type="slidenum">
              <a:rPr lang="id-ID" smtClean="0"/>
              <a:pPr/>
              <a:t>33</a:t>
            </a:fld>
            <a:endParaRPr lang="id-ID"/>
          </a:p>
        </p:txBody>
      </p:sp>
    </p:spTree>
    <p:extLst>
      <p:ext uri="{BB962C8B-B14F-4D97-AF65-F5344CB8AC3E}">
        <p14:creationId xmlns:p14="http://schemas.microsoft.com/office/powerpoint/2010/main" val="33801599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228600" indent="-228600">
              <a:buAutoNum type="arabicPeriod"/>
            </a:pPr>
            <a:r>
              <a:rPr lang="en-US" dirty="0" err="1"/>
              <a:t>Termasuk</a:t>
            </a:r>
            <a:r>
              <a:rPr lang="en-US" dirty="0"/>
              <a:t> ground</a:t>
            </a:r>
          </a:p>
          <a:p>
            <a:pPr marL="228600" indent="-228600">
              <a:buAutoNum type="arabicPeriod"/>
            </a:pPr>
            <a:r>
              <a:rPr lang="en-US" dirty="0" err="1"/>
              <a:t>Posisi</a:t>
            </a:r>
            <a:r>
              <a:rPr lang="en-US" dirty="0"/>
              <a:t> </a:t>
            </a:r>
            <a:r>
              <a:rPr lang="en-US" dirty="0" err="1"/>
              <a:t>swith</a:t>
            </a:r>
            <a:r>
              <a:rPr lang="en-US" dirty="0"/>
              <a:t> miring </a:t>
            </a:r>
            <a:r>
              <a:rPr lang="en-US" dirty="0" err="1"/>
              <a:t>atau</a:t>
            </a:r>
            <a:r>
              <a:rPr lang="en-US" dirty="0"/>
              <a:t> </a:t>
            </a:r>
            <a:r>
              <a:rPr lang="en-US" dirty="0" err="1"/>
              <a:t>tidak</a:t>
            </a:r>
            <a:r>
              <a:rPr lang="en-US" dirty="0"/>
              <a:t>, </a:t>
            </a:r>
            <a:r>
              <a:rPr lang="en-US" dirty="0" err="1"/>
              <a:t>mudah</a:t>
            </a:r>
            <a:r>
              <a:rPr lang="en-US" dirty="0"/>
              <a:t> </a:t>
            </a:r>
            <a:r>
              <a:rPr lang="en-US" dirty="0" err="1"/>
              <a:t>bergeser</a:t>
            </a:r>
            <a:r>
              <a:rPr lang="en-US" dirty="0"/>
              <a:t> </a:t>
            </a:r>
            <a:r>
              <a:rPr lang="en-US" dirty="0" err="1"/>
              <a:t>atau</a:t>
            </a:r>
            <a:r>
              <a:rPr lang="en-US" dirty="0"/>
              <a:t> </a:t>
            </a:r>
            <a:r>
              <a:rPr lang="en-US" dirty="0" err="1"/>
              <a:t>tidak</a:t>
            </a:r>
            <a:r>
              <a:rPr lang="en-US" dirty="0"/>
              <a:t>, </a:t>
            </a:r>
            <a:r>
              <a:rPr lang="en-US" dirty="0" err="1"/>
              <a:t>posisi</a:t>
            </a:r>
            <a:r>
              <a:rPr lang="en-US" dirty="0"/>
              <a:t> </a:t>
            </a:r>
            <a:r>
              <a:rPr lang="en-US" dirty="0" err="1"/>
              <a:t>kabel</a:t>
            </a:r>
            <a:r>
              <a:rPr lang="en-US" dirty="0"/>
              <a:t> </a:t>
            </a:r>
            <a:r>
              <a:rPr lang="en-US" dirty="0" err="1"/>
              <a:t>tidak</a:t>
            </a:r>
            <a:r>
              <a:rPr lang="en-US" dirty="0"/>
              <a:t> </a:t>
            </a:r>
            <a:r>
              <a:rPr lang="en-US" dirty="0" err="1"/>
              <a:t>mudah</a:t>
            </a:r>
            <a:r>
              <a:rPr lang="en-US" dirty="0"/>
              <a:t> </a:t>
            </a:r>
            <a:r>
              <a:rPr lang="en-US" dirty="0" err="1"/>
              <a:t>terlepas</a:t>
            </a:r>
            <a:endParaRPr lang="en-US" dirty="0"/>
          </a:p>
          <a:p>
            <a:pPr marL="228600" indent="-228600">
              <a:buAutoNum type="arabicPeriod"/>
            </a:pPr>
            <a:r>
              <a:rPr lang="en-US" dirty="0" err="1"/>
              <a:t>Posisi</a:t>
            </a:r>
            <a:r>
              <a:rPr lang="en-US" dirty="0"/>
              <a:t> switch </a:t>
            </a:r>
            <a:r>
              <a:rPr lang="en-US" dirty="0" err="1"/>
              <a:t>sedemikian</a:t>
            </a:r>
            <a:r>
              <a:rPr lang="en-US" dirty="0"/>
              <a:t> </a:t>
            </a:r>
            <a:r>
              <a:rPr lang="en-US" dirty="0" err="1"/>
              <a:t>rupa</a:t>
            </a:r>
            <a:r>
              <a:rPr lang="en-US" dirty="0"/>
              <a:t> </a:t>
            </a:r>
            <a:r>
              <a:rPr lang="en-US" dirty="0" err="1"/>
              <a:t>terhadap</a:t>
            </a:r>
            <a:r>
              <a:rPr lang="en-US" dirty="0"/>
              <a:t> </a:t>
            </a:r>
            <a:r>
              <a:rPr lang="en-US" dirty="0" err="1"/>
              <a:t>klien</a:t>
            </a:r>
            <a:r>
              <a:rPr lang="en-US" dirty="0"/>
              <a:t> agar </a:t>
            </a:r>
            <a:r>
              <a:rPr lang="en-US" dirty="0" err="1"/>
              <a:t>hemat</a:t>
            </a:r>
            <a:r>
              <a:rPr lang="en-US" dirty="0"/>
              <a:t> </a:t>
            </a:r>
            <a:r>
              <a:rPr lang="en-US" dirty="0" err="1"/>
              <a:t>kabel</a:t>
            </a:r>
            <a:r>
              <a:rPr lang="en-US" dirty="0"/>
              <a:t> </a:t>
            </a:r>
          </a:p>
          <a:p>
            <a:pPr marL="228600" indent="-228600">
              <a:buAutoNum type="arabicPeriod"/>
            </a:pPr>
            <a:r>
              <a:rPr lang="en-US" dirty="0" err="1"/>
              <a:t>Meliputi</a:t>
            </a:r>
            <a:r>
              <a:rPr lang="en-US" dirty="0"/>
              <a:t> </a:t>
            </a:r>
            <a:r>
              <a:rPr lang="en-US" dirty="0" err="1"/>
              <a:t>keamanan</a:t>
            </a:r>
            <a:r>
              <a:rPr lang="en-US" dirty="0"/>
              <a:t> </a:t>
            </a:r>
            <a:r>
              <a:rPr lang="en-US" dirty="0" err="1"/>
              <a:t>fisik</a:t>
            </a:r>
            <a:r>
              <a:rPr lang="en-US" dirty="0"/>
              <a:t>, </a:t>
            </a:r>
            <a:r>
              <a:rPr lang="en-US" dirty="0" err="1"/>
              <a:t>keamanan</a:t>
            </a:r>
            <a:r>
              <a:rPr lang="en-US" dirty="0"/>
              <a:t> data dan bandwidth theft</a:t>
            </a:r>
          </a:p>
          <a:p>
            <a:pPr marL="228600" indent="-228600">
              <a:buAutoNum type="arabicPeriod"/>
            </a:pPr>
            <a:r>
              <a:rPr lang="en-US" dirty="0" err="1"/>
              <a:t>Kemudahan</a:t>
            </a:r>
            <a:r>
              <a:rPr lang="en-US" dirty="0"/>
              <a:t> </a:t>
            </a:r>
            <a:r>
              <a:rPr lang="en-US" dirty="0" err="1"/>
              <a:t>dalam</a:t>
            </a:r>
            <a:r>
              <a:rPr lang="en-US" dirty="0"/>
              <a:t> </a:t>
            </a:r>
            <a:r>
              <a:rPr lang="en-US" dirty="0" err="1"/>
              <a:t>melacak</a:t>
            </a:r>
            <a:r>
              <a:rPr lang="en-US" dirty="0"/>
              <a:t> </a:t>
            </a:r>
            <a:r>
              <a:rPr lang="en-US" dirty="0" err="1"/>
              <a:t>kabel</a:t>
            </a:r>
            <a:r>
              <a:rPr lang="en-US" dirty="0"/>
              <a:t> yang </a:t>
            </a:r>
            <a:r>
              <a:rPr lang="en-US" dirty="0" err="1"/>
              <a:t>terhubung</a:t>
            </a:r>
            <a:r>
              <a:rPr lang="en-US" dirty="0"/>
              <a:t> </a:t>
            </a:r>
            <a:r>
              <a:rPr lang="en-US" dirty="0" err="1"/>
              <a:t>dengan</a:t>
            </a:r>
            <a:r>
              <a:rPr lang="en-US" dirty="0"/>
              <a:t> </a:t>
            </a:r>
            <a:r>
              <a:rPr lang="en-US" dirty="0" err="1"/>
              <a:t>klien</a:t>
            </a:r>
            <a:endParaRPr lang="id-ID" dirty="0"/>
          </a:p>
        </p:txBody>
      </p:sp>
      <p:sp>
        <p:nvSpPr>
          <p:cNvPr id="4" name="Slide Number Placeholder 3"/>
          <p:cNvSpPr>
            <a:spLocks noGrp="1"/>
          </p:cNvSpPr>
          <p:nvPr>
            <p:ph type="sldNum" sz="quarter" idx="5"/>
          </p:nvPr>
        </p:nvSpPr>
        <p:spPr/>
        <p:txBody>
          <a:bodyPr/>
          <a:lstStyle/>
          <a:p>
            <a:fld id="{D11351D7-7B69-40B9-8EEA-B4FEF26EED31}" type="slidenum">
              <a:rPr lang="id-ID" smtClean="0"/>
              <a:pPr/>
              <a:t>34</a:t>
            </a:fld>
            <a:endParaRPr lang="id-ID"/>
          </a:p>
        </p:txBody>
      </p:sp>
    </p:spTree>
    <p:extLst>
      <p:ext uri="{BB962C8B-B14F-4D97-AF65-F5344CB8AC3E}">
        <p14:creationId xmlns:p14="http://schemas.microsoft.com/office/powerpoint/2010/main" val="20900510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dirty="0"/>
              <a:t>COST</a:t>
            </a:r>
          </a:p>
          <a:p>
            <a:r>
              <a:rPr lang="en-US" dirty="0"/>
              <a:t>The cost of a switch is determined by its capacity and features. The switch capacity includes the number and types of ports available and the switching speed. Other factors that impact the cost are its network management capabilities, embedded security technologies, and optional advanced switching technologies. Another cost consideration is how much to invest in redundancy. The operation of the entire physical network is affected if there are problems with a single central switch. </a:t>
            </a:r>
          </a:p>
          <a:p>
            <a:endParaRPr lang="en-US" dirty="0"/>
          </a:p>
          <a:p>
            <a:r>
              <a:rPr lang="en-US" dirty="0"/>
              <a:t>SPEED and Types of Ports</a:t>
            </a:r>
          </a:p>
          <a:p>
            <a:r>
              <a:rPr lang="en-US" dirty="0"/>
              <a:t>The need for speed is ever-present in a LAN environment. Newer computers with built-in 10/100/1000 Mbps NICs are available. Choosing Layer 2 devices that can accommodate increased speeds allows the network to evolve without replacing the central devices. </a:t>
            </a:r>
          </a:p>
          <a:p>
            <a:r>
              <a:rPr lang="en-US" dirty="0"/>
              <a:t>When selecting a switch, choosing the number and type of ports is a critical decision. Ask yourself these questions: Would you purchase a switch with:</a:t>
            </a:r>
          </a:p>
          <a:p>
            <a:r>
              <a:rPr lang="en-US" dirty="0"/>
              <a:t>Just enough ports for today's needs? </a:t>
            </a:r>
          </a:p>
          <a:p>
            <a:r>
              <a:rPr lang="en-US" dirty="0"/>
              <a:t>A mixture of UTP speeds?</a:t>
            </a:r>
          </a:p>
          <a:p>
            <a:r>
              <a:rPr lang="en-US" dirty="0"/>
              <a:t>Both UTP and fiber ports?</a:t>
            </a:r>
          </a:p>
          <a:p>
            <a:endParaRPr lang="en-US" dirty="0"/>
          </a:p>
          <a:p>
            <a:r>
              <a:rPr lang="en-US" dirty="0" err="1"/>
              <a:t>Expandibility</a:t>
            </a:r>
            <a:endParaRPr lang="en-US" dirty="0"/>
          </a:p>
          <a:p>
            <a:r>
              <a:rPr lang="en-US" dirty="0"/>
              <a:t>Networking devices, such as routers and switches, come in both fixed and modular physical configurations. Fixed configurations have a specific number and type of ports or interfaces. Modular devices have expansion slots that provide the flexibility to add new modules as requirements evolve. Most modular devices come with a basic number of fixed ports as well as expansion slots. Since routers can be used for connecting different numbers and types of networks, care must be taken to select the appropriate modules and interfaces for the specific media. </a:t>
            </a:r>
          </a:p>
          <a:p>
            <a:endParaRPr lang="id-ID" dirty="0"/>
          </a:p>
        </p:txBody>
      </p:sp>
      <p:sp>
        <p:nvSpPr>
          <p:cNvPr id="4" name="Slide Number Placeholder 3"/>
          <p:cNvSpPr>
            <a:spLocks noGrp="1"/>
          </p:cNvSpPr>
          <p:nvPr>
            <p:ph type="sldNum" sz="quarter" idx="5"/>
          </p:nvPr>
        </p:nvSpPr>
        <p:spPr/>
        <p:txBody>
          <a:bodyPr/>
          <a:lstStyle/>
          <a:p>
            <a:fld id="{D11351D7-7B69-40B9-8EEA-B4FEF26EED31}" type="slidenum">
              <a:rPr lang="id-ID" smtClean="0"/>
              <a:pPr/>
              <a:t>35</a:t>
            </a:fld>
            <a:endParaRPr lang="id-ID"/>
          </a:p>
        </p:txBody>
      </p:sp>
    </p:spTree>
    <p:extLst>
      <p:ext uri="{BB962C8B-B14F-4D97-AF65-F5344CB8AC3E}">
        <p14:creationId xmlns:p14="http://schemas.microsoft.com/office/powerpoint/2010/main" val="4531180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Pengertian</a:t>
            </a:r>
            <a:r>
              <a:rPr lang="en-US" dirty="0"/>
              <a:t> </a:t>
            </a:r>
            <a:r>
              <a:rPr lang="en-US" dirty="0" err="1"/>
              <a:t>Jaringan</a:t>
            </a:r>
            <a:r>
              <a:rPr lang="en-US" dirty="0"/>
              <a:t> computer </a:t>
            </a:r>
            <a:r>
              <a:rPr lang="en-US" dirty="0" err="1"/>
              <a:t>diulangi</a:t>
            </a:r>
            <a:r>
              <a:rPr lang="en-US" dirty="0"/>
              <a:t> </a:t>
            </a:r>
            <a:r>
              <a:rPr lang="en-US" dirty="0" err="1"/>
              <a:t>kembali</a:t>
            </a:r>
            <a:r>
              <a:rPr lang="en-US" dirty="0"/>
              <a:t>. </a:t>
            </a:r>
            <a:endParaRPr lang="en-ID" dirty="0"/>
          </a:p>
        </p:txBody>
      </p:sp>
      <p:sp>
        <p:nvSpPr>
          <p:cNvPr id="4" name="Slide Number Placeholder 3"/>
          <p:cNvSpPr>
            <a:spLocks noGrp="1"/>
          </p:cNvSpPr>
          <p:nvPr>
            <p:ph type="sldNum" sz="quarter" idx="5"/>
          </p:nvPr>
        </p:nvSpPr>
        <p:spPr/>
        <p:txBody>
          <a:bodyPr/>
          <a:lstStyle/>
          <a:p>
            <a:fld id="{D11351D7-7B69-40B9-8EEA-B4FEF26EED31}" type="slidenum">
              <a:rPr lang="id-ID" smtClean="0"/>
              <a:pPr/>
              <a:t>4</a:t>
            </a:fld>
            <a:endParaRPr lang="id-ID"/>
          </a:p>
        </p:txBody>
      </p:sp>
    </p:spTree>
    <p:extLst>
      <p:ext uri="{BB962C8B-B14F-4D97-AF65-F5344CB8AC3E}">
        <p14:creationId xmlns:p14="http://schemas.microsoft.com/office/powerpoint/2010/main" val="41717112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Gambar </a:t>
            </a:r>
            <a:r>
              <a:rPr lang="en-US" dirty="0" err="1"/>
              <a:t>contoh</a:t>
            </a:r>
            <a:r>
              <a:rPr lang="en-US" dirty="0"/>
              <a:t> </a:t>
            </a:r>
            <a:r>
              <a:rPr lang="en-US" dirty="0" err="1"/>
              <a:t>jaringan</a:t>
            </a:r>
            <a:r>
              <a:rPr lang="en-US" dirty="0"/>
              <a:t> LAN yang </a:t>
            </a:r>
            <a:r>
              <a:rPr lang="en-US" dirty="0" err="1"/>
              <a:t>terhubung</a:t>
            </a:r>
            <a:r>
              <a:rPr lang="en-US" dirty="0"/>
              <a:t> </a:t>
            </a:r>
            <a:r>
              <a:rPr lang="en-US" dirty="0" err="1"/>
              <a:t>dengan</a:t>
            </a:r>
            <a:r>
              <a:rPr lang="en-US" dirty="0"/>
              <a:t> internet, </a:t>
            </a:r>
            <a:r>
              <a:rPr lang="en-US" dirty="0" err="1"/>
              <a:t>terbentuk</a:t>
            </a:r>
            <a:r>
              <a:rPr lang="en-US" dirty="0"/>
              <a:t> </a:t>
            </a:r>
            <a:r>
              <a:rPr lang="en-US" dirty="0" err="1"/>
              <a:t>dari</a:t>
            </a:r>
            <a:r>
              <a:rPr lang="en-US" dirty="0"/>
              <a:t> </a:t>
            </a:r>
            <a:r>
              <a:rPr lang="en-US" dirty="0" err="1"/>
              <a:t>perangkat-perangkat</a:t>
            </a:r>
            <a:r>
              <a:rPr lang="en-US" dirty="0"/>
              <a:t>, media, protocol yang </a:t>
            </a:r>
            <a:r>
              <a:rPr lang="en-US" dirty="0" err="1"/>
              <a:t>mengatur</a:t>
            </a:r>
            <a:r>
              <a:rPr lang="en-US" dirty="0"/>
              <a:t> </a:t>
            </a:r>
            <a:r>
              <a:rPr lang="en-US" dirty="0" err="1"/>
              <a:t>lalu</a:t>
            </a:r>
            <a:r>
              <a:rPr lang="en-US" dirty="0"/>
              <a:t> </a:t>
            </a:r>
            <a:r>
              <a:rPr lang="en-US" dirty="0" err="1"/>
              <a:t>lintas</a:t>
            </a:r>
            <a:r>
              <a:rPr lang="en-US" dirty="0"/>
              <a:t> </a:t>
            </a:r>
            <a:r>
              <a:rPr lang="en-US" dirty="0" err="1"/>
              <a:t>pesan</a:t>
            </a:r>
            <a:r>
              <a:rPr lang="en-US" dirty="0"/>
              <a:t> / data yang </a:t>
            </a:r>
            <a:r>
              <a:rPr lang="en-US" dirty="0" err="1"/>
              <a:t>mengalir</a:t>
            </a:r>
            <a:r>
              <a:rPr lang="en-US" dirty="0"/>
              <a:t> di </a:t>
            </a:r>
            <a:r>
              <a:rPr lang="en-US" dirty="0" err="1"/>
              <a:t>sepanjang</a:t>
            </a:r>
            <a:r>
              <a:rPr lang="en-US" dirty="0"/>
              <a:t> </a:t>
            </a:r>
            <a:r>
              <a:rPr lang="en-US" dirty="0" err="1"/>
              <a:t>jaringan</a:t>
            </a:r>
            <a:r>
              <a:rPr lang="en-US" dirty="0"/>
              <a:t>. </a:t>
            </a:r>
            <a:br>
              <a:rPr lang="en-US" dirty="0"/>
            </a:br>
            <a:r>
              <a:rPr lang="en-US" dirty="0"/>
              <a:t>Ada </a:t>
            </a:r>
            <a:r>
              <a:rPr lang="en-US" dirty="0" err="1"/>
              <a:t>perangkat</a:t>
            </a:r>
            <a:r>
              <a:rPr lang="en-US" dirty="0"/>
              <a:t> yang </a:t>
            </a:r>
            <a:r>
              <a:rPr lang="en-US" dirty="0" err="1"/>
              <a:t>langsung</a:t>
            </a:r>
            <a:r>
              <a:rPr lang="en-US" dirty="0"/>
              <a:t> </a:t>
            </a:r>
            <a:r>
              <a:rPr lang="en-US" dirty="0" err="1"/>
              <a:t>digunakan</a:t>
            </a:r>
            <a:r>
              <a:rPr lang="en-US" dirty="0"/>
              <a:t> oleh user, dan </a:t>
            </a:r>
            <a:r>
              <a:rPr lang="en-US" dirty="0" err="1"/>
              <a:t>ada</a:t>
            </a:r>
            <a:r>
              <a:rPr lang="en-US" dirty="0"/>
              <a:t> </a:t>
            </a:r>
            <a:r>
              <a:rPr lang="en-US" dirty="0" err="1"/>
              <a:t>perangkat</a:t>
            </a:r>
            <a:r>
              <a:rPr lang="en-US" dirty="0"/>
              <a:t> </a:t>
            </a:r>
            <a:r>
              <a:rPr lang="en-US" dirty="0" err="1"/>
              <a:t>perantara</a:t>
            </a:r>
            <a:r>
              <a:rPr lang="en-US" dirty="0"/>
              <a:t> (intermediary devices) yang </a:t>
            </a:r>
            <a:r>
              <a:rPr lang="en-US" dirty="0" err="1"/>
              <a:t>menghubungkan</a:t>
            </a:r>
            <a:r>
              <a:rPr lang="en-US" dirty="0"/>
              <a:t> </a:t>
            </a:r>
            <a:r>
              <a:rPr lang="en-US" dirty="0" err="1"/>
              <a:t>perangkat-perangkat</a:t>
            </a:r>
            <a:r>
              <a:rPr lang="en-US" dirty="0"/>
              <a:t> lain </a:t>
            </a:r>
            <a:r>
              <a:rPr lang="en-US" dirty="0" err="1"/>
              <a:t>dalam</a:t>
            </a:r>
            <a:r>
              <a:rPr lang="en-US" dirty="0"/>
              <a:t> </a:t>
            </a:r>
            <a:r>
              <a:rPr lang="en-US" dirty="0" err="1"/>
              <a:t>jaringan</a:t>
            </a:r>
            <a:r>
              <a:rPr lang="en-US" dirty="0"/>
              <a:t>.</a:t>
            </a:r>
            <a:endParaRPr lang="id-ID" dirty="0"/>
          </a:p>
        </p:txBody>
      </p:sp>
      <p:sp>
        <p:nvSpPr>
          <p:cNvPr id="4" name="Slide Number Placeholder 3"/>
          <p:cNvSpPr>
            <a:spLocks noGrp="1"/>
          </p:cNvSpPr>
          <p:nvPr>
            <p:ph type="sldNum" sz="quarter" idx="5"/>
          </p:nvPr>
        </p:nvSpPr>
        <p:spPr/>
        <p:txBody>
          <a:bodyPr/>
          <a:lstStyle/>
          <a:p>
            <a:fld id="{D11351D7-7B69-40B9-8EEA-B4FEF26EED31}" type="slidenum">
              <a:rPr lang="id-ID" smtClean="0"/>
              <a:pPr/>
              <a:t>5</a:t>
            </a:fld>
            <a:endParaRPr lang="id-ID"/>
          </a:p>
        </p:txBody>
      </p:sp>
    </p:spTree>
    <p:extLst>
      <p:ext uri="{BB962C8B-B14F-4D97-AF65-F5344CB8AC3E}">
        <p14:creationId xmlns:p14="http://schemas.microsoft.com/office/powerpoint/2010/main" val="40298924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Perangkat</a:t>
            </a:r>
            <a:r>
              <a:rPr lang="en-US" dirty="0"/>
              <a:t> </a:t>
            </a:r>
            <a:r>
              <a:rPr lang="en-US" dirty="0" err="1"/>
              <a:t>Akhir</a:t>
            </a:r>
            <a:r>
              <a:rPr lang="en-US" dirty="0"/>
              <a:t> / End Devices </a:t>
            </a:r>
            <a:r>
              <a:rPr lang="en-US" dirty="0" err="1"/>
              <a:t>adalah</a:t>
            </a:r>
            <a:r>
              <a:rPr lang="en-US" dirty="0"/>
              <a:t> </a:t>
            </a:r>
            <a:r>
              <a:rPr lang="en-US" dirty="0" err="1"/>
              <a:t>perangkat</a:t>
            </a:r>
            <a:r>
              <a:rPr lang="en-US" dirty="0"/>
              <a:t> yang </a:t>
            </a:r>
            <a:r>
              <a:rPr lang="en-US" dirty="0" err="1"/>
              <a:t>langsung</a:t>
            </a:r>
            <a:r>
              <a:rPr lang="en-US" dirty="0"/>
              <a:t> </a:t>
            </a:r>
            <a:r>
              <a:rPr lang="en-US" dirty="0" err="1"/>
              <a:t>digunakan</a:t>
            </a:r>
            <a:r>
              <a:rPr lang="en-US" dirty="0"/>
              <a:t> oleh </a:t>
            </a:r>
            <a:r>
              <a:rPr lang="en-US" dirty="0" err="1"/>
              <a:t>manusia</a:t>
            </a:r>
            <a:r>
              <a:rPr lang="en-US" dirty="0"/>
              <a:t> </a:t>
            </a:r>
            <a:r>
              <a:rPr lang="en-US" dirty="0" err="1"/>
              <a:t>sebagai</a:t>
            </a:r>
            <a:r>
              <a:rPr lang="en-US" dirty="0"/>
              <a:t> </a:t>
            </a:r>
            <a:r>
              <a:rPr lang="en-US" dirty="0" err="1"/>
              <a:t>pengguna</a:t>
            </a:r>
            <a:r>
              <a:rPr lang="en-US" dirty="0"/>
              <a:t> </a:t>
            </a:r>
            <a:r>
              <a:rPr lang="en-US" dirty="0" err="1"/>
              <a:t>infrastruktur</a:t>
            </a:r>
            <a:r>
              <a:rPr lang="en-US" dirty="0"/>
              <a:t> </a:t>
            </a:r>
            <a:r>
              <a:rPr lang="en-US" dirty="0" err="1"/>
              <a:t>jaringan</a:t>
            </a:r>
            <a:r>
              <a:rPr lang="en-US" dirty="0"/>
              <a:t>. </a:t>
            </a:r>
          </a:p>
          <a:p>
            <a:r>
              <a:rPr lang="en-US" dirty="0" err="1"/>
              <a:t>Peranan</a:t>
            </a:r>
            <a:r>
              <a:rPr lang="en-US" dirty="0"/>
              <a:t> </a:t>
            </a:r>
            <a:r>
              <a:rPr lang="en-US" dirty="0" err="1"/>
              <a:t>dari</a:t>
            </a:r>
            <a:r>
              <a:rPr lang="en-US" dirty="0"/>
              <a:t> </a:t>
            </a:r>
            <a:r>
              <a:rPr lang="en-US" dirty="0" err="1"/>
              <a:t>perangkat</a:t>
            </a:r>
            <a:r>
              <a:rPr lang="en-US" dirty="0"/>
              <a:t> </a:t>
            </a:r>
            <a:r>
              <a:rPr lang="en-US" dirty="0" err="1"/>
              <a:t>akhir</a:t>
            </a:r>
            <a:r>
              <a:rPr lang="en-US" dirty="0"/>
              <a:t> </a:t>
            </a:r>
            <a:r>
              <a:rPr lang="en-US" dirty="0" err="1"/>
              <a:t>bisa</a:t>
            </a:r>
            <a:r>
              <a:rPr lang="en-US" dirty="0"/>
              <a:t> </a:t>
            </a:r>
            <a:r>
              <a:rPr lang="en-US" dirty="0" err="1"/>
              <a:t>sebagai</a:t>
            </a:r>
            <a:r>
              <a:rPr lang="en-US" dirty="0"/>
              <a:t> client , server </a:t>
            </a:r>
            <a:r>
              <a:rPr lang="en-US" dirty="0" err="1"/>
              <a:t>atau</a:t>
            </a:r>
            <a:r>
              <a:rPr lang="en-US" dirty="0"/>
              <a:t> client </a:t>
            </a:r>
            <a:r>
              <a:rPr lang="en-US" dirty="0" err="1"/>
              <a:t>sekaligus</a:t>
            </a:r>
            <a:r>
              <a:rPr lang="en-US" dirty="0"/>
              <a:t> server. </a:t>
            </a:r>
            <a:r>
              <a:rPr lang="en-US" dirty="0" err="1"/>
              <a:t>Sebagai</a:t>
            </a:r>
            <a:r>
              <a:rPr lang="en-US" dirty="0"/>
              <a:t> client </a:t>
            </a:r>
            <a:r>
              <a:rPr lang="en-US" dirty="0" err="1"/>
              <a:t>dia</a:t>
            </a:r>
            <a:r>
              <a:rPr lang="en-US" dirty="0"/>
              <a:t> </a:t>
            </a:r>
            <a:r>
              <a:rPr lang="en-US" dirty="0" err="1"/>
              <a:t>menerima</a:t>
            </a:r>
            <a:r>
              <a:rPr lang="en-US" dirty="0"/>
              <a:t> </a:t>
            </a:r>
            <a:r>
              <a:rPr lang="en-US" dirty="0" err="1"/>
              <a:t>layanan</a:t>
            </a:r>
            <a:r>
              <a:rPr lang="en-US" dirty="0"/>
              <a:t> </a:t>
            </a:r>
            <a:r>
              <a:rPr lang="en-US" dirty="0" err="1"/>
              <a:t>dari</a:t>
            </a:r>
            <a:r>
              <a:rPr lang="en-US" dirty="0"/>
              <a:t> server, </a:t>
            </a:r>
            <a:r>
              <a:rPr lang="en-US" dirty="0" err="1"/>
              <a:t>sebaliknya</a:t>
            </a:r>
            <a:r>
              <a:rPr lang="en-US" dirty="0"/>
              <a:t> server </a:t>
            </a:r>
            <a:r>
              <a:rPr lang="en-US" dirty="0" err="1"/>
              <a:t>memberikan</a:t>
            </a:r>
            <a:r>
              <a:rPr lang="en-US" dirty="0"/>
              <a:t> </a:t>
            </a:r>
            <a:r>
              <a:rPr lang="en-US" dirty="0" err="1"/>
              <a:t>layanan</a:t>
            </a:r>
            <a:r>
              <a:rPr lang="en-US" dirty="0"/>
              <a:t> </a:t>
            </a:r>
            <a:r>
              <a:rPr lang="en-US" dirty="0" err="1"/>
              <a:t>bagi</a:t>
            </a:r>
            <a:r>
              <a:rPr lang="en-US" dirty="0"/>
              <a:t> </a:t>
            </a:r>
            <a:r>
              <a:rPr lang="en-US" dirty="0" err="1"/>
              <a:t>perangkat</a:t>
            </a:r>
            <a:r>
              <a:rPr lang="en-US" dirty="0"/>
              <a:t> client. </a:t>
            </a:r>
            <a:r>
              <a:rPr lang="en-US" dirty="0" err="1"/>
              <a:t>Atau</a:t>
            </a:r>
            <a:r>
              <a:rPr lang="en-US" dirty="0"/>
              <a:t> di </a:t>
            </a:r>
            <a:r>
              <a:rPr lang="en-US" dirty="0" err="1"/>
              <a:t>saat</a:t>
            </a:r>
            <a:r>
              <a:rPr lang="en-US" dirty="0"/>
              <a:t> yang </a:t>
            </a:r>
            <a:r>
              <a:rPr lang="en-US" dirty="0" err="1"/>
              <a:t>bersamaan</a:t>
            </a:r>
            <a:r>
              <a:rPr lang="en-US" dirty="0"/>
              <a:t> </a:t>
            </a:r>
            <a:r>
              <a:rPr lang="en-US" dirty="0" err="1"/>
              <a:t>ada</a:t>
            </a:r>
            <a:r>
              <a:rPr lang="en-US" dirty="0"/>
              <a:t> </a:t>
            </a:r>
            <a:r>
              <a:rPr lang="en-US" dirty="0" err="1"/>
              <a:t>perangkat</a:t>
            </a:r>
            <a:r>
              <a:rPr lang="en-US" dirty="0"/>
              <a:t> yang </a:t>
            </a:r>
            <a:r>
              <a:rPr lang="en-US" dirty="0" err="1"/>
              <a:t>berfungsi</a:t>
            </a:r>
            <a:r>
              <a:rPr lang="en-US" dirty="0"/>
              <a:t> </a:t>
            </a:r>
            <a:r>
              <a:rPr lang="en-US" dirty="0" err="1"/>
              <a:t>menjadi</a:t>
            </a:r>
            <a:r>
              <a:rPr lang="en-US" dirty="0"/>
              <a:t> client dan server </a:t>
            </a:r>
            <a:r>
              <a:rPr lang="en-US" dirty="0" err="1"/>
              <a:t>sekaligus</a:t>
            </a:r>
            <a:r>
              <a:rPr lang="en-US" dirty="0"/>
              <a:t>. </a:t>
            </a:r>
            <a:r>
              <a:rPr lang="en-US" dirty="0" err="1"/>
              <a:t>Contoh</a:t>
            </a:r>
            <a:r>
              <a:rPr lang="en-US" dirty="0"/>
              <a:t> </a:t>
            </a:r>
            <a:r>
              <a:rPr lang="en-US" dirty="0" err="1"/>
              <a:t>perangkat</a:t>
            </a:r>
            <a:r>
              <a:rPr lang="en-US" dirty="0"/>
              <a:t> yang </a:t>
            </a:r>
            <a:r>
              <a:rPr lang="en-US" dirty="0" err="1"/>
              <a:t>terhubung</a:t>
            </a:r>
            <a:r>
              <a:rPr lang="en-US" dirty="0"/>
              <a:t> </a:t>
            </a:r>
            <a:r>
              <a:rPr lang="en-US" dirty="0" err="1"/>
              <a:t>dengan</a:t>
            </a:r>
            <a:r>
              <a:rPr lang="en-US" dirty="0"/>
              <a:t> printer yang </a:t>
            </a:r>
            <a:r>
              <a:rPr lang="en-US" dirty="0" err="1"/>
              <a:t>dishare</a:t>
            </a:r>
            <a:r>
              <a:rPr lang="en-US" dirty="0"/>
              <a:t>, dan </a:t>
            </a:r>
            <a:r>
              <a:rPr lang="en-US" dirty="0" err="1"/>
              <a:t>mencetak</a:t>
            </a:r>
            <a:r>
              <a:rPr lang="en-US" dirty="0"/>
              <a:t> file yang </a:t>
            </a:r>
            <a:r>
              <a:rPr lang="en-US" dirty="0" err="1"/>
              <a:t>ada</a:t>
            </a:r>
            <a:r>
              <a:rPr lang="en-US" dirty="0"/>
              <a:t> di computer lain. </a:t>
            </a:r>
            <a:r>
              <a:rPr lang="en-US" dirty="0" err="1"/>
              <a:t>Dia</a:t>
            </a:r>
            <a:r>
              <a:rPr lang="en-US" dirty="0"/>
              <a:t> </a:t>
            </a:r>
            <a:r>
              <a:rPr lang="en-US" dirty="0" err="1"/>
              <a:t>berfungsi</a:t>
            </a:r>
            <a:r>
              <a:rPr lang="en-US" dirty="0"/>
              <a:t> </a:t>
            </a:r>
            <a:r>
              <a:rPr lang="en-US" dirty="0" err="1"/>
              <a:t>sebagai</a:t>
            </a:r>
            <a:r>
              <a:rPr lang="en-US" dirty="0"/>
              <a:t> printer server </a:t>
            </a:r>
            <a:r>
              <a:rPr lang="en-US" dirty="0" err="1"/>
              <a:t>sekaligus</a:t>
            </a:r>
            <a:r>
              <a:rPr lang="en-US" dirty="0"/>
              <a:t> client </a:t>
            </a:r>
            <a:r>
              <a:rPr lang="en-US" dirty="0" err="1"/>
              <a:t>dari</a:t>
            </a:r>
            <a:r>
              <a:rPr lang="en-US" dirty="0"/>
              <a:t> file server.</a:t>
            </a:r>
            <a:br>
              <a:rPr lang="en-US" dirty="0"/>
            </a:br>
            <a:r>
              <a:rPr lang="en-US" dirty="0" err="1"/>
              <a:t>Perangkat</a:t>
            </a:r>
            <a:r>
              <a:rPr lang="en-US" dirty="0"/>
              <a:t> </a:t>
            </a:r>
            <a:r>
              <a:rPr lang="en-US" dirty="0" err="1"/>
              <a:t>perantara</a:t>
            </a:r>
            <a:r>
              <a:rPr lang="en-US" dirty="0"/>
              <a:t> / Intermediary devices </a:t>
            </a:r>
            <a:r>
              <a:rPr lang="en-US" dirty="0" err="1"/>
              <a:t>merupakan</a:t>
            </a:r>
            <a:r>
              <a:rPr lang="en-US" dirty="0"/>
              <a:t> </a:t>
            </a:r>
            <a:r>
              <a:rPr lang="en-US" dirty="0" err="1"/>
              <a:t>perangkat</a:t>
            </a:r>
            <a:r>
              <a:rPr lang="en-US" dirty="0"/>
              <a:t> yang </a:t>
            </a:r>
            <a:r>
              <a:rPr lang="en-US" dirty="0" err="1"/>
              <a:t>berfungsi</a:t>
            </a:r>
            <a:r>
              <a:rPr lang="en-US" dirty="0"/>
              <a:t> </a:t>
            </a:r>
            <a:r>
              <a:rPr lang="en-US" dirty="0" err="1"/>
              <a:t>menyediakan</a:t>
            </a:r>
            <a:r>
              <a:rPr lang="en-US" dirty="0"/>
              <a:t> </a:t>
            </a:r>
            <a:r>
              <a:rPr lang="en-US" dirty="0" err="1"/>
              <a:t>konektivitas</a:t>
            </a:r>
            <a:r>
              <a:rPr lang="en-US" dirty="0"/>
              <a:t> </a:t>
            </a:r>
            <a:r>
              <a:rPr lang="en-US" dirty="0" err="1"/>
              <a:t>bagi</a:t>
            </a:r>
            <a:r>
              <a:rPr lang="en-US" dirty="0"/>
              <a:t> </a:t>
            </a:r>
            <a:r>
              <a:rPr lang="en-US" dirty="0" err="1"/>
              <a:t>perangkat-perangkat</a:t>
            </a:r>
            <a:r>
              <a:rPr lang="en-US" dirty="0"/>
              <a:t> lain dan </a:t>
            </a:r>
            <a:r>
              <a:rPr lang="en-US" dirty="0" err="1"/>
              <a:t>menjamin</a:t>
            </a:r>
            <a:r>
              <a:rPr lang="en-US" dirty="0"/>
              <a:t> </a:t>
            </a:r>
            <a:r>
              <a:rPr lang="en-US" dirty="0" err="1"/>
              <a:t>tersampainya</a:t>
            </a:r>
            <a:r>
              <a:rPr lang="en-US" dirty="0"/>
              <a:t> </a:t>
            </a:r>
            <a:r>
              <a:rPr lang="en-US" dirty="0" err="1"/>
              <a:t>aliran</a:t>
            </a:r>
            <a:r>
              <a:rPr lang="en-US" dirty="0"/>
              <a:t> data di </a:t>
            </a:r>
            <a:r>
              <a:rPr lang="en-US" dirty="0" err="1"/>
              <a:t>seluruh</a:t>
            </a:r>
            <a:r>
              <a:rPr lang="en-US" dirty="0"/>
              <a:t> </a:t>
            </a:r>
            <a:r>
              <a:rPr lang="en-US" dirty="0" err="1"/>
              <a:t>jaringan</a:t>
            </a:r>
            <a:r>
              <a:rPr lang="en-US" dirty="0"/>
              <a:t>. </a:t>
            </a:r>
            <a:endParaRPr lang="en-ID" dirty="0"/>
          </a:p>
        </p:txBody>
      </p:sp>
      <p:sp>
        <p:nvSpPr>
          <p:cNvPr id="4" name="Slide Number Placeholder 3"/>
          <p:cNvSpPr>
            <a:spLocks noGrp="1"/>
          </p:cNvSpPr>
          <p:nvPr>
            <p:ph type="sldNum" sz="quarter" idx="5"/>
          </p:nvPr>
        </p:nvSpPr>
        <p:spPr/>
        <p:txBody>
          <a:bodyPr/>
          <a:lstStyle/>
          <a:p>
            <a:fld id="{D11351D7-7B69-40B9-8EEA-B4FEF26EED31}" type="slidenum">
              <a:rPr lang="id-ID" smtClean="0"/>
              <a:pPr/>
              <a:t>6</a:t>
            </a:fld>
            <a:endParaRPr lang="id-ID"/>
          </a:p>
        </p:txBody>
      </p:sp>
    </p:spTree>
    <p:extLst>
      <p:ext uri="{BB962C8B-B14F-4D97-AF65-F5344CB8AC3E}">
        <p14:creationId xmlns:p14="http://schemas.microsoft.com/office/powerpoint/2010/main" val="2205966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Media </a:t>
            </a:r>
            <a:r>
              <a:rPr lang="en-US" dirty="0" err="1"/>
              <a:t>jaringan</a:t>
            </a:r>
            <a:r>
              <a:rPr lang="en-US" dirty="0"/>
              <a:t> </a:t>
            </a:r>
            <a:r>
              <a:rPr lang="en-US" dirty="0" err="1"/>
              <a:t>terbagi</a:t>
            </a:r>
            <a:r>
              <a:rPr lang="en-US" dirty="0"/>
              <a:t> </a:t>
            </a:r>
            <a:r>
              <a:rPr lang="en-US" dirty="0" err="1"/>
              <a:t>menjadi</a:t>
            </a:r>
            <a:r>
              <a:rPr lang="en-US" dirty="0"/>
              <a:t> 3. Media </a:t>
            </a:r>
            <a:r>
              <a:rPr lang="en-US" dirty="0" err="1"/>
              <a:t>tembaga</a:t>
            </a:r>
            <a:r>
              <a:rPr lang="en-US" dirty="0"/>
              <a:t> (copper), </a:t>
            </a:r>
            <a:r>
              <a:rPr lang="en-US" dirty="0" err="1"/>
              <a:t>serat</a:t>
            </a:r>
            <a:r>
              <a:rPr lang="en-US" dirty="0"/>
              <a:t> optic (fiber optic) dan </a:t>
            </a:r>
            <a:r>
              <a:rPr lang="en-US" dirty="0" err="1"/>
              <a:t>gelombang</a:t>
            </a:r>
            <a:r>
              <a:rPr lang="en-US" dirty="0"/>
              <a:t> (wireless). </a:t>
            </a:r>
            <a:br>
              <a:rPr lang="en-US" dirty="0"/>
            </a:br>
            <a:r>
              <a:rPr lang="en-US" dirty="0" err="1"/>
              <a:t>Contoh</a:t>
            </a:r>
            <a:r>
              <a:rPr lang="en-US" dirty="0"/>
              <a:t> media </a:t>
            </a:r>
            <a:r>
              <a:rPr lang="en-US" dirty="0" err="1"/>
              <a:t>tembaga</a:t>
            </a:r>
            <a:r>
              <a:rPr lang="en-US" dirty="0"/>
              <a:t> : </a:t>
            </a:r>
            <a:r>
              <a:rPr lang="en-US" dirty="0" err="1"/>
              <a:t>kabel</a:t>
            </a:r>
            <a:r>
              <a:rPr lang="en-US" dirty="0"/>
              <a:t> UTP, STP, coaxial. </a:t>
            </a:r>
            <a:br>
              <a:rPr lang="en-US" dirty="0"/>
            </a:br>
            <a:r>
              <a:rPr lang="en-US" dirty="0" err="1"/>
              <a:t>Penggunaan</a:t>
            </a:r>
            <a:r>
              <a:rPr lang="en-US" dirty="0"/>
              <a:t> media yang </a:t>
            </a:r>
            <a:r>
              <a:rPr lang="en-US" dirty="0" err="1"/>
              <a:t>beragam</a:t>
            </a:r>
            <a:r>
              <a:rPr lang="en-US" dirty="0"/>
              <a:t> </a:t>
            </a:r>
            <a:r>
              <a:rPr lang="en-US" dirty="0" err="1"/>
              <a:t>dalam</a:t>
            </a:r>
            <a:r>
              <a:rPr lang="en-US" dirty="0"/>
              <a:t> </a:t>
            </a:r>
            <a:r>
              <a:rPr lang="en-US" dirty="0" err="1"/>
              <a:t>satu</a:t>
            </a:r>
            <a:r>
              <a:rPr lang="en-US" dirty="0"/>
              <a:t> </a:t>
            </a:r>
            <a:r>
              <a:rPr lang="en-US" dirty="0" err="1"/>
              <a:t>jaringan</a:t>
            </a:r>
            <a:r>
              <a:rPr lang="en-US" dirty="0"/>
              <a:t> </a:t>
            </a:r>
            <a:r>
              <a:rPr lang="en-US" dirty="0" err="1"/>
              <a:t>sudah</a:t>
            </a:r>
            <a:r>
              <a:rPr lang="en-US" dirty="0"/>
              <a:t> </a:t>
            </a:r>
            <a:r>
              <a:rPr lang="en-US" dirty="0" err="1"/>
              <a:t>umum</a:t>
            </a:r>
            <a:r>
              <a:rPr lang="en-US" dirty="0"/>
              <a:t> </a:t>
            </a:r>
            <a:r>
              <a:rPr lang="en-US" dirty="0" err="1"/>
              <a:t>ditemui</a:t>
            </a:r>
            <a:r>
              <a:rPr lang="en-US" dirty="0"/>
              <a:t>. </a:t>
            </a:r>
            <a:r>
              <a:rPr lang="en-US" dirty="0" err="1"/>
              <a:t>Tergantung</a:t>
            </a:r>
            <a:r>
              <a:rPr lang="en-US" dirty="0"/>
              <a:t> </a:t>
            </a:r>
            <a:r>
              <a:rPr lang="en-US" dirty="0" err="1"/>
              <a:t>keberagaman</a:t>
            </a:r>
            <a:r>
              <a:rPr lang="en-US" dirty="0"/>
              <a:t> </a:t>
            </a:r>
            <a:r>
              <a:rPr lang="en-US" dirty="0" err="1"/>
              <a:t>perangkat</a:t>
            </a:r>
            <a:r>
              <a:rPr lang="en-US" dirty="0"/>
              <a:t> yang </a:t>
            </a:r>
            <a:r>
              <a:rPr lang="en-US" dirty="0" err="1"/>
              <a:t>digunakan</a:t>
            </a:r>
            <a:r>
              <a:rPr lang="en-US" dirty="0"/>
              <a:t> dan </a:t>
            </a:r>
            <a:r>
              <a:rPr lang="en-US" dirty="0" err="1"/>
              <a:t>kekuatan</a:t>
            </a:r>
            <a:r>
              <a:rPr lang="en-US" dirty="0"/>
              <a:t> </a:t>
            </a:r>
            <a:r>
              <a:rPr lang="en-US" dirty="0" err="1"/>
              <a:t>finansial</a:t>
            </a:r>
            <a:r>
              <a:rPr lang="en-US" dirty="0"/>
              <a:t> </a:t>
            </a:r>
            <a:r>
              <a:rPr lang="en-US" dirty="0" err="1"/>
              <a:t>pemilik</a:t>
            </a:r>
            <a:r>
              <a:rPr lang="en-US" dirty="0"/>
              <a:t> </a:t>
            </a:r>
            <a:r>
              <a:rPr lang="en-US" dirty="0" err="1"/>
              <a:t>jaringan</a:t>
            </a:r>
            <a:r>
              <a:rPr lang="en-US" dirty="0"/>
              <a:t>.</a:t>
            </a:r>
          </a:p>
        </p:txBody>
      </p:sp>
      <p:sp>
        <p:nvSpPr>
          <p:cNvPr id="4" name="Slide Number Placeholder 3"/>
          <p:cNvSpPr>
            <a:spLocks noGrp="1"/>
          </p:cNvSpPr>
          <p:nvPr>
            <p:ph type="sldNum" sz="quarter" idx="5"/>
          </p:nvPr>
        </p:nvSpPr>
        <p:spPr/>
        <p:txBody>
          <a:bodyPr/>
          <a:lstStyle/>
          <a:p>
            <a:fld id="{D11351D7-7B69-40B9-8EEA-B4FEF26EED31}" type="slidenum">
              <a:rPr lang="id-ID" smtClean="0"/>
              <a:pPr/>
              <a:t>7</a:t>
            </a:fld>
            <a:endParaRPr lang="id-ID"/>
          </a:p>
        </p:txBody>
      </p:sp>
    </p:spTree>
    <p:extLst>
      <p:ext uri="{BB962C8B-B14F-4D97-AF65-F5344CB8AC3E}">
        <p14:creationId xmlns:p14="http://schemas.microsoft.com/office/powerpoint/2010/main" val="13771231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Ethernet </a:t>
            </a:r>
            <a:r>
              <a:rPr lang="en-US" dirty="0" err="1"/>
              <a:t>merupakan</a:t>
            </a:r>
            <a:r>
              <a:rPr lang="en-US" dirty="0"/>
              <a:t> </a:t>
            </a:r>
            <a:r>
              <a:rPr lang="en-US" dirty="0" err="1"/>
              <a:t>metode</a:t>
            </a:r>
            <a:r>
              <a:rPr lang="en-US" dirty="0"/>
              <a:t> </a:t>
            </a:r>
            <a:r>
              <a:rPr lang="en-US" dirty="0" err="1"/>
              <a:t>akses</a:t>
            </a:r>
            <a:r>
              <a:rPr lang="en-US" dirty="0"/>
              <a:t> </a:t>
            </a:r>
            <a:r>
              <a:rPr lang="en-US" dirty="0" err="1"/>
              <a:t>utama</a:t>
            </a:r>
            <a:r>
              <a:rPr lang="en-US" dirty="0"/>
              <a:t> pada </a:t>
            </a:r>
            <a:r>
              <a:rPr lang="en-US" dirty="0" err="1"/>
              <a:t>jaringan</a:t>
            </a:r>
            <a:r>
              <a:rPr lang="en-US" dirty="0"/>
              <a:t> local. Ethernet </a:t>
            </a:r>
            <a:r>
              <a:rPr lang="en-US" dirty="0" err="1"/>
              <a:t>menggunakan</a:t>
            </a:r>
            <a:r>
              <a:rPr lang="en-US" dirty="0"/>
              <a:t> MAC Address </a:t>
            </a:r>
            <a:r>
              <a:rPr lang="en-US" dirty="0" err="1"/>
              <a:t>sebagai</a:t>
            </a:r>
            <a:r>
              <a:rPr lang="en-US" dirty="0"/>
              <a:t> </a:t>
            </a:r>
            <a:r>
              <a:rPr lang="en-US" dirty="0" err="1"/>
              <a:t>pengalamatanya</a:t>
            </a:r>
            <a:r>
              <a:rPr lang="en-US" dirty="0"/>
              <a:t>. </a:t>
            </a:r>
            <a:r>
              <a:rPr lang="en-US" dirty="0" err="1"/>
              <a:t>Standar</a:t>
            </a:r>
            <a:r>
              <a:rPr lang="en-US" dirty="0"/>
              <a:t> ethernet </a:t>
            </a:r>
            <a:r>
              <a:rPr lang="en-US" dirty="0" err="1"/>
              <a:t>saat</a:t>
            </a:r>
            <a:r>
              <a:rPr lang="en-US" dirty="0"/>
              <a:t> </a:t>
            </a:r>
            <a:r>
              <a:rPr lang="en-US" dirty="0" err="1"/>
              <a:t>ini</a:t>
            </a:r>
            <a:r>
              <a:rPr lang="en-US" dirty="0"/>
              <a:t> </a:t>
            </a:r>
            <a:r>
              <a:rPr lang="en-US" dirty="0" err="1"/>
              <a:t>menggunakan</a:t>
            </a:r>
            <a:r>
              <a:rPr lang="en-US" dirty="0"/>
              <a:t> </a:t>
            </a:r>
            <a:r>
              <a:rPr lang="en-US" dirty="0" err="1"/>
              <a:t>standar</a:t>
            </a:r>
            <a:r>
              <a:rPr lang="en-US" dirty="0"/>
              <a:t> 802.3. </a:t>
            </a:r>
            <a:endParaRPr lang="en-ID" dirty="0"/>
          </a:p>
        </p:txBody>
      </p:sp>
      <p:sp>
        <p:nvSpPr>
          <p:cNvPr id="4" name="Slide Number Placeholder 3"/>
          <p:cNvSpPr>
            <a:spLocks noGrp="1"/>
          </p:cNvSpPr>
          <p:nvPr>
            <p:ph type="sldNum" sz="quarter" idx="5"/>
          </p:nvPr>
        </p:nvSpPr>
        <p:spPr/>
        <p:txBody>
          <a:bodyPr/>
          <a:lstStyle/>
          <a:p>
            <a:fld id="{D11351D7-7B69-40B9-8EEA-B4FEF26EED31}" type="slidenum">
              <a:rPr lang="id-ID" smtClean="0"/>
              <a:pPr/>
              <a:t>8</a:t>
            </a:fld>
            <a:endParaRPr lang="id-ID"/>
          </a:p>
        </p:txBody>
      </p:sp>
    </p:spTree>
    <p:extLst>
      <p:ext uri="{BB962C8B-B14F-4D97-AF65-F5344CB8AC3E}">
        <p14:creationId xmlns:p14="http://schemas.microsoft.com/office/powerpoint/2010/main" val="26767784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dirty="0"/>
          </a:p>
        </p:txBody>
      </p:sp>
      <p:sp>
        <p:nvSpPr>
          <p:cNvPr id="4" name="Slide Number Placeholder 3"/>
          <p:cNvSpPr>
            <a:spLocks noGrp="1"/>
          </p:cNvSpPr>
          <p:nvPr>
            <p:ph type="sldNum" sz="quarter" idx="5"/>
          </p:nvPr>
        </p:nvSpPr>
        <p:spPr/>
        <p:txBody>
          <a:bodyPr/>
          <a:lstStyle/>
          <a:p>
            <a:fld id="{D11351D7-7B69-40B9-8EEA-B4FEF26EED31}" type="slidenum">
              <a:rPr lang="id-ID" smtClean="0"/>
              <a:pPr/>
              <a:t>9</a:t>
            </a:fld>
            <a:endParaRPr lang="id-ID"/>
          </a:p>
        </p:txBody>
      </p:sp>
    </p:spTree>
    <p:extLst>
      <p:ext uri="{BB962C8B-B14F-4D97-AF65-F5344CB8AC3E}">
        <p14:creationId xmlns:p14="http://schemas.microsoft.com/office/powerpoint/2010/main" val="33628400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D" dirty="0" err="1"/>
              <a:t>Menjelaskan</a:t>
            </a:r>
            <a:r>
              <a:rPr lang="en-ID" dirty="0"/>
              <a:t> </a:t>
            </a:r>
            <a:r>
              <a:rPr lang="en-ID" dirty="0" err="1"/>
              <a:t>perangkat</a:t>
            </a:r>
            <a:r>
              <a:rPr lang="en-ID" dirty="0"/>
              <a:t> yang </a:t>
            </a:r>
            <a:r>
              <a:rPr lang="en-ID" dirty="0" err="1"/>
              <a:t>dibutuhkan</a:t>
            </a:r>
            <a:r>
              <a:rPr lang="en-ID" dirty="0"/>
              <a:t> </a:t>
            </a:r>
            <a:r>
              <a:rPr lang="en-ID" dirty="0" err="1"/>
              <a:t>untuk</a:t>
            </a:r>
            <a:r>
              <a:rPr lang="en-ID" dirty="0"/>
              <a:t> </a:t>
            </a:r>
            <a:r>
              <a:rPr lang="en-ID" dirty="0" err="1"/>
              <a:t>pembuatan</a:t>
            </a:r>
            <a:r>
              <a:rPr lang="en-ID" dirty="0"/>
              <a:t> </a:t>
            </a:r>
            <a:r>
              <a:rPr lang="en-ID" dirty="0" err="1"/>
              <a:t>kabel</a:t>
            </a:r>
            <a:r>
              <a:rPr lang="en-ID" dirty="0"/>
              <a:t> UTP. </a:t>
            </a:r>
          </a:p>
          <a:p>
            <a:endParaRPr lang="en-ID" dirty="0"/>
          </a:p>
        </p:txBody>
      </p:sp>
      <p:sp>
        <p:nvSpPr>
          <p:cNvPr id="4" name="Slide Number Placeholder 3"/>
          <p:cNvSpPr>
            <a:spLocks noGrp="1"/>
          </p:cNvSpPr>
          <p:nvPr>
            <p:ph type="sldNum" sz="quarter" idx="5"/>
          </p:nvPr>
        </p:nvSpPr>
        <p:spPr/>
        <p:txBody>
          <a:bodyPr/>
          <a:lstStyle/>
          <a:p>
            <a:fld id="{D11351D7-7B69-40B9-8EEA-B4FEF26EED31}" type="slidenum">
              <a:rPr lang="id-ID" smtClean="0"/>
              <a:pPr/>
              <a:t>10</a:t>
            </a:fld>
            <a:endParaRPr lang="id-ID"/>
          </a:p>
        </p:txBody>
      </p:sp>
    </p:spTree>
    <p:extLst>
      <p:ext uri="{BB962C8B-B14F-4D97-AF65-F5344CB8AC3E}">
        <p14:creationId xmlns:p14="http://schemas.microsoft.com/office/powerpoint/2010/main" val="3257503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D" dirty="0" err="1"/>
              <a:t>Menjelaskan</a:t>
            </a:r>
            <a:r>
              <a:rPr lang="en-ID" dirty="0"/>
              <a:t> </a:t>
            </a:r>
            <a:r>
              <a:rPr lang="en-ID" dirty="0" err="1"/>
              <a:t>standar</a:t>
            </a:r>
            <a:r>
              <a:rPr lang="en-ID" dirty="0"/>
              <a:t> </a:t>
            </a:r>
            <a:r>
              <a:rPr lang="en-ID" dirty="0" err="1"/>
              <a:t>susunan</a:t>
            </a:r>
            <a:r>
              <a:rPr lang="en-ID" dirty="0"/>
              <a:t> </a:t>
            </a:r>
            <a:r>
              <a:rPr lang="en-ID" dirty="0" err="1"/>
              <a:t>kabel</a:t>
            </a:r>
            <a:r>
              <a:rPr lang="en-ID" dirty="0"/>
              <a:t> UTP. </a:t>
            </a:r>
            <a:br>
              <a:rPr lang="en-ID" dirty="0"/>
            </a:br>
            <a:r>
              <a:rPr lang="en-ID" dirty="0" err="1"/>
              <a:t>Tipe</a:t>
            </a:r>
            <a:r>
              <a:rPr lang="en-ID" dirty="0"/>
              <a:t> </a:t>
            </a:r>
            <a:r>
              <a:rPr lang="en-ID" dirty="0" err="1"/>
              <a:t>kabel</a:t>
            </a:r>
            <a:r>
              <a:rPr lang="en-ID" dirty="0"/>
              <a:t> UTP : Straight dan Cross.</a:t>
            </a:r>
          </a:p>
        </p:txBody>
      </p:sp>
      <p:sp>
        <p:nvSpPr>
          <p:cNvPr id="4" name="Slide Number Placeholder 3"/>
          <p:cNvSpPr>
            <a:spLocks noGrp="1"/>
          </p:cNvSpPr>
          <p:nvPr>
            <p:ph type="sldNum" sz="quarter" idx="5"/>
          </p:nvPr>
        </p:nvSpPr>
        <p:spPr/>
        <p:txBody>
          <a:bodyPr/>
          <a:lstStyle/>
          <a:p>
            <a:fld id="{D11351D7-7B69-40B9-8EEA-B4FEF26EED31}" type="slidenum">
              <a:rPr lang="id-ID" smtClean="0"/>
              <a:pPr/>
              <a:t>11</a:t>
            </a:fld>
            <a:endParaRPr lang="id-ID"/>
          </a:p>
        </p:txBody>
      </p:sp>
    </p:spTree>
    <p:extLst>
      <p:ext uri="{BB962C8B-B14F-4D97-AF65-F5344CB8AC3E}">
        <p14:creationId xmlns:p14="http://schemas.microsoft.com/office/powerpoint/2010/main" val="24743255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rgbClr val="FFFFFF"/>
        </a:solidFill>
        <a:effectLst/>
      </p:bgPr>
    </p:bg>
    <p:spTree>
      <p:nvGrpSpPr>
        <p:cNvPr id="1" name=""/>
        <p:cNvGrpSpPr/>
        <p:nvPr/>
      </p:nvGrpSpPr>
      <p:grpSpPr>
        <a:xfrm>
          <a:off x="0" y="0"/>
          <a:ext cx="0" cy="0"/>
          <a:chOff x="0" y="0"/>
          <a:chExt cx="0" cy="0"/>
        </a:xfrm>
      </p:grpSpPr>
      <p:sp>
        <p:nvSpPr>
          <p:cNvPr id="3138" name="Rectangle 66"/>
          <p:cNvSpPr>
            <a:spLocks noChangeArrowheads="1"/>
          </p:cNvSpPr>
          <p:nvPr/>
        </p:nvSpPr>
        <p:spPr bwMode="gray">
          <a:xfrm>
            <a:off x="3048000" y="3124200"/>
            <a:ext cx="9144000" cy="609600"/>
          </a:xfrm>
          <a:prstGeom prst="rect">
            <a:avLst/>
          </a:prstGeom>
          <a:solidFill>
            <a:schemeClr val="tx1"/>
          </a:solidFill>
          <a:ln w="9525">
            <a:noFill/>
            <a:miter lim="800000"/>
            <a:headEnd/>
            <a:tailEnd/>
          </a:ln>
          <a:effectLst/>
        </p:spPr>
        <p:txBody>
          <a:bodyPr wrap="none" anchor="ctr"/>
          <a:lstStyle/>
          <a:p>
            <a:r>
              <a:rPr lang="en-US" sz="2400" b="1" dirty="0">
                <a:solidFill>
                  <a:schemeClr val="bg1"/>
                </a:solidFill>
                <a:latin typeface="+mj-lt"/>
              </a:rPr>
              <a:t>JUNIOR NETWORK ADMINISTRATOR</a:t>
            </a:r>
            <a:endParaRPr lang="id-ID" sz="2400" b="1" dirty="0">
              <a:solidFill>
                <a:schemeClr val="bg1"/>
              </a:solidFill>
              <a:latin typeface="+mj-lt"/>
            </a:endParaRPr>
          </a:p>
        </p:txBody>
      </p:sp>
      <p:sp>
        <p:nvSpPr>
          <p:cNvPr id="3139" name="Rectangle 67"/>
          <p:cNvSpPr>
            <a:spLocks noChangeArrowheads="1"/>
          </p:cNvSpPr>
          <p:nvPr/>
        </p:nvSpPr>
        <p:spPr bwMode="gray">
          <a:xfrm>
            <a:off x="0" y="3124200"/>
            <a:ext cx="12192000" cy="152400"/>
          </a:xfrm>
          <a:prstGeom prst="rect">
            <a:avLst/>
          </a:prstGeom>
          <a:solidFill>
            <a:schemeClr val="tx1"/>
          </a:solidFill>
          <a:ln w="9525">
            <a:noFill/>
            <a:miter lim="800000"/>
            <a:headEnd/>
            <a:tailEnd/>
          </a:ln>
          <a:effectLst/>
        </p:spPr>
        <p:txBody>
          <a:bodyPr wrap="none" anchor="ctr"/>
          <a:lstStyle/>
          <a:p>
            <a:endParaRPr lang="id-ID"/>
          </a:p>
        </p:txBody>
      </p:sp>
      <p:pic>
        <p:nvPicPr>
          <p:cNvPr id="3142" name="Picture 70"/>
          <p:cNvPicPr>
            <a:picLocks noChangeAspect="1" noChangeArrowheads="1"/>
          </p:cNvPicPr>
          <p:nvPr/>
        </p:nvPicPr>
        <p:blipFill>
          <a:blip r:embed="rId2"/>
          <a:srcRect/>
          <a:stretch>
            <a:fillRect/>
          </a:stretch>
        </p:blipFill>
        <p:spPr bwMode="auto">
          <a:xfrm>
            <a:off x="9211733" y="1"/>
            <a:ext cx="2980267" cy="3127375"/>
          </a:xfrm>
          <a:prstGeom prst="rect">
            <a:avLst/>
          </a:prstGeom>
          <a:noFill/>
        </p:spPr>
      </p:pic>
      <p:sp>
        <p:nvSpPr>
          <p:cNvPr id="3075" name="Rectangle 3"/>
          <p:cNvSpPr>
            <a:spLocks noGrp="1" noChangeArrowheads="1"/>
          </p:cNvSpPr>
          <p:nvPr>
            <p:ph type="subTitle" idx="1"/>
          </p:nvPr>
        </p:nvSpPr>
        <p:spPr>
          <a:xfrm>
            <a:off x="1117600" y="5257800"/>
            <a:ext cx="10363200" cy="533400"/>
          </a:xfrm>
        </p:spPr>
        <p:txBody>
          <a:bodyPr/>
          <a:lstStyle>
            <a:lvl1pPr marL="0" indent="0" algn="ctr">
              <a:buFont typeface="Wingdings" pitchFamily="2" charset="2"/>
              <a:buNone/>
              <a:defRPr sz="2000" b="0" baseline="0">
                <a:solidFill>
                  <a:schemeClr val="tx1"/>
                </a:solidFill>
              </a:defRPr>
            </a:lvl1pPr>
          </a:lstStyle>
          <a:p>
            <a:endParaRPr lang="en-AU" dirty="0"/>
          </a:p>
        </p:txBody>
      </p:sp>
      <p:sp>
        <p:nvSpPr>
          <p:cNvPr id="2" name="AutoShape 768" descr="Hasil gambar untuk logo kominfo"/>
          <p:cNvSpPr>
            <a:spLocks noChangeAspect="1" noChangeArrowheads="1"/>
          </p:cNvSpPr>
          <p:nvPr userDrawn="1"/>
        </p:nvSpPr>
        <p:spPr bwMode="auto">
          <a:xfrm>
            <a:off x="155575" y="-1608138"/>
            <a:ext cx="3714750" cy="336232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770" descr="Hasil gambar untuk logo kominfo"/>
          <p:cNvSpPr>
            <a:spLocks noChangeAspect="1" noChangeArrowheads="1"/>
          </p:cNvSpPr>
          <p:nvPr userDrawn="1"/>
        </p:nvSpPr>
        <p:spPr bwMode="auto">
          <a:xfrm>
            <a:off x="307975" y="-1455738"/>
            <a:ext cx="3714750" cy="336232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772" descr="Hasil gambar untuk logo kominfo"/>
          <p:cNvSpPr>
            <a:spLocks noChangeAspect="1" noChangeArrowheads="1"/>
          </p:cNvSpPr>
          <p:nvPr userDrawn="1"/>
        </p:nvSpPr>
        <p:spPr bwMode="auto">
          <a:xfrm>
            <a:off x="460375" y="-1303338"/>
            <a:ext cx="3714750" cy="336232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774" descr="Hasil gambar untuk logo kominfo"/>
          <p:cNvSpPr>
            <a:spLocks noChangeAspect="1" noChangeArrowheads="1"/>
          </p:cNvSpPr>
          <p:nvPr userDrawn="1"/>
        </p:nvSpPr>
        <p:spPr bwMode="auto">
          <a:xfrm>
            <a:off x="612775" y="-1150938"/>
            <a:ext cx="3714750" cy="336232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776" descr="Hasil gambar untuk logo kominfo"/>
          <p:cNvSpPr>
            <a:spLocks noChangeAspect="1" noChangeArrowheads="1"/>
          </p:cNvSpPr>
          <p:nvPr userDrawn="1"/>
        </p:nvSpPr>
        <p:spPr bwMode="auto">
          <a:xfrm>
            <a:off x="155575" y="-579438"/>
            <a:ext cx="1343025" cy="12192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778" descr="Hasil gambar untuk logo kominfo"/>
          <p:cNvSpPr>
            <a:spLocks noChangeAspect="1" noChangeArrowheads="1"/>
          </p:cNvSpPr>
          <p:nvPr userDrawn="1"/>
        </p:nvSpPr>
        <p:spPr bwMode="auto">
          <a:xfrm>
            <a:off x="307975" y="-427038"/>
            <a:ext cx="1343025" cy="12192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 name="Picture 782" descr="Hasil gambar untuk logo kominfo">
            <a:extLst>
              <a:ext uri="{FF2B5EF4-FFF2-40B4-BE49-F238E27FC236}">
                <a16:creationId xmlns:a16="http://schemas.microsoft.com/office/drawing/2014/main" id="{3D2D14B5-9DA7-499A-9FD0-FC66CFF08525}"/>
              </a:ext>
            </a:extLst>
          </p:cNvPr>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307975" y="278997"/>
            <a:ext cx="6658243" cy="250193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id-ID"/>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1600" y="731838"/>
            <a:ext cx="2794000" cy="5592762"/>
          </a:xfrm>
        </p:spPr>
        <p:txBody>
          <a:bodyPr vert="eaVert"/>
          <a:lstStyle/>
          <a:p>
            <a:r>
              <a:rPr lang="en-US"/>
              <a:t>Click to edit Master title style</a:t>
            </a:r>
            <a:endParaRPr lang="id-ID"/>
          </a:p>
        </p:txBody>
      </p:sp>
      <p:sp>
        <p:nvSpPr>
          <p:cNvPr id="3" name="Vertical Text Placeholder 2"/>
          <p:cNvSpPr>
            <a:spLocks noGrp="1"/>
          </p:cNvSpPr>
          <p:nvPr>
            <p:ph type="body" orient="vert" idx="1"/>
          </p:nvPr>
        </p:nvSpPr>
        <p:spPr>
          <a:xfrm>
            <a:off x="609600" y="731838"/>
            <a:ext cx="8178800" cy="55927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914400" y="731838"/>
            <a:ext cx="10871200" cy="563562"/>
          </a:xfrm>
        </p:spPr>
        <p:txBody>
          <a:bodyPr/>
          <a:lstStyle/>
          <a:p>
            <a:r>
              <a:rPr lang="en-US"/>
              <a:t>Click to edit Master title style</a:t>
            </a:r>
            <a:endParaRPr lang="id-ID"/>
          </a:p>
        </p:txBody>
      </p:sp>
      <p:sp>
        <p:nvSpPr>
          <p:cNvPr id="3" name="Table Placeholder 2"/>
          <p:cNvSpPr>
            <a:spLocks noGrp="1"/>
          </p:cNvSpPr>
          <p:nvPr>
            <p:ph type="tbl" idx="1"/>
          </p:nvPr>
        </p:nvSpPr>
        <p:spPr>
          <a:xfrm>
            <a:off x="609600" y="1371600"/>
            <a:ext cx="10972800" cy="4953000"/>
          </a:xfrm>
        </p:spPr>
        <p:txBody>
          <a:bodyPr/>
          <a:lstStyle/>
          <a:p>
            <a:r>
              <a:rPr lang="en-US"/>
              <a:t>Click icon to add table</a:t>
            </a:r>
            <a:endParaRPr lang="id-ID"/>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pPr>
              <a:defRPr/>
            </a:pPr>
            <a:fld id="{FE22493C-64D7-45E0-9B64-F5BE04208726}" type="datetimeFigureOut">
              <a:rPr lang="en-US" smtClean="0">
                <a:solidFill>
                  <a:prstClr val="black">
                    <a:tint val="75000"/>
                  </a:prstClr>
                </a:solidFill>
              </a:rPr>
              <a:pPr>
                <a:defRPr/>
              </a:pPr>
              <a:t>8/30/2020</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E67FF784-6C2A-48BE-B2B9-2310CD1853F0}"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65737722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a:defRPr/>
            </a:pPr>
            <a:fld id="{FE22493C-64D7-45E0-9B64-F5BE04208726}" type="datetimeFigureOut">
              <a:rPr lang="en-US" smtClean="0">
                <a:solidFill>
                  <a:prstClr val="black">
                    <a:tint val="75000"/>
                  </a:prstClr>
                </a:solidFill>
              </a:rPr>
              <a:pPr>
                <a:defRPr/>
              </a:pPr>
              <a:t>8/30/2020</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E67FF784-6C2A-48BE-B2B9-2310CD1853F0}"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63948840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pPr>
              <a:defRPr/>
            </a:pPr>
            <a:fld id="{FE22493C-64D7-45E0-9B64-F5BE04208726}" type="datetimeFigureOut">
              <a:rPr lang="en-US" smtClean="0">
                <a:solidFill>
                  <a:prstClr val="black">
                    <a:tint val="75000"/>
                  </a:prstClr>
                </a:solidFill>
              </a:rPr>
              <a:pPr>
                <a:defRPr/>
              </a:pPr>
              <a:t>8/30/2020</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E67FF784-6C2A-48BE-B2B9-2310CD1853F0}"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87314496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pPr>
              <a:defRPr/>
            </a:pPr>
            <a:fld id="{FE22493C-64D7-45E0-9B64-F5BE04208726}" type="datetimeFigureOut">
              <a:rPr lang="en-US" smtClean="0">
                <a:solidFill>
                  <a:prstClr val="black">
                    <a:tint val="75000"/>
                  </a:prstClr>
                </a:solidFill>
              </a:rPr>
              <a:pPr>
                <a:defRPr/>
              </a:pPr>
              <a:t>8/30/2020</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pPr>
              <a:defRPr/>
            </a:pPr>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pPr>
              <a:defRPr/>
            </a:pPr>
            <a:fld id="{E67FF784-6C2A-48BE-B2B9-2310CD1853F0}"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351663753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pPr>
              <a:defRPr/>
            </a:pPr>
            <a:fld id="{FE22493C-64D7-45E0-9B64-F5BE04208726}" type="datetimeFigureOut">
              <a:rPr lang="en-US" smtClean="0">
                <a:solidFill>
                  <a:prstClr val="black">
                    <a:tint val="75000"/>
                  </a:prstClr>
                </a:solidFill>
              </a:rPr>
              <a:pPr>
                <a:defRPr/>
              </a:pPr>
              <a:t>8/30/2020</a:t>
            </a:fld>
            <a:endParaRPr lang="en-US" dirty="0">
              <a:solidFill>
                <a:prstClr val="black">
                  <a:tint val="75000"/>
                </a:prstClr>
              </a:solidFill>
            </a:endParaRPr>
          </a:p>
        </p:txBody>
      </p:sp>
      <p:sp>
        <p:nvSpPr>
          <p:cNvPr id="8" name="Footer Placeholder 7"/>
          <p:cNvSpPr>
            <a:spLocks noGrp="1"/>
          </p:cNvSpPr>
          <p:nvPr>
            <p:ph type="ftr" sz="quarter" idx="11"/>
          </p:nvPr>
        </p:nvSpPr>
        <p:spPr/>
        <p:txBody>
          <a:bodyPr/>
          <a:lstStyle/>
          <a:p>
            <a:pPr>
              <a:defRPr/>
            </a:pPr>
            <a:endParaRPr lang="en-US" dirty="0">
              <a:solidFill>
                <a:prstClr val="black">
                  <a:tint val="75000"/>
                </a:prstClr>
              </a:solidFill>
            </a:endParaRPr>
          </a:p>
        </p:txBody>
      </p:sp>
      <p:sp>
        <p:nvSpPr>
          <p:cNvPr id="9" name="Slide Number Placeholder 8"/>
          <p:cNvSpPr>
            <a:spLocks noGrp="1"/>
          </p:cNvSpPr>
          <p:nvPr>
            <p:ph type="sldNum" sz="quarter" idx="12"/>
          </p:nvPr>
        </p:nvSpPr>
        <p:spPr/>
        <p:txBody>
          <a:bodyPr/>
          <a:lstStyle/>
          <a:p>
            <a:pPr>
              <a:defRPr/>
            </a:pPr>
            <a:fld id="{E67FF784-6C2A-48BE-B2B9-2310CD1853F0}"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418248335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a:defRPr/>
            </a:pPr>
            <a:fld id="{FE22493C-64D7-45E0-9B64-F5BE04208726}" type="datetimeFigureOut">
              <a:rPr lang="en-US" smtClean="0">
                <a:solidFill>
                  <a:prstClr val="black">
                    <a:tint val="75000"/>
                  </a:prstClr>
                </a:solidFill>
              </a:rPr>
              <a:pPr>
                <a:defRPr/>
              </a:pPr>
              <a:t>8/30/2020</a:t>
            </a:fld>
            <a:endParaRPr lang="en-US" dirty="0">
              <a:solidFill>
                <a:prstClr val="black">
                  <a:tint val="75000"/>
                </a:prstClr>
              </a:solidFill>
            </a:endParaRPr>
          </a:p>
        </p:txBody>
      </p:sp>
      <p:sp>
        <p:nvSpPr>
          <p:cNvPr id="4" name="Footer Placeholder 3"/>
          <p:cNvSpPr>
            <a:spLocks noGrp="1"/>
          </p:cNvSpPr>
          <p:nvPr>
            <p:ph type="ftr" sz="quarter" idx="11"/>
          </p:nvPr>
        </p:nvSpPr>
        <p:spPr/>
        <p:txBody>
          <a:bodyPr/>
          <a:lstStyle/>
          <a:p>
            <a:pPr>
              <a:defRPr/>
            </a:pPr>
            <a:endParaRPr lang="en-US" dirty="0">
              <a:solidFill>
                <a:prstClr val="black">
                  <a:tint val="75000"/>
                </a:prstClr>
              </a:solidFill>
            </a:endParaRPr>
          </a:p>
        </p:txBody>
      </p:sp>
      <p:sp>
        <p:nvSpPr>
          <p:cNvPr id="5" name="Slide Number Placeholder 4"/>
          <p:cNvSpPr>
            <a:spLocks noGrp="1"/>
          </p:cNvSpPr>
          <p:nvPr>
            <p:ph type="sldNum" sz="quarter" idx="12"/>
          </p:nvPr>
        </p:nvSpPr>
        <p:spPr/>
        <p:txBody>
          <a:bodyPr/>
          <a:lstStyle/>
          <a:p>
            <a:pPr>
              <a:defRPr/>
            </a:pPr>
            <a:fld id="{E67FF784-6C2A-48BE-B2B9-2310CD1853F0}"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111257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FE22493C-64D7-45E0-9B64-F5BE04208726}" type="datetimeFigureOut">
              <a:rPr lang="en-US" smtClean="0">
                <a:solidFill>
                  <a:prstClr val="black">
                    <a:tint val="75000"/>
                  </a:prstClr>
                </a:solidFill>
              </a:rPr>
              <a:pPr>
                <a:defRPr/>
              </a:pPr>
              <a:t>8/30/2020</a:t>
            </a:fld>
            <a:endParaRPr lang="en-US" dirty="0">
              <a:solidFill>
                <a:prstClr val="black">
                  <a:tint val="75000"/>
                </a:prstClr>
              </a:solidFill>
            </a:endParaRPr>
          </a:p>
        </p:txBody>
      </p:sp>
      <p:sp>
        <p:nvSpPr>
          <p:cNvPr id="3" name="Footer Placeholder 2"/>
          <p:cNvSpPr>
            <a:spLocks noGrp="1"/>
          </p:cNvSpPr>
          <p:nvPr>
            <p:ph type="ftr" sz="quarter" idx="11"/>
          </p:nvPr>
        </p:nvSpPr>
        <p:spPr/>
        <p:txBody>
          <a:bodyPr/>
          <a:lstStyle/>
          <a:p>
            <a:pPr>
              <a:defRPr/>
            </a:pPr>
            <a:endParaRPr lang="en-US" dirty="0">
              <a:solidFill>
                <a:prstClr val="black">
                  <a:tint val="75000"/>
                </a:prstClr>
              </a:solidFill>
            </a:endParaRPr>
          </a:p>
        </p:txBody>
      </p:sp>
      <p:sp>
        <p:nvSpPr>
          <p:cNvPr id="4" name="Slide Number Placeholder 3"/>
          <p:cNvSpPr>
            <a:spLocks noGrp="1"/>
          </p:cNvSpPr>
          <p:nvPr>
            <p:ph type="sldNum" sz="quarter" idx="12"/>
          </p:nvPr>
        </p:nvSpPr>
        <p:spPr/>
        <p:txBody>
          <a:bodyPr/>
          <a:lstStyle/>
          <a:p>
            <a:pPr>
              <a:defRPr/>
            </a:pPr>
            <a:fld id="{E67FF784-6C2A-48BE-B2B9-2310CD1853F0}"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30404033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vl1pPr>
          </a:lstStyle>
          <a:p>
            <a:endParaRPr lang="id-ID"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pPr>
              <a:defRPr/>
            </a:pPr>
            <a:fld id="{FE22493C-64D7-45E0-9B64-F5BE04208726}" type="datetimeFigureOut">
              <a:rPr lang="en-US" smtClean="0">
                <a:solidFill>
                  <a:prstClr val="black">
                    <a:tint val="75000"/>
                  </a:prstClr>
                </a:solidFill>
              </a:rPr>
              <a:pPr>
                <a:defRPr/>
              </a:pPr>
              <a:t>8/30/2020</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pPr>
              <a:defRPr/>
            </a:pPr>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pPr>
              <a:defRPr/>
            </a:pPr>
            <a:fld id="{E67FF784-6C2A-48BE-B2B9-2310CD1853F0}"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69532060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pPr>
              <a:defRPr/>
            </a:pPr>
            <a:fld id="{FE22493C-64D7-45E0-9B64-F5BE04208726}" type="datetimeFigureOut">
              <a:rPr lang="en-US" smtClean="0">
                <a:solidFill>
                  <a:prstClr val="black">
                    <a:tint val="75000"/>
                  </a:prstClr>
                </a:solidFill>
              </a:rPr>
              <a:pPr>
                <a:defRPr/>
              </a:pPr>
              <a:t>8/30/2020</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pPr>
              <a:defRPr/>
            </a:pPr>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pPr>
              <a:defRPr/>
            </a:pPr>
            <a:fld id="{E67FF784-6C2A-48BE-B2B9-2310CD1853F0}"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180142338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a:defRPr/>
            </a:pPr>
            <a:fld id="{FE22493C-64D7-45E0-9B64-F5BE04208726}" type="datetimeFigureOut">
              <a:rPr lang="en-US" smtClean="0">
                <a:solidFill>
                  <a:prstClr val="black">
                    <a:tint val="75000"/>
                  </a:prstClr>
                </a:solidFill>
              </a:rPr>
              <a:pPr>
                <a:defRPr/>
              </a:pPr>
              <a:t>8/30/2020</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E67FF784-6C2A-48BE-B2B9-2310CD1853F0}"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195928971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a:defRPr/>
            </a:pPr>
            <a:fld id="{FE22493C-64D7-45E0-9B64-F5BE04208726}" type="datetimeFigureOut">
              <a:rPr lang="en-US" smtClean="0">
                <a:solidFill>
                  <a:prstClr val="black">
                    <a:tint val="75000"/>
                  </a:prstClr>
                </a:solidFill>
              </a:rPr>
              <a:pPr>
                <a:defRPr/>
              </a:pPr>
              <a:t>8/30/2020</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E67FF784-6C2A-48BE-B2B9-2310CD1853F0}"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98815748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6_Custom Layout">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print">
            <a:extLst>
              <a:ext uri="{28A0092B-C50C-407E-A947-70E740481C1C}">
                <a14:useLocalDpi xmlns:a14="http://schemas.microsoft.com/office/drawing/2010/main" val="0"/>
              </a:ext>
            </a:extLst>
          </a:blip>
          <a:srcRect l="19221" t="29398" r="17922" b="13718"/>
          <a:stretch/>
        </p:blipFill>
        <p:spPr>
          <a:xfrm>
            <a:off x="4402801" y="2125896"/>
            <a:ext cx="3536515" cy="2133600"/>
          </a:xfrm>
          <a:prstGeom prst="rect">
            <a:avLst/>
          </a:prstGeom>
        </p:spPr>
      </p:pic>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l="19221" t="29398" r="17922" b="13718"/>
          <a:stretch/>
        </p:blipFill>
        <p:spPr>
          <a:xfrm>
            <a:off x="8194640" y="2125896"/>
            <a:ext cx="3536515" cy="2133600"/>
          </a:xfrm>
          <a:prstGeom prst="rect">
            <a:avLst/>
          </a:prstGeom>
        </p:spPr>
      </p:pic>
      <p:pic>
        <p:nvPicPr>
          <p:cNvPr id="8" name="Picture 7"/>
          <p:cNvPicPr>
            <a:picLocks noChangeAspect="1"/>
          </p:cNvPicPr>
          <p:nvPr userDrawn="1"/>
        </p:nvPicPr>
        <p:blipFill rotWithShape="1">
          <a:blip r:embed="rId2" cstate="print">
            <a:extLst>
              <a:ext uri="{28A0092B-C50C-407E-A947-70E740481C1C}">
                <a14:useLocalDpi xmlns:a14="http://schemas.microsoft.com/office/drawing/2010/main" val="0"/>
              </a:ext>
            </a:extLst>
          </a:blip>
          <a:srcRect l="19221" t="29398" r="17922" b="13718"/>
          <a:stretch/>
        </p:blipFill>
        <p:spPr>
          <a:xfrm>
            <a:off x="629089" y="2125896"/>
            <a:ext cx="3536515" cy="2133600"/>
          </a:xfrm>
          <a:prstGeom prst="rect">
            <a:avLst/>
          </a:prstGeom>
        </p:spPr>
      </p:pic>
      <p:sp>
        <p:nvSpPr>
          <p:cNvPr id="10" name="Picture Placeholder 9"/>
          <p:cNvSpPr>
            <a:spLocks noGrp="1"/>
          </p:cNvSpPr>
          <p:nvPr>
            <p:ph type="pic" sz="quarter" idx="10"/>
          </p:nvPr>
        </p:nvSpPr>
        <p:spPr>
          <a:xfrm>
            <a:off x="1143000" y="2359696"/>
            <a:ext cx="2454442" cy="1555750"/>
          </a:xfrm>
        </p:spPr>
        <p:txBody>
          <a:bodyPr/>
          <a:lstStyle/>
          <a:p>
            <a:endParaRPr lang="en-US" dirty="0"/>
          </a:p>
        </p:txBody>
      </p:sp>
      <p:sp>
        <p:nvSpPr>
          <p:cNvPr id="11" name="Picture Placeholder 9"/>
          <p:cNvSpPr>
            <a:spLocks noGrp="1"/>
          </p:cNvSpPr>
          <p:nvPr>
            <p:ph type="pic" sz="quarter" idx="11"/>
          </p:nvPr>
        </p:nvSpPr>
        <p:spPr>
          <a:xfrm>
            <a:off x="4920524" y="2359696"/>
            <a:ext cx="2454833" cy="1555750"/>
          </a:xfrm>
        </p:spPr>
        <p:txBody>
          <a:bodyPr/>
          <a:lstStyle/>
          <a:p>
            <a:endParaRPr lang="en-US" dirty="0"/>
          </a:p>
        </p:txBody>
      </p:sp>
      <p:sp>
        <p:nvSpPr>
          <p:cNvPr id="12" name="Picture Placeholder 9"/>
          <p:cNvSpPr>
            <a:spLocks noGrp="1"/>
          </p:cNvSpPr>
          <p:nvPr>
            <p:ph type="pic" sz="quarter" idx="12"/>
          </p:nvPr>
        </p:nvSpPr>
        <p:spPr>
          <a:xfrm>
            <a:off x="8698833" y="2359696"/>
            <a:ext cx="2457780" cy="1555750"/>
          </a:xfrm>
        </p:spPr>
        <p:txBody>
          <a:bodyPr/>
          <a:lstStyle/>
          <a:p>
            <a:endParaRPr lang="en-US" dirty="0"/>
          </a:p>
        </p:txBody>
      </p:sp>
      <p:sp>
        <p:nvSpPr>
          <p:cNvPr id="9" name="Text Placeholder 24"/>
          <p:cNvSpPr>
            <a:spLocks noGrp="1"/>
          </p:cNvSpPr>
          <p:nvPr>
            <p:ph type="body" sz="quarter" idx="13"/>
          </p:nvPr>
        </p:nvSpPr>
        <p:spPr>
          <a:xfrm>
            <a:off x="402109" y="4552091"/>
            <a:ext cx="3623619" cy="1504950"/>
          </a:xfrm>
        </p:spPr>
        <p:txBody>
          <a:bodyPr/>
          <a:lstStyle>
            <a:lvl1pPr marL="0" indent="0" algn="ctr">
              <a:buNone/>
              <a:defRPr/>
            </a:lvl1pPr>
            <a:lvl4pPr marL="1371600" indent="0">
              <a:buNone/>
              <a:defRPr/>
            </a:lvl4pPr>
            <a:lvl5pPr marL="1828800" indent="0">
              <a:buNone/>
              <a:defRPr/>
            </a:lvl5pPr>
          </a:lstStyle>
          <a:p>
            <a:pPr lvl="0"/>
            <a:r>
              <a:rPr lang="en-US" dirty="0"/>
              <a:t>Edit Master text styles</a:t>
            </a:r>
          </a:p>
        </p:txBody>
      </p:sp>
      <p:sp>
        <p:nvSpPr>
          <p:cNvPr id="13" name="Text Placeholder 24"/>
          <p:cNvSpPr>
            <a:spLocks noGrp="1"/>
          </p:cNvSpPr>
          <p:nvPr>
            <p:ph type="body" sz="quarter" idx="14"/>
          </p:nvPr>
        </p:nvSpPr>
        <p:spPr>
          <a:xfrm>
            <a:off x="4334904" y="4552091"/>
            <a:ext cx="3623619" cy="1504950"/>
          </a:xfrm>
        </p:spPr>
        <p:txBody>
          <a:bodyPr/>
          <a:lstStyle>
            <a:lvl1pPr marL="0" indent="0" algn="ctr">
              <a:buNone/>
              <a:defRPr/>
            </a:lvl1pPr>
            <a:lvl4pPr marL="1371600" indent="0">
              <a:buNone/>
              <a:defRPr/>
            </a:lvl4pPr>
            <a:lvl5pPr marL="1828800" indent="0">
              <a:buNone/>
              <a:defRPr/>
            </a:lvl5pPr>
          </a:lstStyle>
          <a:p>
            <a:pPr lvl="0"/>
            <a:r>
              <a:rPr lang="en-US" dirty="0"/>
              <a:t>Edit Master text styles</a:t>
            </a:r>
          </a:p>
        </p:txBody>
      </p:sp>
      <p:sp>
        <p:nvSpPr>
          <p:cNvPr id="14" name="Text Placeholder 24"/>
          <p:cNvSpPr>
            <a:spLocks noGrp="1"/>
          </p:cNvSpPr>
          <p:nvPr>
            <p:ph type="body" sz="quarter" idx="15"/>
          </p:nvPr>
        </p:nvSpPr>
        <p:spPr>
          <a:xfrm>
            <a:off x="8267699" y="4552091"/>
            <a:ext cx="3623619" cy="1504950"/>
          </a:xfrm>
        </p:spPr>
        <p:txBody>
          <a:bodyPr/>
          <a:lstStyle>
            <a:lvl1pPr marL="0" indent="0" algn="ctr">
              <a:buNone/>
              <a:defRPr/>
            </a:lvl1pPr>
            <a:lvl4pPr marL="1371600" indent="0">
              <a:buNone/>
              <a:defRPr/>
            </a:lvl4pPr>
            <a:lvl5pPr marL="1828800" indent="0">
              <a:buNone/>
              <a:defRPr/>
            </a:lvl5pPr>
          </a:lstStyle>
          <a:p>
            <a:pPr lvl="0"/>
            <a:r>
              <a:rPr lang="en-US" dirty="0"/>
              <a:t>Edit Master text styles</a:t>
            </a:r>
          </a:p>
        </p:txBody>
      </p:sp>
      <p:sp>
        <p:nvSpPr>
          <p:cNvPr id="15" name="Text Placeholder 24"/>
          <p:cNvSpPr>
            <a:spLocks noGrp="1"/>
          </p:cNvSpPr>
          <p:nvPr>
            <p:ph type="body" sz="quarter" idx="16"/>
          </p:nvPr>
        </p:nvSpPr>
        <p:spPr>
          <a:xfrm>
            <a:off x="402109" y="911804"/>
            <a:ext cx="11489209" cy="952500"/>
          </a:xfrm>
        </p:spPr>
        <p:txBody>
          <a:bodyPr/>
          <a:lstStyle>
            <a:lvl1pPr marL="0" indent="0" algn="ctr">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Edit Master text styles</a:t>
            </a:r>
          </a:p>
        </p:txBody>
      </p:sp>
    </p:spTree>
    <p:extLst>
      <p:ext uri="{BB962C8B-B14F-4D97-AF65-F5344CB8AC3E}">
        <p14:creationId xmlns:p14="http://schemas.microsoft.com/office/powerpoint/2010/main" val="2671546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anim calcmode="lin" valueType="num">
                                      <p:cBhvr additive="base">
                                        <p:cTn id="7" dur="5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5">
                                            <p:txEl>
                                              <p:pRg st="0" end="0"/>
                                            </p:txEl>
                                          </p:spTgt>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par>
                          <p:cTn id="15" fill="hold">
                            <p:stCondLst>
                              <p:cond delay="500"/>
                            </p:stCondLst>
                            <p:childTnLst>
                              <p:par>
                                <p:cTn id="16" presetID="2" presetClass="entr" presetSubtype="4" fill="hold" grpId="0" nodeType="afterEffect" nodePh="1">
                                  <p:stCondLst>
                                    <p:cond delay="0"/>
                                  </p:stCondLst>
                                  <p:endCondLst>
                                    <p:cond evt="begin" delay="0">
                                      <p:tn val="16"/>
                                    </p:cond>
                                  </p:endCondLst>
                                  <p:childTnLst>
                                    <p:set>
                                      <p:cBhvr>
                                        <p:cTn id="17" dur="1" fill="hold">
                                          <p:stCondLst>
                                            <p:cond delay="0"/>
                                          </p:stCondLst>
                                        </p:cTn>
                                        <p:tgtEl>
                                          <p:spTgt spid="10"/>
                                        </p:tgtEl>
                                        <p:attrNameLst>
                                          <p:attrName>style.visibility</p:attrName>
                                        </p:attrNameLst>
                                      </p:cBhvr>
                                      <p:to>
                                        <p:strVal val="visible"/>
                                      </p:to>
                                    </p:set>
                                    <p:anim calcmode="lin" valueType="num">
                                      <p:cBhvr additive="base">
                                        <p:cTn id="18" dur="500" fill="hold"/>
                                        <p:tgtEl>
                                          <p:spTgt spid="10"/>
                                        </p:tgtEl>
                                        <p:attrNameLst>
                                          <p:attrName>ppt_x</p:attrName>
                                        </p:attrNameLst>
                                      </p:cBhvr>
                                      <p:tavLst>
                                        <p:tav tm="0">
                                          <p:val>
                                            <p:strVal val="#ppt_x"/>
                                          </p:val>
                                        </p:tav>
                                        <p:tav tm="100000">
                                          <p:val>
                                            <p:strVal val="#ppt_x"/>
                                          </p:val>
                                        </p:tav>
                                      </p:tavLst>
                                    </p:anim>
                                    <p:anim calcmode="lin" valueType="num">
                                      <p:cBhvr additive="base">
                                        <p:cTn id="19" dur="500" fill="hold"/>
                                        <p:tgtEl>
                                          <p:spTgt spid="10"/>
                                        </p:tgtEl>
                                        <p:attrNameLst>
                                          <p:attrName>ppt_y</p:attrName>
                                        </p:attrNameLst>
                                      </p:cBhvr>
                                      <p:tavLst>
                                        <p:tav tm="0">
                                          <p:val>
                                            <p:strVal val="1+#ppt_h/2"/>
                                          </p:val>
                                        </p:tav>
                                        <p:tav tm="100000">
                                          <p:val>
                                            <p:strVal val="#ppt_y"/>
                                          </p:val>
                                        </p:tav>
                                      </p:tavLst>
                                    </p:anim>
                                  </p:childTnLst>
                                </p:cTn>
                              </p:par>
                            </p:childTnLst>
                          </p:cTn>
                        </p:par>
                        <p:par>
                          <p:cTn id="20" fill="hold">
                            <p:stCondLst>
                              <p:cond delay="1000"/>
                            </p:stCondLst>
                            <p:childTnLst>
                              <p:par>
                                <p:cTn id="21" presetID="2" presetClass="entr" presetSubtype="4" fill="hold" grpId="0" nodeType="afterEffect">
                                  <p:stCondLst>
                                    <p:cond delay="0"/>
                                  </p:stCondLst>
                                  <p:childTnLst>
                                    <p:set>
                                      <p:cBhvr>
                                        <p:cTn id="22" dur="1" fill="hold">
                                          <p:stCondLst>
                                            <p:cond delay="0"/>
                                          </p:stCondLst>
                                        </p:cTn>
                                        <p:tgtEl>
                                          <p:spTgt spid="9">
                                            <p:txEl>
                                              <p:pRg st="0" end="0"/>
                                            </p:txEl>
                                          </p:spTgt>
                                        </p:tgtEl>
                                        <p:attrNameLst>
                                          <p:attrName>style.visibility</p:attrName>
                                        </p:attrNameLst>
                                      </p:cBhvr>
                                      <p:to>
                                        <p:strVal val="visible"/>
                                      </p:to>
                                    </p:set>
                                    <p:anim calcmode="lin" valueType="num">
                                      <p:cBhvr additive="base">
                                        <p:cTn id="23"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6"/>
                                        </p:tgtEl>
                                        <p:attrNameLst>
                                          <p:attrName>style.visibility</p:attrName>
                                        </p:attrNameLst>
                                      </p:cBhvr>
                                      <p:to>
                                        <p:strVal val="visible"/>
                                      </p:to>
                                    </p:set>
                                    <p:anim calcmode="lin" valueType="num">
                                      <p:cBhvr additive="base">
                                        <p:cTn id="29" dur="500" fill="hold"/>
                                        <p:tgtEl>
                                          <p:spTgt spid="6"/>
                                        </p:tgtEl>
                                        <p:attrNameLst>
                                          <p:attrName>ppt_x</p:attrName>
                                        </p:attrNameLst>
                                      </p:cBhvr>
                                      <p:tavLst>
                                        <p:tav tm="0">
                                          <p:val>
                                            <p:strVal val="#ppt_x"/>
                                          </p:val>
                                        </p:tav>
                                        <p:tav tm="100000">
                                          <p:val>
                                            <p:strVal val="#ppt_x"/>
                                          </p:val>
                                        </p:tav>
                                      </p:tavLst>
                                    </p:anim>
                                    <p:anim calcmode="lin" valueType="num">
                                      <p:cBhvr additive="base">
                                        <p:cTn id="30" dur="500" fill="hold"/>
                                        <p:tgtEl>
                                          <p:spTgt spid="6"/>
                                        </p:tgtEl>
                                        <p:attrNameLst>
                                          <p:attrName>ppt_y</p:attrName>
                                        </p:attrNameLst>
                                      </p:cBhvr>
                                      <p:tavLst>
                                        <p:tav tm="0">
                                          <p:val>
                                            <p:strVal val="1+#ppt_h/2"/>
                                          </p:val>
                                        </p:tav>
                                        <p:tav tm="100000">
                                          <p:val>
                                            <p:strVal val="#ppt_y"/>
                                          </p:val>
                                        </p:tav>
                                      </p:tavLst>
                                    </p:anim>
                                  </p:childTnLst>
                                </p:cTn>
                              </p:par>
                            </p:childTnLst>
                          </p:cTn>
                        </p:par>
                        <p:par>
                          <p:cTn id="31" fill="hold">
                            <p:stCondLst>
                              <p:cond delay="500"/>
                            </p:stCondLst>
                            <p:childTnLst>
                              <p:par>
                                <p:cTn id="32" presetID="2" presetClass="entr" presetSubtype="4" fill="hold" grpId="0" nodeType="afterEffect" nodePh="1">
                                  <p:stCondLst>
                                    <p:cond delay="0"/>
                                  </p:stCondLst>
                                  <p:endCondLst>
                                    <p:cond evt="begin" delay="0">
                                      <p:tn val="32"/>
                                    </p:cond>
                                  </p:endCondLst>
                                  <p:childTnLst>
                                    <p:set>
                                      <p:cBhvr>
                                        <p:cTn id="33" dur="1" fill="hold">
                                          <p:stCondLst>
                                            <p:cond delay="0"/>
                                          </p:stCondLst>
                                        </p:cTn>
                                        <p:tgtEl>
                                          <p:spTgt spid="11"/>
                                        </p:tgtEl>
                                        <p:attrNameLst>
                                          <p:attrName>style.visibility</p:attrName>
                                        </p:attrNameLst>
                                      </p:cBhvr>
                                      <p:to>
                                        <p:strVal val="visible"/>
                                      </p:to>
                                    </p:set>
                                    <p:anim calcmode="lin" valueType="num">
                                      <p:cBhvr additive="base">
                                        <p:cTn id="34" dur="500" fill="hold"/>
                                        <p:tgtEl>
                                          <p:spTgt spid="11"/>
                                        </p:tgtEl>
                                        <p:attrNameLst>
                                          <p:attrName>ppt_x</p:attrName>
                                        </p:attrNameLst>
                                      </p:cBhvr>
                                      <p:tavLst>
                                        <p:tav tm="0">
                                          <p:val>
                                            <p:strVal val="#ppt_x"/>
                                          </p:val>
                                        </p:tav>
                                        <p:tav tm="100000">
                                          <p:val>
                                            <p:strVal val="#ppt_x"/>
                                          </p:val>
                                        </p:tav>
                                      </p:tavLst>
                                    </p:anim>
                                    <p:anim calcmode="lin" valueType="num">
                                      <p:cBhvr additive="base">
                                        <p:cTn id="35" dur="500" fill="hold"/>
                                        <p:tgtEl>
                                          <p:spTgt spid="11"/>
                                        </p:tgtEl>
                                        <p:attrNameLst>
                                          <p:attrName>ppt_y</p:attrName>
                                        </p:attrNameLst>
                                      </p:cBhvr>
                                      <p:tavLst>
                                        <p:tav tm="0">
                                          <p:val>
                                            <p:strVal val="1+#ppt_h/2"/>
                                          </p:val>
                                        </p:tav>
                                        <p:tav tm="100000">
                                          <p:val>
                                            <p:strVal val="#ppt_y"/>
                                          </p:val>
                                        </p:tav>
                                      </p:tavLst>
                                    </p:anim>
                                  </p:childTnLst>
                                </p:cTn>
                              </p:par>
                            </p:childTnLst>
                          </p:cTn>
                        </p:par>
                        <p:par>
                          <p:cTn id="36" fill="hold">
                            <p:stCondLst>
                              <p:cond delay="1000"/>
                            </p:stCondLst>
                            <p:childTnLst>
                              <p:par>
                                <p:cTn id="37" presetID="2" presetClass="entr" presetSubtype="4" fill="hold" grpId="0" nodeType="afterEffect">
                                  <p:stCondLst>
                                    <p:cond delay="0"/>
                                  </p:stCondLst>
                                  <p:childTnLst>
                                    <p:set>
                                      <p:cBhvr>
                                        <p:cTn id="38" dur="1" fill="hold">
                                          <p:stCondLst>
                                            <p:cond delay="0"/>
                                          </p:stCondLst>
                                        </p:cTn>
                                        <p:tgtEl>
                                          <p:spTgt spid="13">
                                            <p:txEl>
                                              <p:pRg st="0" end="0"/>
                                            </p:txEl>
                                          </p:spTgt>
                                        </p:tgtEl>
                                        <p:attrNameLst>
                                          <p:attrName>style.visibility</p:attrName>
                                        </p:attrNameLst>
                                      </p:cBhvr>
                                      <p:to>
                                        <p:strVal val="visible"/>
                                      </p:to>
                                    </p:set>
                                    <p:anim calcmode="lin" valueType="num">
                                      <p:cBhvr additive="base">
                                        <p:cTn id="39" dur="500" fill="hold"/>
                                        <p:tgtEl>
                                          <p:spTgt spid="13">
                                            <p:txEl>
                                              <p:pRg st="0" end="0"/>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1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nodeType="clickEffect">
                                  <p:stCondLst>
                                    <p:cond delay="0"/>
                                  </p:stCondLst>
                                  <p:childTnLst>
                                    <p:set>
                                      <p:cBhvr>
                                        <p:cTn id="44" dur="1" fill="hold">
                                          <p:stCondLst>
                                            <p:cond delay="0"/>
                                          </p:stCondLst>
                                        </p:cTn>
                                        <p:tgtEl>
                                          <p:spTgt spid="7"/>
                                        </p:tgtEl>
                                        <p:attrNameLst>
                                          <p:attrName>style.visibility</p:attrName>
                                        </p:attrNameLst>
                                      </p:cBhvr>
                                      <p:to>
                                        <p:strVal val="visible"/>
                                      </p:to>
                                    </p:set>
                                    <p:anim calcmode="lin" valueType="num">
                                      <p:cBhvr additive="base">
                                        <p:cTn id="45" dur="500" fill="hold"/>
                                        <p:tgtEl>
                                          <p:spTgt spid="7"/>
                                        </p:tgtEl>
                                        <p:attrNameLst>
                                          <p:attrName>ppt_x</p:attrName>
                                        </p:attrNameLst>
                                      </p:cBhvr>
                                      <p:tavLst>
                                        <p:tav tm="0">
                                          <p:val>
                                            <p:strVal val="#ppt_x"/>
                                          </p:val>
                                        </p:tav>
                                        <p:tav tm="100000">
                                          <p:val>
                                            <p:strVal val="#ppt_x"/>
                                          </p:val>
                                        </p:tav>
                                      </p:tavLst>
                                    </p:anim>
                                    <p:anim calcmode="lin" valueType="num">
                                      <p:cBhvr additive="base">
                                        <p:cTn id="46" dur="500" fill="hold"/>
                                        <p:tgtEl>
                                          <p:spTgt spid="7"/>
                                        </p:tgtEl>
                                        <p:attrNameLst>
                                          <p:attrName>ppt_y</p:attrName>
                                        </p:attrNameLst>
                                      </p:cBhvr>
                                      <p:tavLst>
                                        <p:tav tm="0">
                                          <p:val>
                                            <p:strVal val="1+#ppt_h/2"/>
                                          </p:val>
                                        </p:tav>
                                        <p:tav tm="100000">
                                          <p:val>
                                            <p:strVal val="#ppt_y"/>
                                          </p:val>
                                        </p:tav>
                                      </p:tavLst>
                                    </p:anim>
                                  </p:childTnLst>
                                </p:cTn>
                              </p:par>
                            </p:childTnLst>
                          </p:cTn>
                        </p:par>
                        <p:par>
                          <p:cTn id="47" fill="hold">
                            <p:stCondLst>
                              <p:cond delay="500"/>
                            </p:stCondLst>
                            <p:childTnLst>
                              <p:par>
                                <p:cTn id="48" presetID="2" presetClass="entr" presetSubtype="4" fill="hold" grpId="0" nodeType="afterEffect" nodePh="1">
                                  <p:stCondLst>
                                    <p:cond delay="0"/>
                                  </p:stCondLst>
                                  <p:endCondLst>
                                    <p:cond evt="begin" delay="0">
                                      <p:tn val="48"/>
                                    </p:cond>
                                  </p:endCondLst>
                                  <p:childTnLst>
                                    <p:set>
                                      <p:cBhvr>
                                        <p:cTn id="49" dur="1" fill="hold">
                                          <p:stCondLst>
                                            <p:cond delay="0"/>
                                          </p:stCondLst>
                                        </p:cTn>
                                        <p:tgtEl>
                                          <p:spTgt spid="12"/>
                                        </p:tgtEl>
                                        <p:attrNameLst>
                                          <p:attrName>style.visibility</p:attrName>
                                        </p:attrNameLst>
                                      </p:cBhvr>
                                      <p:to>
                                        <p:strVal val="visible"/>
                                      </p:to>
                                    </p:set>
                                    <p:anim calcmode="lin" valueType="num">
                                      <p:cBhvr additive="base">
                                        <p:cTn id="50" dur="500" fill="hold"/>
                                        <p:tgtEl>
                                          <p:spTgt spid="12"/>
                                        </p:tgtEl>
                                        <p:attrNameLst>
                                          <p:attrName>ppt_x</p:attrName>
                                        </p:attrNameLst>
                                      </p:cBhvr>
                                      <p:tavLst>
                                        <p:tav tm="0">
                                          <p:val>
                                            <p:strVal val="#ppt_x"/>
                                          </p:val>
                                        </p:tav>
                                        <p:tav tm="100000">
                                          <p:val>
                                            <p:strVal val="#ppt_x"/>
                                          </p:val>
                                        </p:tav>
                                      </p:tavLst>
                                    </p:anim>
                                    <p:anim calcmode="lin" valueType="num">
                                      <p:cBhvr additive="base">
                                        <p:cTn id="51" dur="500" fill="hold"/>
                                        <p:tgtEl>
                                          <p:spTgt spid="12"/>
                                        </p:tgtEl>
                                        <p:attrNameLst>
                                          <p:attrName>ppt_y</p:attrName>
                                        </p:attrNameLst>
                                      </p:cBhvr>
                                      <p:tavLst>
                                        <p:tav tm="0">
                                          <p:val>
                                            <p:strVal val="1+#ppt_h/2"/>
                                          </p:val>
                                        </p:tav>
                                        <p:tav tm="100000">
                                          <p:val>
                                            <p:strVal val="#ppt_y"/>
                                          </p:val>
                                        </p:tav>
                                      </p:tavLst>
                                    </p:anim>
                                  </p:childTnLst>
                                </p:cTn>
                              </p:par>
                            </p:childTnLst>
                          </p:cTn>
                        </p:par>
                        <p:par>
                          <p:cTn id="52" fill="hold">
                            <p:stCondLst>
                              <p:cond delay="1000"/>
                            </p:stCondLst>
                            <p:childTnLst>
                              <p:par>
                                <p:cTn id="53" presetID="2" presetClass="entr" presetSubtype="4" fill="hold" grpId="0" nodeType="afterEffect">
                                  <p:stCondLst>
                                    <p:cond delay="0"/>
                                  </p:stCondLst>
                                  <p:childTnLst>
                                    <p:set>
                                      <p:cBhvr>
                                        <p:cTn id="54" dur="1" fill="hold">
                                          <p:stCondLst>
                                            <p:cond delay="0"/>
                                          </p:stCondLst>
                                        </p:cTn>
                                        <p:tgtEl>
                                          <p:spTgt spid="14">
                                            <p:txEl>
                                              <p:pRg st="0" end="0"/>
                                            </p:txEl>
                                          </p:spTgt>
                                        </p:tgtEl>
                                        <p:attrNameLst>
                                          <p:attrName>style.visibility</p:attrName>
                                        </p:attrNameLst>
                                      </p:cBhvr>
                                      <p:to>
                                        <p:strVal val="visible"/>
                                      </p:to>
                                    </p:set>
                                    <p:anim calcmode="lin" valueType="num">
                                      <p:cBhvr additive="base">
                                        <p:cTn id="55" dur="500" fill="hold"/>
                                        <p:tgtEl>
                                          <p:spTgt spid="14">
                                            <p:txEl>
                                              <p:pRg st="0" end="0"/>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14">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9" grpId="0" build="p">
        <p:tmplLst>
          <p:tmpl lvl="1">
            <p:tnLst>
              <p:par>
                <p:cTn presetID="2" presetClass="entr" presetSubtype="4" fill="hold" nodeType="afterEffect">
                  <p:stCondLst>
                    <p:cond delay="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500" fill="hold"/>
                        <p:tgtEl>
                          <p:spTgt spid="9"/>
                        </p:tgtEl>
                        <p:attrNameLst>
                          <p:attrName>ppt_x</p:attrName>
                        </p:attrNameLst>
                      </p:cBhvr>
                      <p:tavLst>
                        <p:tav tm="0">
                          <p:val>
                            <p:strVal val="#ppt_x"/>
                          </p:val>
                        </p:tav>
                        <p:tav tm="100000">
                          <p:val>
                            <p:strVal val="#ppt_x"/>
                          </p:val>
                        </p:tav>
                      </p:tavLst>
                    </p:anim>
                    <p:anim calcmode="lin" valueType="num">
                      <p:cBhvr additive="base">
                        <p:cTn dur="500" fill="hold"/>
                        <p:tgtEl>
                          <p:spTgt spid="9"/>
                        </p:tgtEl>
                        <p:attrNameLst>
                          <p:attrName>ppt_y</p:attrName>
                        </p:attrNameLst>
                      </p:cBhvr>
                      <p:tavLst>
                        <p:tav tm="0">
                          <p:val>
                            <p:strVal val="1+#ppt_h/2"/>
                          </p:val>
                        </p:tav>
                        <p:tav tm="100000">
                          <p:val>
                            <p:strVal val="#ppt_y"/>
                          </p:val>
                        </p:tav>
                      </p:tavLst>
                    </p:anim>
                  </p:childTnLst>
                </p:cTn>
              </p:par>
            </p:tnLst>
          </p:tmpl>
        </p:tmplLst>
      </p:bldP>
      <p:bldP spid="13" grpId="0" build="p">
        <p:tmplLst>
          <p:tmpl lvl="1">
            <p:tnLst>
              <p:par>
                <p:cTn presetID="2" presetClass="entr" presetSubtype="4" fill="hold" nodeType="after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500" fill="hold"/>
                        <p:tgtEl>
                          <p:spTgt spid="13"/>
                        </p:tgtEl>
                        <p:attrNameLst>
                          <p:attrName>ppt_x</p:attrName>
                        </p:attrNameLst>
                      </p:cBhvr>
                      <p:tavLst>
                        <p:tav tm="0">
                          <p:val>
                            <p:strVal val="#ppt_x"/>
                          </p:val>
                        </p:tav>
                        <p:tav tm="100000">
                          <p:val>
                            <p:strVal val="#ppt_x"/>
                          </p:val>
                        </p:tav>
                      </p:tavLst>
                    </p:anim>
                    <p:anim calcmode="lin" valueType="num">
                      <p:cBhvr additive="base">
                        <p:cTn dur="500" fill="hold"/>
                        <p:tgtEl>
                          <p:spTgt spid="13"/>
                        </p:tgtEl>
                        <p:attrNameLst>
                          <p:attrName>ppt_y</p:attrName>
                        </p:attrNameLst>
                      </p:cBhvr>
                      <p:tavLst>
                        <p:tav tm="0">
                          <p:val>
                            <p:strVal val="1+#ppt_h/2"/>
                          </p:val>
                        </p:tav>
                        <p:tav tm="100000">
                          <p:val>
                            <p:strVal val="#ppt_y"/>
                          </p:val>
                        </p:tav>
                      </p:tavLst>
                    </p:anim>
                  </p:childTnLst>
                </p:cTn>
              </p:par>
            </p:tnLst>
          </p:tmpl>
        </p:tmplLst>
      </p:bldP>
      <p:bldP spid="14" grpId="0" build="p">
        <p:tmplLst>
          <p:tmpl lvl="1">
            <p:tnLst>
              <p:par>
                <p:cTn presetID="2" presetClass="entr" presetSubtype="4"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ppt_x"/>
                          </p:val>
                        </p:tav>
                        <p:tav tm="100000">
                          <p:val>
                            <p:strVal val="#ppt_x"/>
                          </p:val>
                        </p:tav>
                      </p:tavLst>
                    </p:anim>
                    <p:anim calcmode="lin" valueType="num">
                      <p:cBhvr additive="base">
                        <p:cTn dur="500" fill="hold"/>
                        <p:tgtEl>
                          <p:spTgt spid="14"/>
                        </p:tgtEl>
                        <p:attrNameLst>
                          <p:attrName>ppt_y</p:attrName>
                        </p:attrNameLst>
                      </p:cBhvr>
                      <p:tavLst>
                        <p:tav tm="0">
                          <p:val>
                            <p:strVal val="1+#ppt_h/2"/>
                          </p:val>
                        </p:tav>
                        <p:tav tm="100000">
                          <p:val>
                            <p:strVal val="#ppt_y"/>
                          </p:val>
                        </p:tav>
                      </p:tavLst>
                    </p:anim>
                  </p:childTnLst>
                </p:cTn>
              </p:par>
            </p:tnLst>
          </p:tmpl>
        </p:tmplLst>
      </p:bldP>
      <p:bldP spid="15" grpId="0" build="p">
        <p:tmplLst>
          <p:tmpl lvl="1">
            <p:tnLst>
              <p:par>
                <p:cTn presetID="2" presetClass="entr" presetSubtype="1"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ppt_x"/>
                          </p:val>
                        </p:tav>
                        <p:tav tm="100000">
                          <p:val>
                            <p:strVal val="#ppt_x"/>
                          </p:val>
                        </p:tav>
                      </p:tavLst>
                    </p:anim>
                    <p:anim calcmode="lin" valueType="num">
                      <p:cBhvr additive="base">
                        <p:cTn dur="500" fill="hold"/>
                        <p:tgtEl>
                          <p:spTgt spid="15"/>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7_Title Slide">
    <p:spTree>
      <p:nvGrpSpPr>
        <p:cNvPr id="1" name=""/>
        <p:cNvGrpSpPr/>
        <p:nvPr/>
      </p:nvGrpSpPr>
      <p:grpSpPr>
        <a:xfrm>
          <a:off x="0" y="0"/>
          <a:ext cx="0" cy="0"/>
          <a:chOff x="0" y="0"/>
          <a:chExt cx="0" cy="0"/>
        </a:xfrm>
      </p:grpSpPr>
      <p:sp>
        <p:nvSpPr>
          <p:cNvPr id="10" name="Title 1"/>
          <p:cNvSpPr>
            <a:spLocks noGrp="1"/>
          </p:cNvSpPr>
          <p:nvPr>
            <p:ph type="title"/>
          </p:nvPr>
        </p:nvSpPr>
        <p:spPr>
          <a:xfrm>
            <a:off x="605019" y="710112"/>
            <a:ext cx="7394446" cy="522714"/>
          </a:xfrm>
          <a:prstGeom prst="rect">
            <a:avLst/>
          </a:prstGeom>
        </p:spPr>
        <p:txBody>
          <a:bodyPr anchor="ctr">
            <a:noAutofit/>
          </a:bodyPr>
          <a:lstStyle>
            <a:lvl1pPr marL="0" algn="l" defTabSz="914400" rtl="0" eaLnBrk="1" latinLnBrk="0" hangingPunct="1">
              <a:lnSpc>
                <a:spcPct val="90000"/>
              </a:lnSpc>
              <a:spcBef>
                <a:spcPct val="0"/>
              </a:spcBef>
              <a:buNone/>
              <a:defRPr lang="en-US" sz="4800" kern="1200" dirty="0">
                <a:solidFill>
                  <a:srgbClr val="323E4A"/>
                </a:solidFill>
                <a:latin typeface="Bebas Neue" charset="0"/>
                <a:ea typeface="ＭＳ Ｐゴシック" charset="0"/>
                <a:cs typeface="Bebas Neue" charset="0"/>
              </a:defRPr>
            </a:lvl1pPr>
          </a:lstStyle>
          <a:p>
            <a:endParaRPr lang="en-US" dirty="0"/>
          </a:p>
        </p:txBody>
      </p:sp>
      <p:sp>
        <p:nvSpPr>
          <p:cNvPr id="12" name="Text Placeholder 6"/>
          <p:cNvSpPr>
            <a:spLocks noGrp="1"/>
          </p:cNvSpPr>
          <p:nvPr>
            <p:ph type="body" sz="quarter" idx="10" hasCustomPrompt="1"/>
          </p:nvPr>
        </p:nvSpPr>
        <p:spPr>
          <a:xfrm>
            <a:off x="601859" y="1272452"/>
            <a:ext cx="7423509" cy="228598"/>
          </a:xfrm>
          <a:prstGeom prst="rect">
            <a:avLst/>
          </a:prstGeom>
        </p:spPr>
        <p:txBody>
          <a:bodyPr anchor="ctr">
            <a:noAutofit/>
          </a:bodyPr>
          <a:lstStyle>
            <a:lvl1pPr marL="0" indent="0" algn="l" defTabSz="914400" rtl="0" eaLnBrk="1" latinLnBrk="0" hangingPunct="1">
              <a:lnSpc>
                <a:spcPct val="90000"/>
              </a:lnSpc>
              <a:spcBef>
                <a:spcPts val="1000"/>
              </a:spcBef>
              <a:buFont typeface="Arial" panose="020B0604020202020204" pitchFamily="34" charset="0"/>
              <a:buNone/>
              <a:defRPr lang="en-US" sz="1400" kern="1200" dirty="0">
                <a:solidFill>
                  <a:schemeClr val="bg1">
                    <a:lumMod val="50000"/>
                  </a:schemeClr>
                </a:solidFill>
                <a:latin typeface="Lato" panose="020F0502020204030203" pitchFamily="34" charset="0"/>
                <a:ea typeface="Lato" panose="020F0502020204030203" pitchFamily="34" charset="0"/>
                <a:cs typeface="Lato" panose="020F0502020204030203" pitchFamily="34" charset="0"/>
              </a:defRPr>
            </a:lvl1pPr>
            <a:lvl2pPr>
              <a:defRPr>
                <a:solidFill>
                  <a:schemeClr val="bg1">
                    <a:lumMod val="50000"/>
                  </a:schemeClr>
                </a:solidFill>
              </a:defRPr>
            </a:lvl2pPr>
            <a:lvl3pPr>
              <a:defRPr>
                <a:solidFill>
                  <a:schemeClr val="bg1">
                    <a:lumMod val="50000"/>
                  </a:schemeClr>
                </a:solidFill>
              </a:defRPr>
            </a:lvl3pPr>
            <a:lvl4pPr>
              <a:defRPr>
                <a:solidFill>
                  <a:schemeClr val="bg1">
                    <a:lumMod val="50000"/>
                  </a:schemeClr>
                </a:solidFill>
              </a:defRPr>
            </a:lvl4pPr>
            <a:lvl5pPr marL="1371600" indent="0" algn="l">
              <a:buNone/>
              <a:defRPr>
                <a:solidFill>
                  <a:schemeClr val="bg1">
                    <a:lumMod val="50000"/>
                  </a:schemeClr>
                </a:solidFill>
              </a:defRPr>
            </a:lvl5pPr>
            <a:lvl6pPr marL="1714500" indent="0">
              <a:buNone/>
              <a:defRPr/>
            </a:lvl6pPr>
            <a:lvl7pPr marL="2057400" indent="0">
              <a:buNone/>
              <a:defRPr/>
            </a:lvl7pPr>
            <a:lvl8pPr marL="2400300" indent="0">
              <a:buNone/>
              <a:defRPr/>
            </a:lvl8pPr>
            <a:lvl9pPr marL="2743200" indent="0">
              <a:buNone/>
              <a:defRPr/>
            </a:lvl9pPr>
          </a:lstStyle>
          <a:p>
            <a:pPr marL="0" lvl="0" indent="0" algn="l" defTabSz="685800" rtl="0" eaLnBrk="1" latinLnBrk="0" hangingPunct="1">
              <a:lnSpc>
                <a:spcPct val="70000"/>
              </a:lnSpc>
              <a:spcBef>
                <a:spcPts val="750"/>
              </a:spcBef>
              <a:buFont typeface="Arial" panose="020B0604020202020204" pitchFamily="34" charset="0"/>
              <a:buNone/>
            </a:pPr>
            <a:r>
              <a:rPr lang="en-US" dirty="0"/>
              <a:t>Click to edit Master text styles level</a:t>
            </a:r>
          </a:p>
        </p:txBody>
      </p:sp>
      <p:sp>
        <p:nvSpPr>
          <p:cNvPr id="13" name="Text Placeholder 6"/>
          <p:cNvSpPr>
            <a:spLocks noGrp="1"/>
          </p:cNvSpPr>
          <p:nvPr>
            <p:ph type="body" sz="quarter" idx="11" hasCustomPrompt="1"/>
          </p:nvPr>
        </p:nvSpPr>
        <p:spPr>
          <a:xfrm>
            <a:off x="605019" y="397559"/>
            <a:ext cx="7394446" cy="249052"/>
          </a:xfrm>
          <a:prstGeom prst="rect">
            <a:avLst/>
          </a:prstGeom>
        </p:spPr>
        <p:txBody>
          <a:bodyPr anchor="ctr">
            <a:noAutofit/>
          </a:bodyPr>
          <a:lstStyle>
            <a:lvl1pPr marL="0" indent="0" algn="l" defTabSz="914400" rtl="0" eaLnBrk="1" latinLnBrk="0" hangingPunct="1">
              <a:lnSpc>
                <a:spcPct val="90000"/>
              </a:lnSpc>
              <a:spcBef>
                <a:spcPts val="1000"/>
              </a:spcBef>
              <a:buFont typeface="Arial" panose="020B0604020202020204" pitchFamily="34" charset="0"/>
              <a:buNone/>
              <a:defRPr lang="en-US" sz="1400" kern="1200" dirty="0">
                <a:solidFill>
                  <a:srgbClr val="EC1F3A"/>
                </a:solidFill>
                <a:latin typeface="Lato" panose="020F0502020204030203" pitchFamily="34" charset="0"/>
                <a:ea typeface="Lato" panose="020F0502020204030203" pitchFamily="34" charset="0"/>
                <a:cs typeface="Lato" panose="020F0502020204030203" pitchFamily="34" charset="0"/>
              </a:defRPr>
            </a:lvl1pPr>
            <a:lvl2pPr>
              <a:defRPr>
                <a:solidFill>
                  <a:schemeClr val="bg1">
                    <a:lumMod val="50000"/>
                  </a:schemeClr>
                </a:solidFill>
              </a:defRPr>
            </a:lvl2pPr>
            <a:lvl3pPr>
              <a:defRPr>
                <a:solidFill>
                  <a:schemeClr val="bg1">
                    <a:lumMod val="50000"/>
                  </a:schemeClr>
                </a:solidFill>
              </a:defRPr>
            </a:lvl3pPr>
            <a:lvl4pPr>
              <a:defRPr>
                <a:solidFill>
                  <a:schemeClr val="bg1">
                    <a:lumMod val="50000"/>
                  </a:schemeClr>
                </a:solidFill>
              </a:defRPr>
            </a:lvl4pPr>
            <a:lvl5pPr marL="1371600" indent="0" algn="l">
              <a:buNone/>
              <a:defRPr>
                <a:solidFill>
                  <a:schemeClr val="bg1">
                    <a:lumMod val="50000"/>
                  </a:schemeClr>
                </a:solidFill>
              </a:defRPr>
            </a:lvl5pPr>
            <a:lvl6pPr marL="1714500" indent="0">
              <a:buNone/>
              <a:defRPr/>
            </a:lvl6pPr>
            <a:lvl7pPr marL="2057400" indent="0">
              <a:buNone/>
              <a:defRPr/>
            </a:lvl7pPr>
            <a:lvl8pPr marL="2400300" indent="0">
              <a:buNone/>
              <a:defRPr/>
            </a:lvl8pPr>
            <a:lvl9pPr marL="2743200" indent="0">
              <a:buNone/>
              <a:defRPr/>
            </a:lvl9pPr>
          </a:lstStyle>
          <a:p>
            <a:pPr marL="0" lvl="0" indent="0" algn="l" defTabSz="685800" rtl="0" eaLnBrk="1" latinLnBrk="0" hangingPunct="1">
              <a:lnSpc>
                <a:spcPct val="70000"/>
              </a:lnSpc>
              <a:spcBef>
                <a:spcPts val="750"/>
              </a:spcBef>
              <a:buFont typeface="Arial" panose="020B0604020202020204" pitchFamily="34" charset="0"/>
              <a:buNone/>
            </a:pPr>
            <a:r>
              <a:rPr lang="en-US" dirty="0"/>
              <a:t>Click to edit Master text styles level</a:t>
            </a:r>
          </a:p>
        </p:txBody>
      </p:sp>
    </p:spTree>
    <p:extLst>
      <p:ext uri="{BB962C8B-B14F-4D97-AF65-F5344CB8AC3E}">
        <p14:creationId xmlns:p14="http://schemas.microsoft.com/office/powerpoint/2010/main" val="352061833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cSld name="Title">
    <p:spTree>
      <p:nvGrpSpPr>
        <p:cNvPr id="1" name="Shape 9"/>
        <p:cNvGrpSpPr/>
        <p:nvPr/>
      </p:nvGrpSpPr>
      <p:grpSpPr>
        <a:xfrm>
          <a:off x="0" y="0"/>
          <a:ext cx="0" cy="0"/>
          <a:chOff x="0" y="0"/>
          <a:chExt cx="0" cy="0"/>
        </a:xfrm>
      </p:grpSpPr>
      <p:sp>
        <p:nvSpPr>
          <p:cNvPr id="10" name="Shape 10"/>
          <p:cNvSpPr/>
          <p:nvPr/>
        </p:nvSpPr>
        <p:spPr>
          <a:xfrm flipH="1">
            <a:off x="-917" y="0"/>
            <a:ext cx="6100800" cy="6858000"/>
          </a:xfrm>
          <a:prstGeom prst="rect">
            <a:avLst/>
          </a:prstGeom>
          <a:solidFill>
            <a:srgbClr val="FFFFFF"/>
          </a:solidFill>
          <a:ln>
            <a:noFill/>
          </a:ln>
        </p:spPr>
        <p:txBody>
          <a:bodyPr wrap="square" lIns="121900" tIns="121900" rIns="121900" bIns="121900" anchor="ctr" anchorCtr="0">
            <a:noAutofit/>
          </a:bodyPr>
          <a:lstStyle/>
          <a:p>
            <a:pPr marL="0" lvl="0" indent="0">
              <a:spcBef>
                <a:spcPts val="0"/>
              </a:spcBef>
              <a:buNone/>
            </a:pPr>
            <a:endParaRPr sz="2400"/>
          </a:p>
        </p:txBody>
      </p:sp>
      <p:sp>
        <p:nvSpPr>
          <p:cNvPr id="11" name="Shape 11"/>
          <p:cNvSpPr txBox="1">
            <a:spLocks noGrp="1"/>
          </p:cNvSpPr>
          <p:nvPr>
            <p:ph type="ctrTitle"/>
          </p:nvPr>
        </p:nvSpPr>
        <p:spPr>
          <a:xfrm>
            <a:off x="625233" y="3183000"/>
            <a:ext cx="4848800" cy="3012000"/>
          </a:xfrm>
          <a:prstGeom prst="rect">
            <a:avLst/>
          </a:prstGeom>
        </p:spPr>
        <p:txBody>
          <a:bodyPr wrap="square" lIns="91425" tIns="91425" rIns="91425" bIns="91425" anchor="t" anchorCtr="0"/>
          <a:lstStyle>
            <a:lvl1pPr lvl="0">
              <a:spcBef>
                <a:spcPts val="0"/>
              </a:spcBef>
              <a:buClr>
                <a:srgbClr val="F67031"/>
              </a:buClr>
              <a:buSzPts val="3000"/>
              <a:buNone/>
              <a:defRPr sz="4000" b="1">
                <a:solidFill>
                  <a:srgbClr val="F67031"/>
                </a:solidFill>
              </a:defRPr>
            </a:lvl1pPr>
            <a:lvl2pPr lvl="1">
              <a:spcBef>
                <a:spcPts val="0"/>
              </a:spcBef>
              <a:buClr>
                <a:srgbClr val="F67031"/>
              </a:buClr>
              <a:buSzPts val="3000"/>
              <a:buNone/>
              <a:defRPr sz="4000" b="1">
                <a:solidFill>
                  <a:srgbClr val="F67031"/>
                </a:solidFill>
              </a:defRPr>
            </a:lvl2pPr>
            <a:lvl3pPr lvl="2">
              <a:spcBef>
                <a:spcPts val="0"/>
              </a:spcBef>
              <a:buClr>
                <a:srgbClr val="F67031"/>
              </a:buClr>
              <a:buSzPts val="3000"/>
              <a:buNone/>
              <a:defRPr sz="4000" b="1">
                <a:solidFill>
                  <a:srgbClr val="F67031"/>
                </a:solidFill>
              </a:defRPr>
            </a:lvl3pPr>
            <a:lvl4pPr lvl="3">
              <a:spcBef>
                <a:spcPts val="0"/>
              </a:spcBef>
              <a:buClr>
                <a:srgbClr val="F67031"/>
              </a:buClr>
              <a:buSzPts val="3000"/>
              <a:buNone/>
              <a:defRPr sz="4000" b="1">
                <a:solidFill>
                  <a:srgbClr val="F67031"/>
                </a:solidFill>
              </a:defRPr>
            </a:lvl4pPr>
            <a:lvl5pPr lvl="4">
              <a:spcBef>
                <a:spcPts val="0"/>
              </a:spcBef>
              <a:buClr>
                <a:srgbClr val="F67031"/>
              </a:buClr>
              <a:buSzPts val="3000"/>
              <a:buNone/>
              <a:defRPr sz="4000" b="1">
                <a:solidFill>
                  <a:srgbClr val="F67031"/>
                </a:solidFill>
              </a:defRPr>
            </a:lvl5pPr>
            <a:lvl6pPr lvl="5">
              <a:spcBef>
                <a:spcPts val="0"/>
              </a:spcBef>
              <a:buClr>
                <a:srgbClr val="F67031"/>
              </a:buClr>
              <a:buSzPts val="3000"/>
              <a:buNone/>
              <a:defRPr sz="4000" b="1">
                <a:solidFill>
                  <a:srgbClr val="F67031"/>
                </a:solidFill>
              </a:defRPr>
            </a:lvl6pPr>
            <a:lvl7pPr lvl="6">
              <a:spcBef>
                <a:spcPts val="0"/>
              </a:spcBef>
              <a:buClr>
                <a:srgbClr val="F67031"/>
              </a:buClr>
              <a:buSzPts val="3000"/>
              <a:buNone/>
              <a:defRPr sz="4000" b="1">
                <a:solidFill>
                  <a:srgbClr val="F67031"/>
                </a:solidFill>
              </a:defRPr>
            </a:lvl7pPr>
            <a:lvl8pPr lvl="7">
              <a:spcBef>
                <a:spcPts val="0"/>
              </a:spcBef>
              <a:buClr>
                <a:srgbClr val="F67031"/>
              </a:buClr>
              <a:buSzPts val="3000"/>
              <a:buNone/>
              <a:defRPr sz="4000" b="1">
                <a:solidFill>
                  <a:srgbClr val="F67031"/>
                </a:solidFill>
              </a:defRPr>
            </a:lvl8pPr>
            <a:lvl9pPr lvl="8">
              <a:spcBef>
                <a:spcPts val="0"/>
              </a:spcBef>
              <a:buClr>
                <a:srgbClr val="F67031"/>
              </a:buClr>
              <a:buSzPts val="3000"/>
              <a:buNone/>
              <a:defRPr sz="4000" b="1">
                <a:solidFill>
                  <a:srgbClr val="F67031"/>
                </a:solidFill>
              </a:defRPr>
            </a:lvl9pPr>
          </a:lstStyle>
          <a:p>
            <a:endParaRPr/>
          </a:p>
        </p:txBody>
      </p:sp>
      <p:sp>
        <p:nvSpPr>
          <p:cNvPr id="12" name="Shape 12"/>
          <p:cNvSpPr/>
          <p:nvPr/>
        </p:nvSpPr>
        <p:spPr>
          <a:xfrm>
            <a:off x="6099867" y="-200"/>
            <a:ext cx="247200" cy="6858000"/>
          </a:xfrm>
          <a:prstGeom prst="rect">
            <a:avLst/>
          </a:prstGeom>
          <a:gradFill>
            <a:gsLst>
              <a:gs pos="0">
                <a:srgbClr val="000014">
                  <a:alpha val="49803"/>
                </a:srgbClr>
              </a:gs>
              <a:gs pos="100000">
                <a:srgbClr val="000014">
                  <a:alpha val="0"/>
                </a:srgbClr>
              </a:gs>
            </a:gsLst>
            <a:lin ang="0" scaled="0"/>
          </a:gradFill>
          <a:ln>
            <a:noFill/>
          </a:ln>
        </p:spPr>
        <p:txBody>
          <a:bodyPr wrap="square" lIns="121900" tIns="60933" rIns="121900" bIns="60933" anchor="ctr" anchorCtr="0">
            <a:noAutofit/>
          </a:bodyPr>
          <a:lstStyle/>
          <a:p>
            <a:pPr marL="0" marR="0" lvl="0" indent="0" algn="ctr" rtl="0">
              <a:spcBef>
                <a:spcPts val="0"/>
              </a:spcBef>
              <a:buNone/>
            </a:pPr>
            <a:endParaRPr sz="2400">
              <a:solidFill>
                <a:srgbClr val="FFFFFF"/>
              </a:solidFill>
              <a:latin typeface="Calibri"/>
              <a:ea typeface="Calibri"/>
              <a:cs typeface="Calibri"/>
              <a:sym typeface="Calibri"/>
            </a:endParaRPr>
          </a:p>
        </p:txBody>
      </p:sp>
    </p:spTree>
    <p:extLst>
      <p:ext uri="{BB962C8B-B14F-4D97-AF65-F5344CB8AC3E}">
        <p14:creationId xmlns:p14="http://schemas.microsoft.com/office/powerpoint/2010/main" val="138753578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x">
  <p:cSld name="Title + 1 column">
    <p:spTree>
      <p:nvGrpSpPr>
        <p:cNvPr id="1" name="Shape 32"/>
        <p:cNvGrpSpPr/>
        <p:nvPr/>
      </p:nvGrpSpPr>
      <p:grpSpPr>
        <a:xfrm>
          <a:off x="0" y="0"/>
          <a:ext cx="0" cy="0"/>
          <a:chOff x="0" y="0"/>
          <a:chExt cx="0" cy="0"/>
        </a:xfrm>
      </p:grpSpPr>
      <p:sp>
        <p:nvSpPr>
          <p:cNvPr id="33" name="Shape 33"/>
          <p:cNvSpPr/>
          <p:nvPr/>
        </p:nvSpPr>
        <p:spPr>
          <a:xfrm flipH="1">
            <a:off x="3296500" y="0"/>
            <a:ext cx="150800" cy="6858000"/>
          </a:xfrm>
          <a:prstGeom prst="rect">
            <a:avLst/>
          </a:prstGeom>
          <a:gradFill>
            <a:gsLst>
              <a:gs pos="0">
                <a:srgbClr val="000014">
                  <a:alpha val="20000"/>
                </a:srgbClr>
              </a:gs>
              <a:gs pos="100000">
                <a:srgbClr val="000014">
                  <a:alpha val="0"/>
                </a:srgbClr>
              </a:gs>
            </a:gsLst>
            <a:lin ang="0" scaled="0"/>
          </a:gradFill>
          <a:ln>
            <a:noFill/>
          </a:ln>
        </p:spPr>
        <p:txBody>
          <a:bodyPr wrap="square" lIns="121900" tIns="60933" rIns="121900" bIns="60933" anchor="ctr" anchorCtr="0">
            <a:noAutofit/>
          </a:bodyPr>
          <a:lstStyle/>
          <a:p>
            <a:pPr marL="0" marR="0" lvl="0" indent="0" algn="ctr" rtl="0">
              <a:spcBef>
                <a:spcPts val="0"/>
              </a:spcBef>
              <a:buNone/>
            </a:pPr>
            <a:endParaRPr sz="2400">
              <a:solidFill>
                <a:srgbClr val="FFFFFF"/>
              </a:solidFill>
              <a:latin typeface="Calibri"/>
              <a:ea typeface="Calibri"/>
              <a:cs typeface="Calibri"/>
              <a:sym typeface="Calibri"/>
            </a:endParaRPr>
          </a:p>
        </p:txBody>
      </p:sp>
      <p:sp>
        <p:nvSpPr>
          <p:cNvPr id="34" name="Shape 34"/>
          <p:cNvSpPr/>
          <p:nvPr/>
        </p:nvSpPr>
        <p:spPr>
          <a:xfrm>
            <a:off x="3447300" y="0"/>
            <a:ext cx="8744800" cy="6858000"/>
          </a:xfrm>
          <a:prstGeom prst="rect">
            <a:avLst/>
          </a:prstGeom>
          <a:solidFill>
            <a:srgbClr val="FFFFFF"/>
          </a:solidFill>
          <a:ln>
            <a:noFill/>
          </a:ln>
        </p:spPr>
        <p:txBody>
          <a:bodyPr wrap="square" lIns="121900" tIns="121900" rIns="121900" bIns="121900" anchor="ctr" anchorCtr="0">
            <a:noAutofit/>
          </a:bodyPr>
          <a:lstStyle/>
          <a:p>
            <a:pPr marL="0" lvl="0" indent="0">
              <a:spcBef>
                <a:spcPts val="0"/>
              </a:spcBef>
              <a:buNone/>
            </a:pPr>
            <a:endParaRPr sz="2400"/>
          </a:p>
        </p:txBody>
      </p:sp>
      <p:sp>
        <p:nvSpPr>
          <p:cNvPr id="35" name="Shape 35"/>
          <p:cNvSpPr txBox="1">
            <a:spLocks noGrp="1"/>
          </p:cNvSpPr>
          <p:nvPr>
            <p:ph type="title"/>
          </p:nvPr>
        </p:nvSpPr>
        <p:spPr>
          <a:xfrm>
            <a:off x="312600" y="767333"/>
            <a:ext cx="2728400" cy="5308000"/>
          </a:xfrm>
          <a:prstGeom prst="rect">
            <a:avLst/>
          </a:prstGeom>
        </p:spPr>
        <p:txBody>
          <a:bodyPr wrap="square" lIns="91425" tIns="91425" rIns="91425" bIns="91425" anchor="t" anchorCtr="0"/>
          <a:lstStyle>
            <a:lvl1pPr lvl="0">
              <a:spcBef>
                <a:spcPts val="0"/>
              </a:spcBef>
              <a:buSzPts val="2400"/>
              <a:buNone/>
              <a:defRPr/>
            </a:lvl1pPr>
            <a:lvl2pPr lvl="1">
              <a:spcBef>
                <a:spcPts val="0"/>
              </a:spcBef>
              <a:buSzPts val="2400"/>
              <a:buNone/>
              <a:defRPr/>
            </a:lvl2pPr>
            <a:lvl3pPr lvl="2">
              <a:spcBef>
                <a:spcPts val="0"/>
              </a:spcBef>
              <a:buSzPts val="2400"/>
              <a:buNone/>
              <a:defRPr/>
            </a:lvl3pPr>
            <a:lvl4pPr lvl="3">
              <a:spcBef>
                <a:spcPts val="0"/>
              </a:spcBef>
              <a:buSzPts val="2400"/>
              <a:buNone/>
              <a:defRPr/>
            </a:lvl4pPr>
            <a:lvl5pPr lvl="4">
              <a:spcBef>
                <a:spcPts val="0"/>
              </a:spcBef>
              <a:buSzPts val="2400"/>
              <a:buNone/>
              <a:defRPr/>
            </a:lvl5pPr>
            <a:lvl6pPr lvl="5">
              <a:spcBef>
                <a:spcPts val="0"/>
              </a:spcBef>
              <a:buSzPts val="2400"/>
              <a:buNone/>
              <a:defRPr/>
            </a:lvl6pPr>
            <a:lvl7pPr lvl="6">
              <a:spcBef>
                <a:spcPts val="0"/>
              </a:spcBef>
              <a:buSzPts val="2400"/>
              <a:buNone/>
              <a:defRPr/>
            </a:lvl7pPr>
            <a:lvl8pPr lvl="7">
              <a:spcBef>
                <a:spcPts val="0"/>
              </a:spcBef>
              <a:buSzPts val="2400"/>
              <a:buNone/>
              <a:defRPr/>
            </a:lvl8pPr>
            <a:lvl9pPr lvl="8">
              <a:spcBef>
                <a:spcPts val="0"/>
              </a:spcBef>
              <a:buSzPts val="2400"/>
              <a:buNone/>
              <a:defRPr/>
            </a:lvl9pPr>
          </a:lstStyle>
          <a:p>
            <a:endParaRPr/>
          </a:p>
        </p:txBody>
      </p:sp>
      <p:sp>
        <p:nvSpPr>
          <p:cNvPr id="36" name="Shape 36"/>
          <p:cNvSpPr txBox="1">
            <a:spLocks noGrp="1"/>
          </p:cNvSpPr>
          <p:nvPr>
            <p:ph type="body" idx="1"/>
          </p:nvPr>
        </p:nvSpPr>
        <p:spPr>
          <a:xfrm>
            <a:off x="4120833" y="767333"/>
            <a:ext cx="7461600" cy="5308000"/>
          </a:xfrm>
          <a:prstGeom prst="rect">
            <a:avLst/>
          </a:prstGeom>
        </p:spPr>
        <p:txBody>
          <a:bodyPr wrap="square" lIns="91425" tIns="91425" rIns="91425" bIns="91425" anchor="t" anchorCtr="0"/>
          <a:lstStyle>
            <a:lvl1pPr lvl="0">
              <a:spcBef>
                <a:spcPts val="0"/>
              </a:spcBef>
              <a:buSzPts val="1400"/>
              <a:buChar char="▪"/>
              <a:defRPr/>
            </a:lvl1pPr>
            <a:lvl2pPr lvl="1">
              <a:spcBef>
                <a:spcPts val="0"/>
              </a:spcBef>
              <a:buSzPts val="1400"/>
              <a:buChar char="-"/>
              <a:defRPr/>
            </a:lvl2pPr>
            <a:lvl3pPr lvl="2">
              <a:spcBef>
                <a:spcPts val="0"/>
              </a:spcBef>
              <a:buSzPts val="1400"/>
              <a:buChar char="-"/>
              <a:defRPr/>
            </a:lvl3pPr>
            <a:lvl4pPr lvl="3">
              <a:spcBef>
                <a:spcPts val="0"/>
              </a:spcBef>
              <a:buSzPts val="1400"/>
              <a:buChar char="-"/>
              <a:defRPr/>
            </a:lvl4pPr>
            <a:lvl5pPr lvl="4">
              <a:spcBef>
                <a:spcPts val="0"/>
              </a:spcBef>
              <a:buSzPts val="1400"/>
              <a:buChar char="-"/>
              <a:defRPr/>
            </a:lvl5pPr>
            <a:lvl6pPr lvl="5">
              <a:spcBef>
                <a:spcPts val="0"/>
              </a:spcBef>
              <a:buSzPts val="1400"/>
              <a:buChar char="-"/>
              <a:defRPr/>
            </a:lvl6pPr>
            <a:lvl7pPr lvl="6">
              <a:spcBef>
                <a:spcPts val="0"/>
              </a:spcBef>
              <a:buSzPts val="1400"/>
              <a:buChar char="-"/>
              <a:defRPr/>
            </a:lvl7pPr>
            <a:lvl8pPr lvl="7">
              <a:spcBef>
                <a:spcPts val="0"/>
              </a:spcBef>
              <a:buSzPts val="1400"/>
              <a:buChar char="-"/>
              <a:defRPr/>
            </a:lvl8pPr>
            <a:lvl9pPr lvl="8">
              <a:spcBef>
                <a:spcPts val="0"/>
              </a:spcBef>
              <a:buSzPts val="1400"/>
              <a:buChar char="-"/>
              <a:defRPr/>
            </a:lvl9pPr>
          </a:lstStyle>
          <a:p>
            <a:endParaRPr/>
          </a:p>
        </p:txBody>
      </p:sp>
      <p:sp>
        <p:nvSpPr>
          <p:cNvPr id="37" name="Shape 37"/>
          <p:cNvSpPr txBox="1">
            <a:spLocks noGrp="1"/>
          </p:cNvSpPr>
          <p:nvPr>
            <p:ph type="sldNum" idx="12"/>
          </p:nvPr>
        </p:nvSpPr>
        <p:spPr>
          <a:xfrm>
            <a:off x="11409045" y="6333135"/>
            <a:ext cx="731600" cy="524800"/>
          </a:xfrm>
          <a:prstGeom prst="rect">
            <a:avLst/>
          </a:prstGeom>
        </p:spPr>
        <p:txBody>
          <a:bodyPr wrap="square" lIns="91425" tIns="91425" rIns="91425" bIns="91425" anchor="ctr" anchorCtr="0">
            <a:noAutofit/>
          </a:bodyPr>
          <a:lstStyle/>
          <a:p>
            <a:fld id="{00000000-1234-1234-1234-123412341234}" type="slidenum">
              <a:rPr lang="en" smtClean="0"/>
              <a:pPr/>
              <a:t>‹#›</a:t>
            </a:fld>
            <a:endParaRPr lang="en"/>
          </a:p>
        </p:txBody>
      </p:sp>
    </p:spTree>
    <p:extLst>
      <p:ext uri="{BB962C8B-B14F-4D97-AF65-F5344CB8AC3E}">
        <p14:creationId xmlns:p14="http://schemas.microsoft.com/office/powerpoint/2010/main" val="341528300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Title + 1 column half">
    <p:spTree>
      <p:nvGrpSpPr>
        <p:cNvPr id="1" name="Shape 59"/>
        <p:cNvGrpSpPr/>
        <p:nvPr/>
      </p:nvGrpSpPr>
      <p:grpSpPr>
        <a:xfrm>
          <a:off x="0" y="0"/>
          <a:ext cx="0" cy="0"/>
          <a:chOff x="0" y="0"/>
          <a:chExt cx="0" cy="0"/>
        </a:xfrm>
      </p:grpSpPr>
      <p:sp>
        <p:nvSpPr>
          <p:cNvPr id="60" name="Shape 60"/>
          <p:cNvSpPr/>
          <p:nvPr/>
        </p:nvSpPr>
        <p:spPr>
          <a:xfrm flipH="1">
            <a:off x="-917" y="0"/>
            <a:ext cx="6100800" cy="6858000"/>
          </a:xfrm>
          <a:prstGeom prst="rect">
            <a:avLst/>
          </a:prstGeom>
          <a:solidFill>
            <a:srgbClr val="FFFFFF"/>
          </a:solidFill>
          <a:ln>
            <a:noFill/>
          </a:ln>
        </p:spPr>
        <p:txBody>
          <a:bodyPr wrap="square" lIns="121900" tIns="121900" rIns="121900" bIns="121900" anchor="ctr" anchorCtr="0">
            <a:noAutofit/>
          </a:bodyPr>
          <a:lstStyle/>
          <a:p>
            <a:pPr marL="0" lvl="0" indent="0">
              <a:spcBef>
                <a:spcPts val="0"/>
              </a:spcBef>
              <a:buNone/>
            </a:pPr>
            <a:endParaRPr sz="2400"/>
          </a:p>
        </p:txBody>
      </p:sp>
      <p:sp>
        <p:nvSpPr>
          <p:cNvPr id="61" name="Shape 61"/>
          <p:cNvSpPr/>
          <p:nvPr/>
        </p:nvSpPr>
        <p:spPr>
          <a:xfrm>
            <a:off x="6099871" y="0"/>
            <a:ext cx="150800" cy="6858000"/>
          </a:xfrm>
          <a:prstGeom prst="rect">
            <a:avLst/>
          </a:prstGeom>
          <a:gradFill>
            <a:gsLst>
              <a:gs pos="0">
                <a:srgbClr val="000014">
                  <a:alpha val="20000"/>
                </a:srgbClr>
              </a:gs>
              <a:gs pos="100000">
                <a:srgbClr val="000014">
                  <a:alpha val="0"/>
                </a:srgbClr>
              </a:gs>
            </a:gsLst>
            <a:lin ang="0" scaled="0"/>
          </a:gradFill>
          <a:ln>
            <a:noFill/>
          </a:ln>
        </p:spPr>
        <p:txBody>
          <a:bodyPr wrap="square" lIns="121900" tIns="60933" rIns="121900" bIns="60933" anchor="ctr" anchorCtr="0">
            <a:noAutofit/>
          </a:bodyPr>
          <a:lstStyle/>
          <a:p>
            <a:pPr marL="0" marR="0" lvl="0" indent="0" algn="ctr" rtl="0">
              <a:spcBef>
                <a:spcPts val="0"/>
              </a:spcBef>
              <a:buNone/>
            </a:pPr>
            <a:endParaRPr sz="2400">
              <a:solidFill>
                <a:srgbClr val="FFFFFF"/>
              </a:solidFill>
              <a:latin typeface="Calibri"/>
              <a:ea typeface="Calibri"/>
              <a:cs typeface="Calibri"/>
              <a:sym typeface="Calibri"/>
            </a:endParaRPr>
          </a:p>
        </p:txBody>
      </p:sp>
      <p:sp>
        <p:nvSpPr>
          <p:cNvPr id="62" name="Shape 62"/>
          <p:cNvSpPr txBox="1">
            <a:spLocks noGrp="1"/>
          </p:cNvSpPr>
          <p:nvPr>
            <p:ph type="title"/>
          </p:nvPr>
        </p:nvSpPr>
        <p:spPr>
          <a:xfrm>
            <a:off x="681900" y="767333"/>
            <a:ext cx="4689600" cy="1298000"/>
          </a:xfrm>
          <a:prstGeom prst="rect">
            <a:avLst/>
          </a:prstGeom>
        </p:spPr>
        <p:txBody>
          <a:bodyPr wrap="square" lIns="91425" tIns="91425" rIns="91425" bIns="91425" anchor="b" anchorCtr="0"/>
          <a:lstStyle>
            <a:lvl1pPr lvl="0" rtl="0">
              <a:spcBef>
                <a:spcPts val="0"/>
              </a:spcBef>
              <a:buClr>
                <a:srgbClr val="F67031"/>
              </a:buClr>
              <a:buSzPts val="2400"/>
              <a:buNone/>
              <a:defRPr>
                <a:solidFill>
                  <a:srgbClr val="F67031"/>
                </a:solidFill>
              </a:defRPr>
            </a:lvl1pPr>
            <a:lvl2pPr lvl="1" rtl="0">
              <a:spcBef>
                <a:spcPts val="0"/>
              </a:spcBef>
              <a:buClr>
                <a:srgbClr val="F67031"/>
              </a:buClr>
              <a:buSzPts val="2400"/>
              <a:buNone/>
              <a:defRPr>
                <a:solidFill>
                  <a:srgbClr val="F67031"/>
                </a:solidFill>
              </a:defRPr>
            </a:lvl2pPr>
            <a:lvl3pPr lvl="2" rtl="0">
              <a:spcBef>
                <a:spcPts val="0"/>
              </a:spcBef>
              <a:buClr>
                <a:srgbClr val="F67031"/>
              </a:buClr>
              <a:buSzPts val="2400"/>
              <a:buNone/>
              <a:defRPr>
                <a:solidFill>
                  <a:srgbClr val="F67031"/>
                </a:solidFill>
              </a:defRPr>
            </a:lvl3pPr>
            <a:lvl4pPr lvl="3" rtl="0">
              <a:spcBef>
                <a:spcPts val="0"/>
              </a:spcBef>
              <a:buClr>
                <a:srgbClr val="F67031"/>
              </a:buClr>
              <a:buSzPts val="2400"/>
              <a:buNone/>
              <a:defRPr>
                <a:solidFill>
                  <a:srgbClr val="F67031"/>
                </a:solidFill>
              </a:defRPr>
            </a:lvl4pPr>
            <a:lvl5pPr lvl="4" rtl="0">
              <a:spcBef>
                <a:spcPts val="0"/>
              </a:spcBef>
              <a:buClr>
                <a:srgbClr val="F67031"/>
              </a:buClr>
              <a:buSzPts val="2400"/>
              <a:buNone/>
              <a:defRPr>
                <a:solidFill>
                  <a:srgbClr val="F67031"/>
                </a:solidFill>
              </a:defRPr>
            </a:lvl5pPr>
            <a:lvl6pPr lvl="5" rtl="0">
              <a:spcBef>
                <a:spcPts val="0"/>
              </a:spcBef>
              <a:buClr>
                <a:srgbClr val="F67031"/>
              </a:buClr>
              <a:buSzPts val="2400"/>
              <a:buNone/>
              <a:defRPr>
                <a:solidFill>
                  <a:srgbClr val="F67031"/>
                </a:solidFill>
              </a:defRPr>
            </a:lvl6pPr>
            <a:lvl7pPr lvl="6" rtl="0">
              <a:spcBef>
                <a:spcPts val="0"/>
              </a:spcBef>
              <a:buClr>
                <a:srgbClr val="F67031"/>
              </a:buClr>
              <a:buSzPts val="2400"/>
              <a:buNone/>
              <a:defRPr>
                <a:solidFill>
                  <a:srgbClr val="F67031"/>
                </a:solidFill>
              </a:defRPr>
            </a:lvl7pPr>
            <a:lvl8pPr lvl="7" rtl="0">
              <a:spcBef>
                <a:spcPts val="0"/>
              </a:spcBef>
              <a:buClr>
                <a:srgbClr val="F67031"/>
              </a:buClr>
              <a:buSzPts val="2400"/>
              <a:buNone/>
              <a:defRPr>
                <a:solidFill>
                  <a:srgbClr val="F67031"/>
                </a:solidFill>
              </a:defRPr>
            </a:lvl8pPr>
            <a:lvl9pPr lvl="8" rtl="0">
              <a:spcBef>
                <a:spcPts val="0"/>
              </a:spcBef>
              <a:buClr>
                <a:srgbClr val="F67031"/>
              </a:buClr>
              <a:buSzPts val="2400"/>
              <a:buNone/>
              <a:defRPr>
                <a:solidFill>
                  <a:srgbClr val="F67031"/>
                </a:solidFill>
              </a:defRPr>
            </a:lvl9pPr>
          </a:lstStyle>
          <a:p>
            <a:endParaRPr/>
          </a:p>
        </p:txBody>
      </p:sp>
      <p:sp>
        <p:nvSpPr>
          <p:cNvPr id="63" name="Shape 63"/>
          <p:cNvSpPr txBox="1">
            <a:spLocks noGrp="1"/>
          </p:cNvSpPr>
          <p:nvPr>
            <p:ph type="sldNum" idx="12"/>
          </p:nvPr>
        </p:nvSpPr>
        <p:spPr>
          <a:xfrm>
            <a:off x="11409045" y="6333135"/>
            <a:ext cx="731600" cy="524800"/>
          </a:xfrm>
          <a:prstGeom prst="rect">
            <a:avLst/>
          </a:prstGeom>
        </p:spPr>
        <p:txBody>
          <a:bodyPr wrap="square" lIns="91425" tIns="91425" rIns="91425" bIns="91425" anchor="ctr" anchorCtr="0">
            <a:noAutofit/>
          </a:bodyPr>
          <a:lstStyle/>
          <a:p>
            <a:fld id="{00000000-1234-1234-1234-123412341234}" type="slidenum">
              <a:rPr lang="en" smtClean="0">
                <a:solidFill>
                  <a:srgbClr val="FFFFFF"/>
                </a:solidFill>
              </a:rPr>
              <a:pPr/>
              <a:t>‹#›</a:t>
            </a:fld>
            <a:endParaRPr lang="en">
              <a:solidFill>
                <a:srgbClr val="FFFFFF"/>
              </a:solidFill>
            </a:endParaRPr>
          </a:p>
        </p:txBody>
      </p:sp>
      <p:sp>
        <p:nvSpPr>
          <p:cNvPr id="64" name="Shape 64"/>
          <p:cNvSpPr txBox="1">
            <a:spLocks noGrp="1"/>
          </p:cNvSpPr>
          <p:nvPr>
            <p:ph type="body" idx="1"/>
          </p:nvPr>
        </p:nvSpPr>
        <p:spPr>
          <a:xfrm>
            <a:off x="681900" y="2131467"/>
            <a:ext cx="4689600" cy="3943600"/>
          </a:xfrm>
          <a:prstGeom prst="rect">
            <a:avLst/>
          </a:prstGeom>
        </p:spPr>
        <p:txBody>
          <a:bodyPr wrap="square" lIns="91425" tIns="91425" rIns="91425" bIns="91425" anchor="t" anchorCtr="0"/>
          <a:lstStyle>
            <a:lvl1pPr lvl="0" rtl="0">
              <a:spcBef>
                <a:spcPts val="0"/>
              </a:spcBef>
              <a:buSzPts val="1200"/>
              <a:buChar char="▪"/>
              <a:defRPr sz="1600"/>
            </a:lvl1pPr>
            <a:lvl2pPr lvl="1" rtl="0">
              <a:spcBef>
                <a:spcPts val="0"/>
              </a:spcBef>
              <a:buSzPts val="1200"/>
              <a:buChar char="-"/>
              <a:defRPr sz="1600"/>
            </a:lvl2pPr>
            <a:lvl3pPr lvl="2" rtl="0">
              <a:spcBef>
                <a:spcPts val="0"/>
              </a:spcBef>
              <a:buSzPts val="1200"/>
              <a:buChar char="-"/>
              <a:defRPr sz="1600"/>
            </a:lvl3pPr>
            <a:lvl4pPr lvl="3" rtl="0">
              <a:spcBef>
                <a:spcPts val="0"/>
              </a:spcBef>
              <a:buSzPts val="1200"/>
              <a:buChar char="-"/>
              <a:defRPr sz="1600"/>
            </a:lvl4pPr>
            <a:lvl5pPr lvl="4" rtl="0">
              <a:spcBef>
                <a:spcPts val="0"/>
              </a:spcBef>
              <a:buSzPts val="1200"/>
              <a:buChar char="-"/>
              <a:defRPr sz="1600"/>
            </a:lvl5pPr>
            <a:lvl6pPr lvl="5" rtl="0">
              <a:spcBef>
                <a:spcPts val="0"/>
              </a:spcBef>
              <a:buSzPts val="1200"/>
              <a:buChar char="-"/>
              <a:defRPr sz="1600"/>
            </a:lvl6pPr>
            <a:lvl7pPr lvl="6" rtl="0">
              <a:spcBef>
                <a:spcPts val="0"/>
              </a:spcBef>
              <a:buSzPts val="1200"/>
              <a:buChar char="-"/>
              <a:defRPr sz="1600"/>
            </a:lvl7pPr>
            <a:lvl8pPr lvl="7" rtl="0">
              <a:spcBef>
                <a:spcPts val="0"/>
              </a:spcBef>
              <a:buSzPts val="1200"/>
              <a:buChar char="-"/>
              <a:defRPr sz="1600"/>
            </a:lvl8pPr>
            <a:lvl9pPr lvl="8" rtl="0">
              <a:spcBef>
                <a:spcPts val="0"/>
              </a:spcBef>
              <a:buSzPts val="1200"/>
              <a:buChar char="-"/>
              <a:defRPr sz="1600"/>
            </a:lvl9pPr>
          </a:lstStyle>
          <a:p>
            <a:endParaRPr/>
          </a:p>
        </p:txBody>
      </p:sp>
    </p:spTree>
    <p:extLst>
      <p:ext uri="{BB962C8B-B14F-4D97-AF65-F5344CB8AC3E}">
        <p14:creationId xmlns:p14="http://schemas.microsoft.com/office/powerpoint/2010/main" val="9079473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ColTx">
  <p:cSld name="Title + 2 columns">
    <p:spTree>
      <p:nvGrpSpPr>
        <p:cNvPr id="1" name="Shape 65"/>
        <p:cNvGrpSpPr/>
        <p:nvPr/>
      </p:nvGrpSpPr>
      <p:grpSpPr>
        <a:xfrm>
          <a:off x="0" y="0"/>
          <a:ext cx="0" cy="0"/>
          <a:chOff x="0" y="0"/>
          <a:chExt cx="0" cy="0"/>
        </a:xfrm>
      </p:grpSpPr>
      <p:sp>
        <p:nvSpPr>
          <p:cNvPr id="66" name="Shape 66"/>
          <p:cNvSpPr/>
          <p:nvPr/>
        </p:nvSpPr>
        <p:spPr>
          <a:xfrm flipH="1">
            <a:off x="3296500" y="0"/>
            <a:ext cx="150800" cy="6858000"/>
          </a:xfrm>
          <a:prstGeom prst="rect">
            <a:avLst/>
          </a:prstGeom>
          <a:gradFill>
            <a:gsLst>
              <a:gs pos="0">
                <a:srgbClr val="000014">
                  <a:alpha val="20000"/>
                </a:srgbClr>
              </a:gs>
              <a:gs pos="100000">
                <a:srgbClr val="000014">
                  <a:alpha val="0"/>
                </a:srgbClr>
              </a:gs>
            </a:gsLst>
            <a:lin ang="0" scaled="0"/>
          </a:gradFill>
          <a:ln>
            <a:noFill/>
          </a:ln>
        </p:spPr>
        <p:txBody>
          <a:bodyPr wrap="square" lIns="121900" tIns="60933" rIns="121900" bIns="60933" anchor="ctr" anchorCtr="0">
            <a:noAutofit/>
          </a:bodyPr>
          <a:lstStyle/>
          <a:p>
            <a:pPr marL="0" marR="0" lvl="0" indent="0" algn="ctr" rtl="0">
              <a:spcBef>
                <a:spcPts val="0"/>
              </a:spcBef>
              <a:buNone/>
            </a:pPr>
            <a:endParaRPr sz="2400">
              <a:solidFill>
                <a:srgbClr val="FFFFFF"/>
              </a:solidFill>
              <a:latin typeface="Calibri"/>
              <a:ea typeface="Calibri"/>
              <a:cs typeface="Calibri"/>
              <a:sym typeface="Calibri"/>
            </a:endParaRPr>
          </a:p>
        </p:txBody>
      </p:sp>
      <p:sp>
        <p:nvSpPr>
          <p:cNvPr id="67" name="Shape 67"/>
          <p:cNvSpPr/>
          <p:nvPr/>
        </p:nvSpPr>
        <p:spPr>
          <a:xfrm>
            <a:off x="3447300" y="0"/>
            <a:ext cx="8744800" cy="6858000"/>
          </a:xfrm>
          <a:prstGeom prst="rect">
            <a:avLst/>
          </a:prstGeom>
          <a:solidFill>
            <a:srgbClr val="FFFFFF"/>
          </a:solidFill>
          <a:ln>
            <a:noFill/>
          </a:ln>
        </p:spPr>
        <p:txBody>
          <a:bodyPr wrap="square" lIns="121900" tIns="121900" rIns="121900" bIns="121900" anchor="ctr" anchorCtr="0">
            <a:noAutofit/>
          </a:bodyPr>
          <a:lstStyle/>
          <a:p>
            <a:pPr marL="0" lvl="0" indent="0">
              <a:spcBef>
                <a:spcPts val="0"/>
              </a:spcBef>
              <a:buNone/>
            </a:pPr>
            <a:endParaRPr sz="2400"/>
          </a:p>
        </p:txBody>
      </p:sp>
      <p:sp>
        <p:nvSpPr>
          <p:cNvPr id="68" name="Shape 68"/>
          <p:cNvSpPr txBox="1">
            <a:spLocks noGrp="1"/>
          </p:cNvSpPr>
          <p:nvPr>
            <p:ph type="title"/>
          </p:nvPr>
        </p:nvSpPr>
        <p:spPr>
          <a:xfrm>
            <a:off x="312600" y="767333"/>
            <a:ext cx="2728400" cy="5308000"/>
          </a:xfrm>
          <a:prstGeom prst="rect">
            <a:avLst/>
          </a:prstGeom>
        </p:spPr>
        <p:txBody>
          <a:bodyPr wrap="square" lIns="91425" tIns="91425" rIns="91425" bIns="91425" anchor="t" anchorCtr="0"/>
          <a:lstStyle>
            <a:lvl1pPr lvl="0">
              <a:spcBef>
                <a:spcPts val="0"/>
              </a:spcBef>
              <a:buSzPts val="2400"/>
              <a:buNone/>
              <a:defRPr/>
            </a:lvl1pPr>
            <a:lvl2pPr lvl="1">
              <a:spcBef>
                <a:spcPts val="0"/>
              </a:spcBef>
              <a:buSzPts val="2400"/>
              <a:buNone/>
              <a:defRPr/>
            </a:lvl2pPr>
            <a:lvl3pPr lvl="2">
              <a:spcBef>
                <a:spcPts val="0"/>
              </a:spcBef>
              <a:buSzPts val="2400"/>
              <a:buNone/>
              <a:defRPr/>
            </a:lvl3pPr>
            <a:lvl4pPr lvl="3">
              <a:spcBef>
                <a:spcPts val="0"/>
              </a:spcBef>
              <a:buSzPts val="2400"/>
              <a:buNone/>
              <a:defRPr/>
            </a:lvl4pPr>
            <a:lvl5pPr lvl="4">
              <a:spcBef>
                <a:spcPts val="0"/>
              </a:spcBef>
              <a:buSzPts val="2400"/>
              <a:buNone/>
              <a:defRPr/>
            </a:lvl5pPr>
            <a:lvl6pPr lvl="5">
              <a:spcBef>
                <a:spcPts val="0"/>
              </a:spcBef>
              <a:buSzPts val="2400"/>
              <a:buNone/>
              <a:defRPr/>
            </a:lvl6pPr>
            <a:lvl7pPr lvl="6">
              <a:spcBef>
                <a:spcPts val="0"/>
              </a:spcBef>
              <a:buSzPts val="2400"/>
              <a:buNone/>
              <a:defRPr/>
            </a:lvl7pPr>
            <a:lvl8pPr lvl="7">
              <a:spcBef>
                <a:spcPts val="0"/>
              </a:spcBef>
              <a:buSzPts val="2400"/>
              <a:buNone/>
              <a:defRPr/>
            </a:lvl8pPr>
            <a:lvl9pPr lvl="8">
              <a:spcBef>
                <a:spcPts val="0"/>
              </a:spcBef>
              <a:buSzPts val="2400"/>
              <a:buNone/>
              <a:defRPr/>
            </a:lvl9pPr>
          </a:lstStyle>
          <a:p>
            <a:endParaRPr/>
          </a:p>
        </p:txBody>
      </p:sp>
      <p:sp>
        <p:nvSpPr>
          <p:cNvPr id="69" name="Shape 69"/>
          <p:cNvSpPr txBox="1">
            <a:spLocks noGrp="1"/>
          </p:cNvSpPr>
          <p:nvPr>
            <p:ph type="body" idx="1"/>
          </p:nvPr>
        </p:nvSpPr>
        <p:spPr>
          <a:xfrm>
            <a:off x="4082933" y="767333"/>
            <a:ext cx="3640000" cy="5308000"/>
          </a:xfrm>
          <a:prstGeom prst="rect">
            <a:avLst/>
          </a:prstGeom>
        </p:spPr>
        <p:txBody>
          <a:bodyPr wrap="square" lIns="91425" tIns="91425" rIns="91425" bIns="91425" anchor="t" anchorCtr="0"/>
          <a:lstStyle>
            <a:lvl1pPr lvl="0">
              <a:spcBef>
                <a:spcPts val="0"/>
              </a:spcBef>
              <a:buSzPts val="1100"/>
              <a:buChar char="▪"/>
              <a:defRPr sz="1467"/>
            </a:lvl1pPr>
            <a:lvl2pPr lvl="1">
              <a:spcBef>
                <a:spcPts val="0"/>
              </a:spcBef>
              <a:buSzPts val="1100"/>
              <a:buChar char="-"/>
              <a:defRPr sz="1467"/>
            </a:lvl2pPr>
            <a:lvl3pPr lvl="2">
              <a:spcBef>
                <a:spcPts val="0"/>
              </a:spcBef>
              <a:buSzPts val="1100"/>
              <a:buChar char="-"/>
              <a:defRPr sz="1467"/>
            </a:lvl3pPr>
            <a:lvl4pPr lvl="3">
              <a:spcBef>
                <a:spcPts val="0"/>
              </a:spcBef>
              <a:buSzPts val="1100"/>
              <a:buChar char="-"/>
              <a:defRPr sz="1467"/>
            </a:lvl4pPr>
            <a:lvl5pPr lvl="4">
              <a:spcBef>
                <a:spcPts val="0"/>
              </a:spcBef>
              <a:buSzPts val="1100"/>
              <a:buChar char="-"/>
              <a:defRPr sz="1467"/>
            </a:lvl5pPr>
            <a:lvl6pPr lvl="5">
              <a:spcBef>
                <a:spcPts val="0"/>
              </a:spcBef>
              <a:buSzPts val="1100"/>
              <a:buChar char="-"/>
              <a:defRPr sz="1467"/>
            </a:lvl6pPr>
            <a:lvl7pPr lvl="6">
              <a:spcBef>
                <a:spcPts val="0"/>
              </a:spcBef>
              <a:buSzPts val="1100"/>
              <a:buChar char="-"/>
              <a:defRPr sz="1467"/>
            </a:lvl7pPr>
            <a:lvl8pPr lvl="7">
              <a:spcBef>
                <a:spcPts val="0"/>
              </a:spcBef>
              <a:buSzPts val="1100"/>
              <a:buChar char="-"/>
              <a:defRPr sz="1467"/>
            </a:lvl8pPr>
            <a:lvl9pPr lvl="8">
              <a:spcBef>
                <a:spcPts val="0"/>
              </a:spcBef>
              <a:buSzPts val="1100"/>
              <a:buChar char="-"/>
              <a:defRPr sz="1467"/>
            </a:lvl9pPr>
          </a:lstStyle>
          <a:p>
            <a:endParaRPr/>
          </a:p>
        </p:txBody>
      </p:sp>
      <p:sp>
        <p:nvSpPr>
          <p:cNvPr id="70" name="Shape 70"/>
          <p:cNvSpPr txBox="1">
            <a:spLocks noGrp="1"/>
          </p:cNvSpPr>
          <p:nvPr>
            <p:ph type="body" idx="2"/>
          </p:nvPr>
        </p:nvSpPr>
        <p:spPr>
          <a:xfrm>
            <a:off x="7942268" y="767333"/>
            <a:ext cx="3640000" cy="5308000"/>
          </a:xfrm>
          <a:prstGeom prst="rect">
            <a:avLst/>
          </a:prstGeom>
        </p:spPr>
        <p:txBody>
          <a:bodyPr wrap="square" lIns="91425" tIns="91425" rIns="91425" bIns="91425" anchor="t" anchorCtr="0"/>
          <a:lstStyle>
            <a:lvl1pPr lvl="0">
              <a:spcBef>
                <a:spcPts val="0"/>
              </a:spcBef>
              <a:buSzPts val="1100"/>
              <a:buChar char="▪"/>
              <a:defRPr sz="1467"/>
            </a:lvl1pPr>
            <a:lvl2pPr lvl="1">
              <a:spcBef>
                <a:spcPts val="0"/>
              </a:spcBef>
              <a:buSzPts val="1100"/>
              <a:buChar char="-"/>
              <a:defRPr sz="1467"/>
            </a:lvl2pPr>
            <a:lvl3pPr lvl="2">
              <a:spcBef>
                <a:spcPts val="0"/>
              </a:spcBef>
              <a:buSzPts val="1100"/>
              <a:buChar char="-"/>
              <a:defRPr sz="1467"/>
            </a:lvl3pPr>
            <a:lvl4pPr lvl="3">
              <a:spcBef>
                <a:spcPts val="0"/>
              </a:spcBef>
              <a:buSzPts val="1100"/>
              <a:buChar char="-"/>
              <a:defRPr sz="1467"/>
            </a:lvl4pPr>
            <a:lvl5pPr lvl="4">
              <a:spcBef>
                <a:spcPts val="0"/>
              </a:spcBef>
              <a:buSzPts val="1100"/>
              <a:buChar char="-"/>
              <a:defRPr sz="1467"/>
            </a:lvl5pPr>
            <a:lvl6pPr lvl="5">
              <a:spcBef>
                <a:spcPts val="0"/>
              </a:spcBef>
              <a:buSzPts val="1100"/>
              <a:buChar char="-"/>
              <a:defRPr sz="1467"/>
            </a:lvl6pPr>
            <a:lvl7pPr lvl="6">
              <a:spcBef>
                <a:spcPts val="0"/>
              </a:spcBef>
              <a:buSzPts val="1100"/>
              <a:buChar char="-"/>
              <a:defRPr sz="1467"/>
            </a:lvl7pPr>
            <a:lvl8pPr lvl="7">
              <a:spcBef>
                <a:spcPts val="0"/>
              </a:spcBef>
              <a:buSzPts val="1100"/>
              <a:buChar char="-"/>
              <a:defRPr sz="1467"/>
            </a:lvl8pPr>
            <a:lvl9pPr lvl="8">
              <a:spcBef>
                <a:spcPts val="0"/>
              </a:spcBef>
              <a:buSzPts val="1100"/>
              <a:buChar char="-"/>
              <a:defRPr sz="1467"/>
            </a:lvl9pPr>
          </a:lstStyle>
          <a:p>
            <a:endParaRPr/>
          </a:p>
        </p:txBody>
      </p:sp>
      <p:sp>
        <p:nvSpPr>
          <p:cNvPr id="71" name="Shape 71"/>
          <p:cNvSpPr txBox="1">
            <a:spLocks noGrp="1"/>
          </p:cNvSpPr>
          <p:nvPr>
            <p:ph type="sldNum" idx="12"/>
          </p:nvPr>
        </p:nvSpPr>
        <p:spPr>
          <a:xfrm>
            <a:off x="11409045" y="6333135"/>
            <a:ext cx="731600" cy="524800"/>
          </a:xfrm>
          <a:prstGeom prst="rect">
            <a:avLst/>
          </a:prstGeom>
        </p:spPr>
        <p:txBody>
          <a:bodyPr wrap="square" lIns="91425" tIns="91425" rIns="91425" bIns="91425" anchor="ctr" anchorCtr="0">
            <a:noAutofit/>
          </a:bodyPr>
          <a:lstStyle/>
          <a:p>
            <a:fld id="{00000000-1234-1234-1234-123412341234}" type="slidenum">
              <a:rPr lang="en" smtClean="0"/>
              <a:pPr/>
              <a:t>‹#›</a:t>
            </a:fld>
            <a:endParaRPr lang="en"/>
          </a:p>
        </p:txBody>
      </p:sp>
    </p:spTree>
    <p:extLst>
      <p:ext uri="{BB962C8B-B14F-4D97-AF65-F5344CB8AC3E}">
        <p14:creationId xmlns:p14="http://schemas.microsoft.com/office/powerpoint/2010/main" val="32000651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endParaRPr lang="id-ID"/>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85"/>
        <p:cNvGrpSpPr/>
        <p:nvPr/>
      </p:nvGrpSpPr>
      <p:grpSpPr>
        <a:xfrm>
          <a:off x="0" y="0"/>
          <a:ext cx="0" cy="0"/>
          <a:chOff x="0" y="0"/>
          <a:chExt cx="0" cy="0"/>
        </a:xfrm>
      </p:grpSpPr>
      <p:sp>
        <p:nvSpPr>
          <p:cNvPr id="86" name="Shape 86"/>
          <p:cNvSpPr txBox="1">
            <a:spLocks noGrp="1"/>
          </p:cNvSpPr>
          <p:nvPr>
            <p:ph type="sldNum" idx="12"/>
          </p:nvPr>
        </p:nvSpPr>
        <p:spPr>
          <a:xfrm>
            <a:off x="11409045" y="6333135"/>
            <a:ext cx="731600" cy="524800"/>
          </a:xfrm>
          <a:prstGeom prst="rect">
            <a:avLst/>
          </a:prstGeom>
        </p:spPr>
        <p:txBody>
          <a:bodyPr wrap="square" lIns="91425" tIns="91425" rIns="91425" bIns="91425" anchor="ctr" anchorCtr="0">
            <a:noAutofit/>
          </a:bodyPr>
          <a:lstStyle/>
          <a:p>
            <a:fld id="{00000000-1234-1234-1234-123412341234}" type="slidenum">
              <a:rPr lang="en" smtClean="0">
                <a:solidFill>
                  <a:srgbClr val="FFFFFF"/>
                </a:solidFill>
              </a:rPr>
              <a:pPr/>
              <a:t>‹#›</a:t>
            </a:fld>
            <a:endParaRPr lang="en">
              <a:solidFill>
                <a:srgbClr val="FFFFFF"/>
              </a:solidFill>
            </a:endParaRPr>
          </a:p>
        </p:txBody>
      </p:sp>
    </p:spTree>
    <p:extLst>
      <p:ext uri="{BB962C8B-B14F-4D97-AF65-F5344CB8AC3E}">
        <p14:creationId xmlns:p14="http://schemas.microsoft.com/office/powerpoint/2010/main" val="5378038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id-ID"/>
          </a:p>
        </p:txBody>
      </p:sp>
      <p:sp>
        <p:nvSpPr>
          <p:cNvPr id="3" name="Content Placeholder 2"/>
          <p:cNvSpPr>
            <a:spLocks noGrp="1"/>
          </p:cNvSpPr>
          <p:nvPr>
            <p:ph sz="half" idx="1"/>
          </p:nvPr>
        </p:nvSpPr>
        <p:spPr>
          <a:xfrm>
            <a:off x="609600" y="1371600"/>
            <a:ext cx="5384800" cy="4953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4" name="Content Placeholder 3"/>
          <p:cNvSpPr>
            <a:spLocks noGrp="1"/>
          </p:cNvSpPr>
          <p:nvPr>
            <p:ph sz="half" idx="2"/>
          </p:nvPr>
        </p:nvSpPr>
        <p:spPr>
          <a:xfrm>
            <a:off x="6197600" y="1371600"/>
            <a:ext cx="5384800" cy="4953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endParaRPr lang="id-ID"/>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id-I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endParaRPr lang="id-ID"/>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endParaRPr lang="id-ID"/>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id-ID"/>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28.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theme" Target="../theme/theme3.xml"/><Relationship Id="rId5" Type="http://schemas.openxmlformats.org/officeDocument/2006/relationships/slideLayout" Target="../slideLayouts/slideLayout30.xml"/><Relationship Id="rId4"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92" name="Group 68"/>
          <p:cNvGrpSpPr>
            <a:grpSpLocks/>
          </p:cNvGrpSpPr>
          <p:nvPr/>
        </p:nvGrpSpPr>
        <p:grpSpPr bwMode="auto">
          <a:xfrm>
            <a:off x="0" y="685800"/>
            <a:ext cx="12192000" cy="609600"/>
            <a:chOff x="0" y="432"/>
            <a:chExt cx="5760" cy="384"/>
          </a:xfrm>
        </p:grpSpPr>
        <p:sp>
          <p:nvSpPr>
            <p:cNvPr id="1093" name="Rectangle 69"/>
            <p:cNvSpPr>
              <a:spLocks noChangeArrowheads="1"/>
            </p:cNvSpPr>
            <p:nvPr userDrawn="1"/>
          </p:nvSpPr>
          <p:spPr bwMode="gray">
            <a:xfrm>
              <a:off x="0" y="432"/>
              <a:ext cx="5760" cy="96"/>
            </a:xfrm>
            <a:prstGeom prst="rect">
              <a:avLst/>
            </a:prstGeom>
            <a:solidFill>
              <a:schemeClr val="tx1"/>
            </a:solidFill>
            <a:ln w="9525">
              <a:noFill/>
              <a:miter lim="800000"/>
              <a:headEnd/>
              <a:tailEnd/>
            </a:ln>
            <a:effectLst/>
          </p:spPr>
          <p:txBody>
            <a:bodyPr wrap="none" anchor="ctr"/>
            <a:lstStyle/>
            <a:p>
              <a:endParaRPr lang="id-ID"/>
            </a:p>
          </p:txBody>
        </p:sp>
        <p:sp>
          <p:nvSpPr>
            <p:cNvPr id="1094" name="Rectangle 70"/>
            <p:cNvSpPr>
              <a:spLocks noChangeArrowheads="1"/>
            </p:cNvSpPr>
            <p:nvPr userDrawn="1"/>
          </p:nvSpPr>
          <p:spPr bwMode="gray">
            <a:xfrm>
              <a:off x="362" y="432"/>
              <a:ext cx="5398" cy="384"/>
            </a:xfrm>
            <a:prstGeom prst="rect">
              <a:avLst/>
            </a:prstGeom>
            <a:solidFill>
              <a:schemeClr val="tx1"/>
            </a:solidFill>
            <a:ln w="9525">
              <a:noFill/>
              <a:miter lim="800000"/>
              <a:headEnd/>
              <a:tailEnd/>
            </a:ln>
            <a:effectLst/>
          </p:spPr>
          <p:txBody>
            <a:bodyPr wrap="none" anchor="ctr"/>
            <a:lstStyle/>
            <a:p>
              <a:endParaRPr lang="id-ID"/>
            </a:p>
          </p:txBody>
        </p:sp>
      </p:grpSp>
      <p:sp>
        <p:nvSpPr>
          <p:cNvPr id="1027" name="Rectangle 3"/>
          <p:cNvSpPr>
            <a:spLocks noGrp="1" noChangeArrowheads="1"/>
          </p:cNvSpPr>
          <p:nvPr>
            <p:ph type="body" idx="1"/>
          </p:nvPr>
        </p:nvSpPr>
        <p:spPr bwMode="auto">
          <a:xfrm>
            <a:off x="609600" y="1371600"/>
            <a:ext cx="10972800" cy="49530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1026" name="Rectangle 2"/>
          <p:cNvSpPr>
            <a:spLocks noGrp="1" noChangeArrowheads="1"/>
          </p:cNvSpPr>
          <p:nvPr>
            <p:ph type="title"/>
          </p:nvPr>
        </p:nvSpPr>
        <p:spPr bwMode="white">
          <a:xfrm>
            <a:off x="914400" y="731838"/>
            <a:ext cx="10871200" cy="56356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dirty="0"/>
              <a:t>Click to edit Master text styles</a:t>
            </a:r>
          </a:p>
        </p:txBody>
      </p:sp>
      <p:pic>
        <p:nvPicPr>
          <p:cNvPr id="1447" name="Picture 423" descr="Hasil gambar untuk logo kominfo"/>
          <p:cNvPicPr>
            <a:picLocks noChangeAspect="1" noChangeArrowheads="1"/>
          </p:cNvPicPr>
          <p:nvPr userDrawn="1"/>
        </p:nvPicPr>
        <p:blipFill>
          <a:blip r:embed="rId14" cstate="print">
            <a:extLst>
              <a:ext uri="{28A0092B-C50C-407E-A947-70E740481C1C}">
                <a14:useLocalDpi xmlns:a14="http://schemas.microsoft.com/office/drawing/2010/main" val="0"/>
              </a:ext>
            </a:extLst>
          </a:blip>
          <a:srcRect/>
          <a:stretch>
            <a:fillRect/>
          </a:stretch>
        </p:blipFill>
        <p:spPr bwMode="auto">
          <a:xfrm>
            <a:off x="407368" y="32813"/>
            <a:ext cx="2024083" cy="576063"/>
          </a:xfrm>
          <a:prstGeom prst="rect">
            <a:avLst/>
          </a:prstGeom>
          <a:noFill/>
          <a:extLst>
            <a:ext uri="{909E8E84-426E-40DD-AFC4-6F175D3DCCD1}">
              <a14:hiddenFill xmlns:a14="http://schemas.microsoft.com/office/drawing/2010/main">
                <a:solidFill>
                  <a:srgbClr val="FFFFFF"/>
                </a:solidFill>
              </a14:hiddenFill>
            </a:ext>
          </a:extLst>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p:txStyles>
    <p:titleStyle>
      <a:lvl1pPr algn="l" rtl="0" eaLnBrk="1" fontAlgn="base" hangingPunct="1">
        <a:spcBef>
          <a:spcPct val="0"/>
        </a:spcBef>
        <a:spcAft>
          <a:spcPct val="0"/>
        </a:spcAft>
        <a:defRPr sz="3200" b="1">
          <a:solidFill>
            <a:schemeClr val="bg1"/>
          </a:solidFill>
          <a:latin typeface="+mj-lt"/>
          <a:ea typeface="+mj-ea"/>
          <a:cs typeface="+mj-cs"/>
        </a:defRPr>
      </a:lvl1pPr>
      <a:lvl2pPr algn="l" rtl="0" eaLnBrk="1" fontAlgn="base" hangingPunct="1">
        <a:spcBef>
          <a:spcPct val="0"/>
        </a:spcBef>
        <a:spcAft>
          <a:spcPct val="0"/>
        </a:spcAft>
        <a:defRPr sz="3200" b="1">
          <a:solidFill>
            <a:schemeClr val="bg1"/>
          </a:solidFill>
          <a:latin typeface="Verdana" pitchFamily="34" charset="0"/>
        </a:defRPr>
      </a:lvl2pPr>
      <a:lvl3pPr algn="l" rtl="0" eaLnBrk="1" fontAlgn="base" hangingPunct="1">
        <a:spcBef>
          <a:spcPct val="0"/>
        </a:spcBef>
        <a:spcAft>
          <a:spcPct val="0"/>
        </a:spcAft>
        <a:defRPr sz="3200" b="1">
          <a:solidFill>
            <a:schemeClr val="bg1"/>
          </a:solidFill>
          <a:latin typeface="Verdana" pitchFamily="34" charset="0"/>
        </a:defRPr>
      </a:lvl3pPr>
      <a:lvl4pPr algn="l" rtl="0" eaLnBrk="1" fontAlgn="base" hangingPunct="1">
        <a:spcBef>
          <a:spcPct val="0"/>
        </a:spcBef>
        <a:spcAft>
          <a:spcPct val="0"/>
        </a:spcAft>
        <a:defRPr sz="3200" b="1">
          <a:solidFill>
            <a:schemeClr val="bg1"/>
          </a:solidFill>
          <a:latin typeface="Verdana" pitchFamily="34" charset="0"/>
        </a:defRPr>
      </a:lvl4pPr>
      <a:lvl5pPr algn="l" rtl="0" eaLnBrk="1" fontAlgn="base" hangingPunct="1">
        <a:spcBef>
          <a:spcPct val="0"/>
        </a:spcBef>
        <a:spcAft>
          <a:spcPct val="0"/>
        </a:spcAft>
        <a:defRPr sz="3200" b="1">
          <a:solidFill>
            <a:schemeClr val="bg1"/>
          </a:solidFill>
          <a:latin typeface="Verdana" pitchFamily="34" charset="0"/>
        </a:defRPr>
      </a:lvl5pPr>
      <a:lvl6pPr marL="457200" algn="l" rtl="0" eaLnBrk="1" fontAlgn="base" hangingPunct="1">
        <a:spcBef>
          <a:spcPct val="0"/>
        </a:spcBef>
        <a:spcAft>
          <a:spcPct val="0"/>
        </a:spcAft>
        <a:defRPr sz="3200" b="1">
          <a:solidFill>
            <a:schemeClr val="bg1"/>
          </a:solidFill>
          <a:latin typeface="Verdana" pitchFamily="34" charset="0"/>
        </a:defRPr>
      </a:lvl6pPr>
      <a:lvl7pPr marL="914400" algn="l" rtl="0" eaLnBrk="1" fontAlgn="base" hangingPunct="1">
        <a:spcBef>
          <a:spcPct val="0"/>
        </a:spcBef>
        <a:spcAft>
          <a:spcPct val="0"/>
        </a:spcAft>
        <a:defRPr sz="3200" b="1">
          <a:solidFill>
            <a:schemeClr val="bg1"/>
          </a:solidFill>
          <a:latin typeface="Verdana" pitchFamily="34" charset="0"/>
        </a:defRPr>
      </a:lvl7pPr>
      <a:lvl8pPr marL="1371600" algn="l" rtl="0" eaLnBrk="1" fontAlgn="base" hangingPunct="1">
        <a:spcBef>
          <a:spcPct val="0"/>
        </a:spcBef>
        <a:spcAft>
          <a:spcPct val="0"/>
        </a:spcAft>
        <a:defRPr sz="3200" b="1">
          <a:solidFill>
            <a:schemeClr val="bg1"/>
          </a:solidFill>
          <a:latin typeface="Verdana" pitchFamily="34" charset="0"/>
        </a:defRPr>
      </a:lvl8pPr>
      <a:lvl9pPr marL="1828800" algn="l" rtl="0" eaLnBrk="1" fontAlgn="base" hangingPunct="1">
        <a:spcBef>
          <a:spcPct val="0"/>
        </a:spcBef>
        <a:spcAft>
          <a:spcPct val="0"/>
        </a:spcAft>
        <a:defRPr sz="3200" b="1">
          <a:solidFill>
            <a:schemeClr val="bg1"/>
          </a:solidFill>
          <a:latin typeface="Verdana" pitchFamily="34" charset="0"/>
        </a:defRPr>
      </a:lvl9pPr>
    </p:titleStyle>
    <p:bodyStyle>
      <a:lvl1pPr marL="342900" indent="-342900" algn="l" rtl="0" eaLnBrk="1" fontAlgn="base" hangingPunct="1">
        <a:spcBef>
          <a:spcPct val="20000"/>
        </a:spcBef>
        <a:spcAft>
          <a:spcPct val="0"/>
        </a:spcAft>
        <a:buClr>
          <a:srgbClr val="002060"/>
        </a:buClr>
        <a:buFont typeface="Wingdings" pitchFamily="2" charset="2"/>
        <a:buChar char="q"/>
        <a:defRPr sz="2800" b="1">
          <a:solidFill>
            <a:srgbClr val="002060"/>
          </a:solidFill>
          <a:latin typeface="+mn-lt"/>
          <a:ea typeface="+mn-ea"/>
          <a:cs typeface="+mn-cs"/>
        </a:defRPr>
      </a:lvl1pPr>
      <a:lvl2pPr marL="742950" indent="-285750" algn="l" rtl="0" eaLnBrk="1" fontAlgn="base" hangingPunct="1">
        <a:spcBef>
          <a:spcPct val="20000"/>
        </a:spcBef>
        <a:spcAft>
          <a:spcPct val="0"/>
        </a:spcAft>
        <a:buClr>
          <a:srgbClr val="002060"/>
        </a:buClr>
        <a:buFont typeface="Wingdings" pitchFamily="2" charset="2"/>
        <a:buChar char="q"/>
        <a:defRPr sz="2400">
          <a:solidFill>
            <a:schemeClr val="tx1"/>
          </a:solidFill>
          <a:latin typeface="Arial" charset="0"/>
        </a:defRPr>
      </a:lvl2pPr>
      <a:lvl3pPr marL="1143000" indent="-228600" algn="l" rtl="0" eaLnBrk="1" fontAlgn="base" hangingPunct="1">
        <a:spcBef>
          <a:spcPct val="20000"/>
        </a:spcBef>
        <a:spcAft>
          <a:spcPct val="0"/>
        </a:spcAft>
        <a:buClr>
          <a:srgbClr val="002060"/>
        </a:buClr>
        <a:buFont typeface="Wingdings" pitchFamily="2" charset="2"/>
        <a:buChar char="q"/>
        <a:defRPr sz="2200">
          <a:solidFill>
            <a:schemeClr val="tx1"/>
          </a:solidFill>
          <a:latin typeface="Arial" charset="0"/>
        </a:defRPr>
      </a:lvl3pPr>
      <a:lvl4pPr marL="1600200" indent="-228600" algn="l" rtl="0" eaLnBrk="1" fontAlgn="base" hangingPunct="1">
        <a:spcBef>
          <a:spcPct val="20000"/>
        </a:spcBef>
        <a:spcAft>
          <a:spcPct val="0"/>
        </a:spcAft>
        <a:buClr>
          <a:srgbClr val="002060"/>
        </a:buClr>
        <a:buFont typeface="Wingdings" pitchFamily="2" charset="2"/>
        <a:buChar char="q"/>
        <a:defRPr sz="2000">
          <a:solidFill>
            <a:schemeClr val="tx1"/>
          </a:solidFill>
          <a:latin typeface="Arial" charset="0"/>
        </a:defRPr>
      </a:lvl4pPr>
      <a:lvl5pPr marL="2057400" indent="-228600" algn="l" rtl="0" eaLnBrk="1" fontAlgn="base" hangingPunct="1">
        <a:spcBef>
          <a:spcPct val="20000"/>
        </a:spcBef>
        <a:spcAft>
          <a:spcPct val="0"/>
        </a:spcAft>
        <a:buClr>
          <a:srgbClr val="002060"/>
        </a:buClr>
        <a:buFont typeface="Wingdings" pitchFamily="2" charset="2"/>
        <a:buChar char="q"/>
        <a:defRPr sz="2000">
          <a:solidFill>
            <a:schemeClr val="tx1"/>
          </a:solidFill>
          <a:latin typeface="Arial" charset="0"/>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p:bodyStyle>
    <p:other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fontAlgn="auto">
              <a:spcBef>
                <a:spcPts val="0"/>
              </a:spcBef>
              <a:spcAft>
                <a:spcPts val="0"/>
              </a:spcAft>
              <a:defRPr/>
            </a:pPr>
            <a:fld id="{FE22493C-64D7-45E0-9B64-F5BE04208726}" type="datetimeFigureOut">
              <a:rPr lang="en-US" smtClean="0">
                <a:solidFill>
                  <a:prstClr val="black">
                    <a:tint val="75000"/>
                  </a:prstClr>
                </a:solidFill>
                <a:latin typeface="Calibri" panose="020F0502020204030204"/>
              </a:rPr>
              <a:pPr fontAlgn="auto">
                <a:spcBef>
                  <a:spcPts val="0"/>
                </a:spcBef>
                <a:spcAft>
                  <a:spcPts val="0"/>
                </a:spcAft>
                <a:defRPr/>
              </a:pPr>
              <a:t>8/30/2020</a:t>
            </a:fld>
            <a:endParaRPr lang="en-US" dirty="0">
              <a:solidFill>
                <a:prstClr val="black">
                  <a:tint val="75000"/>
                </a:prstClr>
              </a:solidFill>
              <a:latin typeface="Calibri" panose="020F0502020204030204"/>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fontAlgn="auto">
              <a:spcBef>
                <a:spcPts val="0"/>
              </a:spcBef>
              <a:spcAft>
                <a:spcPts val="0"/>
              </a:spcAft>
              <a:defRPr/>
            </a:pPr>
            <a:endParaRPr lang="en-US" dirty="0">
              <a:solidFill>
                <a:prstClr val="black">
                  <a:tint val="75000"/>
                </a:prstClr>
              </a:solidFill>
              <a:latin typeface="Calibri" panose="020F0502020204030204"/>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fontAlgn="auto">
              <a:spcBef>
                <a:spcPts val="0"/>
              </a:spcBef>
              <a:spcAft>
                <a:spcPts val="0"/>
              </a:spcAft>
              <a:defRPr/>
            </a:pPr>
            <a:fld id="{E67FF784-6C2A-48BE-B2B9-2310CD1853F0}" type="slidenum">
              <a:rPr lang="en-US" smtClean="0">
                <a:solidFill>
                  <a:prstClr val="black">
                    <a:tint val="75000"/>
                  </a:prstClr>
                </a:solidFill>
                <a:latin typeface="Calibri" panose="020F0502020204030204"/>
              </a:rPr>
              <a:pPr fontAlgn="auto">
                <a:spcBef>
                  <a:spcPts val="0"/>
                </a:spcBef>
                <a:spcAft>
                  <a:spcPts val="0"/>
                </a:spcAft>
                <a:defRPr/>
              </a:pPr>
              <a:t>‹#›</a:t>
            </a:fld>
            <a:endParaRPr lang="en-US" dirty="0">
              <a:solidFill>
                <a:prstClr val="black">
                  <a:tint val="75000"/>
                </a:prstClr>
              </a:solidFill>
              <a:latin typeface="Calibri" panose="020F0502020204030204"/>
            </a:endParaRPr>
          </a:p>
        </p:txBody>
      </p:sp>
    </p:spTree>
    <p:extLst>
      <p:ext uri="{BB962C8B-B14F-4D97-AF65-F5344CB8AC3E}">
        <p14:creationId xmlns:p14="http://schemas.microsoft.com/office/powerpoint/2010/main" val="416783379"/>
      </p:ext>
    </p:extLst>
  </p:cSld>
  <p:clrMap bg1="lt1" tx1="dk1" bg2="lt2" tx2="dk2" accent1="accent1" accent2="accent2" accent3="accent3" accent4="accent4" accent5="accent5" accent6="accent6" hlink="hlink" folHlink="folHlink"/>
  <p:sldLayoutIdLst>
    <p:sldLayoutId id="2147483728" r:id="rId1"/>
    <p:sldLayoutId id="2147483729" r:id="rId2"/>
    <p:sldLayoutId id="2147483730" r:id="rId3"/>
    <p:sldLayoutId id="2147483731" r:id="rId4"/>
    <p:sldLayoutId id="2147483732" r:id="rId5"/>
    <p:sldLayoutId id="2147483733" r:id="rId6"/>
    <p:sldLayoutId id="2147483734" r:id="rId7"/>
    <p:sldLayoutId id="2147483735" r:id="rId8"/>
    <p:sldLayoutId id="2147483736" r:id="rId9"/>
    <p:sldLayoutId id="2147483737" r:id="rId10"/>
    <p:sldLayoutId id="2147483738" r:id="rId11"/>
    <p:sldLayoutId id="2147483739" r:id="rId12"/>
    <p:sldLayoutId id="2147483740"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6703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2600" y="767333"/>
            <a:ext cx="2728400" cy="5308000"/>
          </a:xfrm>
          <a:prstGeom prst="rect">
            <a:avLst/>
          </a:prstGeom>
          <a:noFill/>
          <a:ln>
            <a:noFill/>
          </a:ln>
        </p:spPr>
        <p:txBody>
          <a:bodyPr wrap="square" lIns="91425" tIns="91425" rIns="91425" bIns="91425" anchor="t" anchorCtr="0"/>
          <a:lstStyle>
            <a:lvl1pPr lvl="0">
              <a:spcBef>
                <a:spcPts val="0"/>
              </a:spcBef>
              <a:buClr>
                <a:srgbClr val="FFFFFF"/>
              </a:buClr>
              <a:buSzPts val="2400"/>
              <a:buFont typeface="Nunito Sans"/>
              <a:buNone/>
              <a:defRPr sz="2400">
                <a:solidFill>
                  <a:srgbClr val="FFFFFF"/>
                </a:solidFill>
                <a:latin typeface="Nunito Sans"/>
                <a:ea typeface="Nunito Sans"/>
                <a:cs typeface="Nunito Sans"/>
                <a:sym typeface="Nunito Sans"/>
              </a:defRPr>
            </a:lvl1pPr>
            <a:lvl2pPr lvl="1">
              <a:spcBef>
                <a:spcPts val="0"/>
              </a:spcBef>
              <a:buClr>
                <a:srgbClr val="FFFFFF"/>
              </a:buClr>
              <a:buSzPts val="2400"/>
              <a:buFont typeface="Nunito Sans"/>
              <a:buNone/>
              <a:defRPr sz="2400">
                <a:solidFill>
                  <a:srgbClr val="FFFFFF"/>
                </a:solidFill>
                <a:latin typeface="Nunito Sans"/>
                <a:ea typeface="Nunito Sans"/>
                <a:cs typeface="Nunito Sans"/>
                <a:sym typeface="Nunito Sans"/>
              </a:defRPr>
            </a:lvl2pPr>
            <a:lvl3pPr lvl="2">
              <a:spcBef>
                <a:spcPts val="0"/>
              </a:spcBef>
              <a:buClr>
                <a:srgbClr val="FFFFFF"/>
              </a:buClr>
              <a:buSzPts val="2400"/>
              <a:buFont typeface="Nunito Sans"/>
              <a:buNone/>
              <a:defRPr sz="2400">
                <a:solidFill>
                  <a:srgbClr val="FFFFFF"/>
                </a:solidFill>
                <a:latin typeface="Nunito Sans"/>
                <a:ea typeface="Nunito Sans"/>
                <a:cs typeface="Nunito Sans"/>
                <a:sym typeface="Nunito Sans"/>
              </a:defRPr>
            </a:lvl3pPr>
            <a:lvl4pPr lvl="3">
              <a:spcBef>
                <a:spcPts val="0"/>
              </a:spcBef>
              <a:buClr>
                <a:srgbClr val="FFFFFF"/>
              </a:buClr>
              <a:buSzPts val="2400"/>
              <a:buFont typeface="Nunito Sans"/>
              <a:buNone/>
              <a:defRPr sz="2400">
                <a:solidFill>
                  <a:srgbClr val="FFFFFF"/>
                </a:solidFill>
                <a:latin typeface="Nunito Sans"/>
                <a:ea typeface="Nunito Sans"/>
                <a:cs typeface="Nunito Sans"/>
                <a:sym typeface="Nunito Sans"/>
              </a:defRPr>
            </a:lvl4pPr>
            <a:lvl5pPr lvl="4">
              <a:spcBef>
                <a:spcPts val="0"/>
              </a:spcBef>
              <a:buClr>
                <a:srgbClr val="FFFFFF"/>
              </a:buClr>
              <a:buSzPts val="2400"/>
              <a:buFont typeface="Nunito Sans"/>
              <a:buNone/>
              <a:defRPr sz="2400">
                <a:solidFill>
                  <a:srgbClr val="FFFFFF"/>
                </a:solidFill>
                <a:latin typeface="Nunito Sans"/>
                <a:ea typeface="Nunito Sans"/>
                <a:cs typeface="Nunito Sans"/>
                <a:sym typeface="Nunito Sans"/>
              </a:defRPr>
            </a:lvl5pPr>
            <a:lvl6pPr lvl="5">
              <a:spcBef>
                <a:spcPts val="0"/>
              </a:spcBef>
              <a:buClr>
                <a:srgbClr val="FFFFFF"/>
              </a:buClr>
              <a:buSzPts val="2400"/>
              <a:buFont typeface="Nunito Sans"/>
              <a:buNone/>
              <a:defRPr sz="2400">
                <a:solidFill>
                  <a:srgbClr val="FFFFFF"/>
                </a:solidFill>
                <a:latin typeface="Nunito Sans"/>
                <a:ea typeface="Nunito Sans"/>
                <a:cs typeface="Nunito Sans"/>
                <a:sym typeface="Nunito Sans"/>
              </a:defRPr>
            </a:lvl6pPr>
            <a:lvl7pPr lvl="6">
              <a:spcBef>
                <a:spcPts val="0"/>
              </a:spcBef>
              <a:buClr>
                <a:srgbClr val="FFFFFF"/>
              </a:buClr>
              <a:buSzPts val="2400"/>
              <a:buFont typeface="Nunito Sans"/>
              <a:buNone/>
              <a:defRPr sz="2400">
                <a:solidFill>
                  <a:srgbClr val="FFFFFF"/>
                </a:solidFill>
                <a:latin typeface="Nunito Sans"/>
                <a:ea typeface="Nunito Sans"/>
                <a:cs typeface="Nunito Sans"/>
                <a:sym typeface="Nunito Sans"/>
              </a:defRPr>
            </a:lvl7pPr>
            <a:lvl8pPr lvl="7">
              <a:spcBef>
                <a:spcPts val="0"/>
              </a:spcBef>
              <a:buClr>
                <a:srgbClr val="FFFFFF"/>
              </a:buClr>
              <a:buSzPts val="2400"/>
              <a:buFont typeface="Nunito Sans"/>
              <a:buNone/>
              <a:defRPr sz="2400">
                <a:solidFill>
                  <a:srgbClr val="FFFFFF"/>
                </a:solidFill>
                <a:latin typeface="Nunito Sans"/>
                <a:ea typeface="Nunito Sans"/>
                <a:cs typeface="Nunito Sans"/>
                <a:sym typeface="Nunito Sans"/>
              </a:defRPr>
            </a:lvl8pPr>
            <a:lvl9pPr lvl="8">
              <a:spcBef>
                <a:spcPts val="0"/>
              </a:spcBef>
              <a:buClr>
                <a:srgbClr val="FFFFFF"/>
              </a:buClr>
              <a:buSzPts val="2400"/>
              <a:buFont typeface="Nunito Sans"/>
              <a:buNone/>
              <a:defRPr sz="2400">
                <a:solidFill>
                  <a:srgbClr val="FFFFFF"/>
                </a:solidFill>
                <a:latin typeface="Nunito Sans"/>
                <a:ea typeface="Nunito Sans"/>
                <a:cs typeface="Nunito Sans"/>
                <a:sym typeface="Nunito Sans"/>
              </a:defRPr>
            </a:lvl9pPr>
          </a:lstStyle>
          <a:p>
            <a:endParaRPr/>
          </a:p>
        </p:txBody>
      </p:sp>
      <p:sp>
        <p:nvSpPr>
          <p:cNvPr id="7" name="Shape 7"/>
          <p:cNvSpPr txBox="1">
            <a:spLocks noGrp="1"/>
          </p:cNvSpPr>
          <p:nvPr>
            <p:ph type="body" idx="1"/>
          </p:nvPr>
        </p:nvSpPr>
        <p:spPr>
          <a:xfrm>
            <a:off x="4120833" y="767333"/>
            <a:ext cx="7461600" cy="5308000"/>
          </a:xfrm>
          <a:prstGeom prst="rect">
            <a:avLst/>
          </a:prstGeom>
          <a:noFill/>
          <a:ln>
            <a:noFill/>
          </a:ln>
        </p:spPr>
        <p:txBody>
          <a:bodyPr wrap="square" lIns="91425" tIns="91425" rIns="91425" bIns="91425" anchor="t" anchorCtr="0"/>
          <a:lstStyle>
            <a:lvl1pPr lvl="0">
              <a:lnSpc>
                <a:spcPct val="115000"/>
              </a:lnSpc>
              <a:spcBef>
                <a:spcPts val="600"/>
              </a:spcBef>
              <a:buClr>
                <a:srgbClr val="CCCCCC"/>
              </a:buClr>
              <a:buSzPts val="1400"/>
              <a:buFont typeface="Nunito Sans"/>
              <a:buChar char="▪"/>
              <a:defRPr>
                <a:solidFill>
                  <a:srgbClr val="666666"/>
                </a:solidFill>
                <a:latin typeface="Nunito Sans"/>
                <a:ea typeface="Nunito Sans"/>
                <a:cs typeface="Nunito Sans"/>
                <a:sym typeface="Nunito Sans"/>
              </a:defRPr>
            </a:lvl1pPr>
            <a:lvl2pPr lvl="1">
              <a:lnSpc>
                <a:spcPct val="115000"/>
              </a:lnSpc>
              <a:spcBef>
                <a:spcPts val="480"/>
              </a:spcBef>
              <a:buClr>
                <a:srgbClr val="CCCCCC"/>
              </a:buClr>
              <a:buSzPts val="1400"/>
              <a:buFont typeface="Nunito Sans"/>
              <a:buChar char="-"/>
              <a:defRPr>
                <a:solidFill>
                  <a:srgbClr val="666666"/>
                </a:solidFill>
                <a:latin typeface="Nunito Sans"/>
                <a:ea typeface="Nunito Sans"/>
                <a:cs typeface="Nunito Sans"/>
                <a:sym typeface="Nunito Sans"/>
              </a:defRPr>
            </a:lvl2pPr>
            <a:lvl3pPr lvl="2">
              <a:lnSpc>
                <a:spcPct val="115000"/>
              </a:lnSpc>
              <a:spcBef>
                <a:spcPts val="480"/>
              </a:spcBef>
              <a:buClr>
                <a:srgbClr val="CCCCCC"/>
              </a:buClr>
              <a:buSzPts val="1400"/>
              <a:buFont typeface="Nunito Sans"/>
              <a:buChar char="-"/>
              <a:defRPr>
                <a:solidFill>
                  <a:srgbClr val="666666"/>
                </a:solidFill>
                <a:latin typeface="Nunito Sans"/>
                <a:ea typeface="Nunito Sans"/>
                <a:cs typeface="Nunito Sans"/>
                <a:sym typeface="Nunito Sans"/>
              </a:defRPr>
            </a:lvl3pPr>
            <a:lvl4pPr lvl="3">
              <a:lnSpc>
                <a:spcPct val="115000"/>
              </a:lnSpc>
              <a:spcBef>
                <a:spcPts val="360"/>
              </a:spcBef>
              <a:buClr>
                <a:srgbClr val="CCCCCC"/>
              </a:buClr>
              <a:buSzPts val="1400"/>
              <a:buFont typeface="Nunito Sans"/>
              <a:buChar char="-"/>
              <a:defRPr>
                <a:solidFill>
                  <a:srgbClr val="666666"/>
                </a:solidFill>
                <a:latin typeface="Nunito Sans"/>
                <a:ea typeface="Nunito Sans"/>
                <a:cs typeface="Nunito Sans"/>
                <a:sym typeface="Nunito Sans"/>
              </a:defRPr>
            </a:lvl4pPr>
            <a:lvl5pPr lvl="4">
              <a:lnSpc>
                <a:spcPct val="115000"/>
              </a:lnSpc>
              <a:spcBef>
                <a:spcPts val="360"/>
              </a:spcBef>
              <a:buClr>
                <a:srgbClr val="CCCCCC"/>
              </a:buClr>
              <a:buSzPts val="1400"/>
              <a:buFont typeface="Nunito Sans"/>
              <a:buChar char="-"/>
              <a:defRPr>
                <a:solidFill>
                  <a:srgbClr val="666666"/>
                </a:solidFill>
                <a:latin typeface="Nunito Sans"/>
                <a:ea typeface="Nunito Sans"/>
                <a:cs typeface="Nunito Sans"/>
                <a:sym typeface="Nunito Sans"/>
              </a:defRPr>
            </a:lvl5pPr>
            <a:lvl6pPr lvl="5">
              <a:lnSpc>
                <a:spcPct val="115000"/>
              </a:lnSpc>
              <a:spcBef>
                <a:spcPts val="360"/>
              </a:spcBef>
              <a:buClr>
                <a:srgbClr val="CCCCCC"/>
              </a:buClr>
              <a:buSzPts val="1400"/>
              <a:buFont typeface="Nunito Sans"/>
              <a:buChar char="-"/>
              <a:defRPr>
                <a:solidFill>
                  <a:srgbClr val="666666"/>
                </a:solidFill>
                <a:latin typeface="Nunito Sans"/>
                <a:ea typeface="Nunito Sans"/>
                <a:cs typeface="Nunito Sans"/>
                <a:sym typeface="Nunito Sans"/>
              </a:defRPr>
            </a:lvl6pPr>
            <a:lvl7pPr lvl="6">
              <a:lnSpc>
                <a:spcPct val="115000"/>
              </a:lnSpc>
              <a:spcBef>
                <a:spcPts val="360"/>
              </a:spcBef>
              <a:buClr>
                <a:srgbClr val="CCCCCC"/>
              </a:buClr>
              <a:buSzPts val="1400"/>
              <a:buFont typeface="Nunito Sans"/>
              <a:buChar char="-"/>
              <a:defRPr>
                <a:solidFill>
                  <a:srgbClr val="666666"/>
                </a:solidFill>
                <a:latin typeface="Nunito Sans"/>
                <a:ea typeface="Nunito Sans"/>
                <a:cs typeface="Nunito Sans"/>
                <a:sym typeface="Nunito Sans"/>
              </a:defRPr>
            </a:lvl7pPr>
            <a:lvl8pPr lvl="7">
              <a:lnSpc>
                <a:spcPct val="115000"/>
              </a:lnSpc>
              <a:spcBef>
                <a:spcPts val="360"/>
              </a:spcBef>
              <a:buClr>
                <a:srgbClr val="CCCCCC"/>
              </a:buClr>
              <a:buSzPts val="1400"/>
              <a:buFont typeface="Nunito Sans"/>
              <a:buChar char="-"/>
              <a:defRPr>
                <a:solidFill>
                  <a:srgbClr val="666666"/>
                </a:solidFill>
                <a:latin typeface="Nunito Sans"/>
                <a:ea typeface="Nunito Sans"/>
                <a:cs typeface="Nunito Sans"/>
                <a:sym typeface="Nunito Sans"/>
              </a:defRPr>
            </a:lvl8pPr>
            <a:lvl9pPr lvl="8">
              <a:lnSpc>
                <a:spcPct val="115000"/>
              </a:lnSpc>
              <a:spcBef>
                <a:spcPts val="360"/>
              </a:spcBef>
              <a:buClr>
                <a:srgbClr val="CCCCCC"/>
              </a:buClr>
              <a:buSzPts val="1400"/>
              <a:buFont typeface="Nunito Sans"/>
              <a:buChar char="-"/>
              <a:defRPr>
                <a:solidFill>
                  <a:srgbClr val="666666"/>
                </a:solidFill>
                <a:latin typeface="Nunito Sans"/>
                <a:ea typeface="Nunito Sans"/>
                <a:cs typeface="Nunito Sans"/>
                <a:sym typeface="Nunito Sans"/>
              </a:defRPr>
            </a:lvl9pPr>
          </a:lstStyle>
          <a:p>
            <a:endParaRPr/>
          </a:p>
        </p:txBody>
      </p:sp>
      <p:sp>
        <p:nvSpPr>
          <p:cNvPr id="8" name="Shape 8"/>
          <p:cNvSpPr txBox="1">
            <a:spLocks noGrp="1"/>
          </p:cNvSpPr>
          <p:nvPr>
            <p:ph type="sldNum" idx="12"/>
          </p:nvPr>
        </p:nvSpPr>
        <p:spPr>
          <a:xfrm>
            <a:off x="11409045" y="6333135"/>
            <a:ext cx="731600" cy="524800"/>
          </a:xfrm>
          <a:prstGeom prst="rect">
            <a:avLst/>
          </a:prstGeom>
          <a:noFill/>
          <a:ln>
            <a:noFill/>
          </a:ln>
        </p:spPr>
        <p:txBody>
          <a:bodyPr wrap="square" lIns="91425" tIns="91425" rIns="91425" bIns="91425" anchor="ctr" anchorCtr="0">
            <a:noAutofit/>
          </a:bodyPr>
          <a:lstStyle/>
          <a:p>
            <a:pPr algn="r"/>
            <a:fld id="{00000000-1234-1234-1234-123412341234}" type="slidenum">
              <a:rPr lang="en" sz="1333" smtClean="0">
                <a:solidFill>
                  <a:srgbClr val="CCCCCC"/>
                </a:solidFill>
                <a:latin typeface="Nunito Sans"/>
                <a:ea typeface="Nunito Sans"/>
                <a:cs typeface="Nunito Sans"/>
                <a:sym typeface="Nunito Sans"/>
              </a:rPr>
              <a:pPr algn="r"/>
              <a:t>‹#›</a:t>
            </a:fld>
            <a:endParaRPr lang="en" sz="1333">
              <a:solidFill>
                <a:srgbClr val="CCCCCC"/>
              </a:solidFill>
              <a:latin typeface="Nunito Sans"/>
              <a:ea typeface="Nunito Sans"/>
              <a:cs typeface="Nunito Sans"/>
              <a:sym typeface="Nunito Sans"/>
            </a:endParaRPr>
          </a:p>
        </p:txBody>
      </p:sp>
    </p:spTree>
    <p:extLst>
      <p:ext uri="{BB962C8B-B14F-4D97-AF65-F5344CB8AC3E}">
        <p14:creationId xmlns:p14="http://schemas.microsoft.com/office/powerpoint/2010/main" val="3421074150"/>
      </p:ext>
    </p:extLst>
  </p:cSld>
  <p:clrMap bg1="lt1" tx1="dk1" bg2="dk2" tx2="lt2" accent1="accent1" accent2="accent2" accent3="accent3" accent4="accent4" accent5="accent5" accent6="accent6" hlink="hlink" folHlink="folHlink"/>
  <p:sldLayoutIdLst>
    <p:sldLayoutId id="2147483754" r:id="rId1"/>
    <p:sldLayoutId id="2147483755" r:id="rId2"/>
    <p:sldLayoutId id="2147483756" r:id="rId3"/>
    <p:sldLayoutId id="2147483757" r:id="rId4"/>
    <p:sldLayoutId id="2147483758" r:id="rId5"/>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11.jpeg"/><Relationship Id="rId5" Type="http://schemas.openxmlformats.org/officeDocument/2006/relationships/image" Target="../media/image10.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image" Target="../media/image14.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tiff"/><Relationship Id="rId7"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18.tiff"/><Relationship Id="rId5" Type="http://schemas.openxmlformats.org/officeDocument/2006/relationships/image" Target="../media/image17.tiff"/><Relationship Id="rId4" Type="http://schemas.openxmlformats.org/officeDocument/2006/relationships/image" Target="../media/image16.tiff"/><Relationship Id="rId9" Type="http://schemas.openxmlformats.org/officeDocument/2006/relationships/image" Target="../media/image21.tif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8.xml"/></Relationships>
</file>

<file path=ppt/slides/_rels/slide20.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4.png"/><Relationship Id="rId4" Type="http://schemas.openxmlformats.org/officeDocument/2006/relationships/notesSlide" Target="../notesSlides/notesSlide1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hyperlink" Target="https://www.youtube.com/watch?v=cn8Zxh9bPio" TargetMode="Externa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p:cNvSpPr>
            <a:spLocks noGrp="1"/>
          </p:cNvSpPr>
          <p:nvPr>
            <p:ph type="subTitle" idx="1"/>
          </p:nvPr>
        </p:nvSpPr>
        <p:spPr>
          <a:xfrm>
            <a:off x="956137" y="4052633"/>
            <a:ext cx="10513168" cy="2616727"/>
          </a:xfrm>
        </p:spPr>
        <p:txBody>
          <a:bodyPr/>
          <a:lstStyle/>
          <a:p>
            <a:endParaRPr lang="en-US" sz="3600" b="1" dirty="0">
              <a:solidFill>
                <a:srgbClr val="00B0F0"/>
              </a:solidFill>
            </a:endParaRPr>
          </a:p>
          <a:p>
            <a:r>
              <a:rPr lang="en-US" sz="3600" b="1" dirty="0" err="1">
                <a:solidFill>
                  <a:srgbClr val="00B0F0"/>
                </a:solidFill>
              </a:rPr>
              <a:t>Mengkonfigurasi</a:t>
            </a:r>
            <a:r>
              <a:rPr lang="en-US" sz="3600" b="1" dirty="0">
                <a:solidFill>
                  <a:srgbClr val="00B0F0"/>
                </a:solidFill>
              </a:rPr>
              <a:t> Switch Pada </a:t>
            </a:r>
            <a:r>
              <a:rPr lang="en-US" sz="3600" b="1" dirty="0" err="1">
                <a:solidFill>
                  <a:srgbClr val="00B0F0"/>
                </a:solidFill>
              </a:rPr>
              <a:t>Jaringan</a:t>
            </a:r>
            <a:endParaRPr lang="en-US" sz="3600" b="1" dirty="0">
              <a:solidFill>
                <a:srgbClr val="00B0F0"/>
              </a:solidFill>
            </a:endParaRPr>
          </a:p>
          <a:p>
            <a:endParaRPr lang="en-US" sz="3600" b="1" dirty="0">
              <a:solidFill>
                <a:srgbClr val="C00000"/>
              </a:solidFill>
            </a:endParaRPr>
          </a:p>
        </p:txBody>
      </p:sp>
      <p:sp>
        <p:nvSpPr>
          <p:cNvPr id="2" name="AutoShape 2" descr="Hasil gambar untuk logo elnusa"/>
          <p:cNvSpPr>
            <a:spLocks noChangeAspect="1" noChangeArrowheads="1"/>
          </p:cNvSpPr>
          <p:nvPr/>
        </p:nvSpPr>
        <p:spPr bwMode="auto">
          <a:xfrm>
            <a:off x="155575" y="-563563"/>
            <a:ext cx="1181100" cy="11811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4" descr="Hasil gambar untuk logo elnusa"/>
          <p:cNvSpPr>
            <a:spLocks noChangeAspect="1" noChangeArrowheads="1"/>
          </p:cNvSpPr>
          <p:nvPr/>
        </p:nvSpPr>
        <p:spPr bwMode="auto">
          <a:xfrm>
            <a:off x="307975" y="-411163"/>
            <a:ext cx="1181100" cy="11811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6" descr="Hasil gambar untuk logo elnusa"/>
          <p:cNvSpPr>
            <a:spLocks noChangeAspect="1" noChangeArrowheads="1"/>
          </p:cNvSpPr>
          <p:nvPr/>
        </p:nvSpPr>
        <p:spPr bwMode="auto">
          <a:xfrm>
            <a:off x="460375" y="-258763"/>
            <a:ext cx="1181100" cy="11811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8" descr="Hasil gambar untuk logo elnus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5170587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Hasil gambar untuk logo elnus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Rectangle 3"/>
          <p:cNvSpPr/>
          <p:nvPr/>
        </p:nvSpPr>
        <p:spPr>
          <a:xfrm>
            <a:off x="911424" y="836712"/>
            <a:ext cx="11017224" cy="461665"/>
          </a:xfrm>
          <a:prstGeom prst="rect">
            <a:avLst/>
          </a:prstGeom>
        </p:spPr>
        <p:txBody>
          <a:bodyPr wrap="square">
            <a:spAutoFit/>
          </a:bodyPr>
          <a:lstStyle/>
          <a:p>
            <a:r>
              <a:rPr lang="en-US" sz="2400" b="1" dirty="0">
                <a:solidFill>
                  <a:schemeClr val="bg1"/>
                </a:solidFill>
                <a:latin typeface="+mj-lt"/>
              </a:rPr>
              <a:t>Kabel UTP</a:t>
            </a:r>
            <a:endParaRPr lang="en-US" sz="2400" dirty="0">
              <a:solidFill>
                <a:schemeClr val="bg1"/>
              </a:solidFill>
              <a:latin typeface="+mj-lt"/>
            </a:endParaRPr>
          </a:p>
        </p:txBody>
      </p:sp>
      <p:sp>
        <p:nvSpPr>
          <p:cNvPr id="2" name="Rectangle 1">
            <a:extLst>
              <a:ext uri="{FF2B5EF4-FFF2-40B4-BE49-F238E27FC236}">
                <a16:creationId xmlns:a16="http://schemas.microsoft.com/office/drawing/2014/main" id="{04AC1E02-218F-492E-99B3-5FF9ABFCDD36}"/>
              </a:ext>
            </a:extLst>
          </p:cNvPr>
          <p:cNvSpPr/>
          <p:nvPr/>
        </p:nvSpPr>
        <p:spPr>
          <a:xfrm>
            <a:off x="911424" y="1700808"/>
            <a:ext cx="9577064" cy="456535"/>
          </a:xfrm>
          <a:prstGeom prst="rect">
            <a:avLst/>
          </a:prstGeom>
        </p:spPr>
        <p:txBody>
          <a:bodyPr wrap="square">
            <a:spAutoFit/>
          </a:bodyPr>
          <a:lstStyle/>
          <a:p>
            <a:pPr marL="285750" indent="-285750">
              <a:lnSpc>
                <a:spcPct val="150000"/>
              </a:lnSpc>
              <a:buFont typeface="Wingdings" panose="05000000000000000000" pitchFamily="2" charset="2"/>
              <a:buChar char="§"/>
            </a:pPr>
            <a:endParaRPr lang="en-US" dirty="0"/>
          </a:p>
        </p:txBody>
      </p:sp>
      <p:pic>
        <p:nvPicPr>
          <p:cNvPr id="5" name="Picture 4">
            <a:extLst>
              <a:ext uri="{FF2B5EF4-FFF2-40B4-BE49-F238E27FC236}">
                <a16:creationId xmlns:a16="http://schemas.microsoft.com/office/drawing/2014/main" id="{C00B72F0-4E9A-4C33-987C-B268AC181CFC}"/>
              </a:ext>
            </a:extLst>
          </p:cNvPr>
          <p:cNvPicPr/>
          <p:nvPr/>
        </p:nvPicPr>
        <p:blipFill rotWithShape="1">
          <a:blip r:embed="rId3">
            <a:extLst>
              <a:ext uri="{28A0092B-C50C-407E-A947-70E740481C1C}">
                <a14:useLocalDpi xmlns:a14="http://schemas.microsoft.com/office/drawing/2010/main" val="0"/>
              </a:ext>
            </a:extLst>
          </a:blip>
          <a:srcRect l="4041" t="5531" r="4919" b="8387"/>
          <a:stretch/>
        </p:blipFill>
        <p:spPr bwMode="auto">
          <a:xfrm>
            <a:off x="4221286" y="3416671"/>
            <a:ext cx="3274923" cy="20598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 uri="{53640926-AAD7-44D8-BBD7-CCE9431645EC}">
              <a14:shadowObscured xmlns:a14="http://schemas.microsoft.com/office/drawing/2010/main"/>
            </a:ext>
          </a:extLst>
        </p:spPr>
      </p:pic>
      <p:pic>
        <p:nvPicPr>
          <p:cNvPr id="6" name="Picture 5">
            <a:extLst>
              <a:ext uri="{FF2B5EF4-FFF2-40B4-BE49-F238E27FC236}">
                <a16:creationId xmlns:a16="http://schemas.microsoft.com/office/drawing/2014/main" id="{E9C683CE-DA73-426B-A497-2F5BB455FA6A}"/>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89101" y="4804796"/>
            <a:ext cx="2412595" cy="14361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6">
            <a:extLst>
              <a:ext uri="{FF2B5EF4-FFF2-40B4-BE49-F238E27FC236}">
                <a16:creationId xmlns:a16="http://schemas.microsoft.com/office/drawing/2014/main" id="{E10ACBFE-BA7F-4B87-9722-3E6621B47B79}"/>
              </a:ext>
            </a:extLst>
          </p:cNvPr>
          <p:cNvPicPr/>
          <p:nvPr/>
        </p:nvPicPr>
        <p:blipFill>
          <a:blip r:embed="rId5">
            <a:extLst>
              <a:ext uri="{28A0092B-C50C-407E-A947-70E740481C1C}">
                <a14:useLocalDpi xmlns:a14="http://schemas.microsoft.com/office/drawing/2010/main" val="0"/>
              </a:ext>
            </a:extLst>
          </a:blip>
          <a:stretch>
            <a:fillRect/>
          </a:stretch>
        </p:blipFill>
        <p:spPr bwMode="auto">
          <a:xfrm>
            <a:off x="1612924" y="1700808"/>
            <a:ext cx="2560955" cy="25349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7" descr="http://4.bp.blogspot.com/-JFBAak_xBBU/U9yGUJaUMXI/AAAAAAAACS8/6UfbAJrOlWU/s1600/Jenis-Jenis+Kabel+yang+Digunakan+Pada+Jaringan+Komputer.jpg">
            <a:extLst>
              <a:ext uri="{FF2B5EF4-FFF2-40B4-BE49-F238E27FC236}">
                <a16:creationId xmlns:a16="http://schemas.microsoft.com/office/drawing/2014/main" id="{F175532A-035F-4C7F-A35F-40126D14A832}"/>
              </a:ext>
            </a:extLst>
          </p:cNvPr>
          <p:cNvPicPr/>
          <p:nvPr/>
        </p:nvPicPr>
        <p:blipFill rotWithShape="1">
          <a:blip r:embed="rId6">
            <a:extLst>
              <a:ext uri="{28A0092B-C50C-407E-A947-70E740481C1C}">
                <a14:useLocalDpi xmlns:a14="http://schemas.microsoft.com/office/drawing/2010/main" val="0"/>
              </a:ext>
            </a:extLst>
          </a:blip>
          <a:srcRect t="14" b="-1"/>
          <a:stretch/>
        </p:blipFill>
        <p:spPr bwMode="auto">
          <a:xfrm>
            <a:off x="8077371" y="1740153"/>
            <a:ext cx="3384054" cy="4118754"/>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7653763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Hasil gambar untuk logo elnus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Rectangle 3"/>
          <p:cNvSpPr/>
          <p:nvPr/>
        </p:nvSpPr>
        <p:spPr>
          <a:xfrm>
            <a:off x="911424" y="836712"/>
            <a:ext cx="11017224" cy="461665"/>
          </a:xfrm>
          <a:prstGeom prst="rect">
            <a:avLst/>
          </a:prstGeom>
        </p:spPr>
        <p:txBody>
          <a:bodyPr wrap="square">
            <a:spAutoFit/>
          </a:bodyPr>
          <a:lstStyle/>
          <a:p>
            <a:r>
              <a:rPr lang="en-US" sz="2400" b="1" dirty="0" err="1">
                <a:solidFill>
                  <a:schemeClr val="bg1"/>
                </a:solidFill>
                <a:latin typeface="+mj-lt"/>
              </a:rPr>
              <a:t>Standar</a:t>
            </a:r>
            <a:r>
              <a:rPr lang="en-US" sz="2400" b="1" dirty="0">
                <a:solidFill>
                  <a:schemeClr val="bg1"/>
                </a:solidFill>
                <a:latin typeface="+mj-lt"/>
              </a:rPr>
              <a:t> dan </a:t>
            </a:r>
            <a:r>
              <a:rPr lang="en-US" sz="2400" b="1" dirty="0" err="1">
                <a:solidFill>
                  <a:schemeClr val="bg1"/>
                </a:solidFill>
                <a:latin typeface="+mj-lt"/>
              </a:rPr>
              <a:t>Tipe</a:t>
            </a:r>
            <a:r>
              <a:rPr lang="en-US" sz="2400" b="1" dirty="0">
                <a:solidFill>
                  <a:schemeClr val="bg1"/>
                </a:solidFill>
                <a:latin typeface="+mj-lt"/>
              </a:rPr>
              <a:t> Kabel UTP</a:t>
            </a:r>
            <a:endParaRPr lang="en-US" sz="2400" dirty="0">
              <a:solidFill>
                <a:schemeClr val="bg1"/>
              </a:solidFill>
              <a:latin typeface="+mj-lt"/>
            </a:endParaRPr>
          </a:p>
        </p:txBody>
      </p:sp>
      <p:sp>
        <p:nvSpPr>
          <p:cNvPr id="2" name="Rectangle 1">
            <a:extLst>
              <a:ext uri="{FF2B5EF4-FFF2-40B4-BE49-F238E27FC236}">
                <a16:creationId xmlns:a16="http://schemas.microsoft.com/office/drawing/2014/main" id="{04AC1E02-218F-492E-99B3-5FF9ABFCDD36}"/>
              </a:ext>
            </a:extLst>
          </p:cNvPr>
          <p:cNvSpPr/>
          <p:nvPr/>
        </p:nvSpPr>
        <p:spPr>
          <a:xfrm>
            <a:off x="911424" y="1700808"/>
            <a:ext cx="9577064" cy="456535"/>
          </a:xfrm>
          <a:prstGeom prst="rect">
            <a:avLst/>
          </a:prstGeom>
        </p:spPr>
        <p:txBody>
          <a:bodyPr wrap="square">
            <a:spAutoFit/>
          </a:bodyPr>
          <a:lstStyle/>
          <a:p>
            <a:pPr marL="285750" indent="-285750">
              <a:lnSpc>
                <a:spcPct val="150000"/>
              </a:lnSpc>
              <a:buFont typeface="Wingdings" panose="05000000000000000000" pitchFamily="2" charset="2"/>
              <a:buChar char="§"/>
            </a:pPr>
            <a:endParaRPr lang="en-US" dirty="0"/>
          </a:p>
        </p:txBody>
      </p:sp>
      <p:pic>
        <p:nvPicPr>
          <p:cNvPr id="8" name="Picture 7">
            <a:extLst>
              <a:ext uri="{FF2B5EF4-FFF2-40B4-BE49-F238E27FC236}">
                <a16:creationId xmlns:a16="http://schemas.microsoft.com/office/drawing/2014/main" id="{CB750B77-14F3-4E16-B5DC-86C7BD6E2D90}"/>
              </a:ext>
            </a:extLst>
          </p:cNvPr>
          <p:cNvPicPr/>
          <p:nvPr/>
        </p:nvPicPr>
        <p:blipFill>
          <a:blip r:embed="rId3"/>
          <a:stretch>
            <a:fillRect/>
          </a:stretch>
        </p:blipFill>
        <p:spPr>
          <a:xfrm>
            <a:off x="5065263" y="1651853"/>
            <a:ext cx="2709545" cy="1693545"/>
          </a:xfrm>
          <a:prstGeom prst="rect">
            <a:avLst/>
          </a:prstGeom>
        </p:spPr>
      </p:pic>
      <p:pic>
        <p:nvPicPr>
          <p:cNvPr id="9" name="Picture 8">
            <a:extLst>
              <a:ext uri="{FF2B5EF4-FFF2-40B4-BE49-F238E27FC236}">
                <a16:creationId xmlns:a16="http://schemas.microsoft.com/office/drawing/2014/main" id="{BE335A09-8033-4B40-AE2F-C552D2AD1218}"/>
              </a:ext>
            </a:extLst>
          </p:cNvPr>
          <p:cNvPicPr/>
          <p:nvPr/>
        </p:nvPicPr>
        <p:blipFill>
          <a:blip r:embed="rId4">
            <a:extLst>
              <a:ext uri="{28A0092B-C50C-407E-A947-70E740481C1C}">
                <a14:useLocalDpi xmlns:a14="http://schemas.microsoft.com/office/drawing/2010/main" val="0"/>
              </a:ext>
            </a:extLst>
          </a:blip>
          <a:stretch>
            <a:fillRect/>
          </a:stretch>
        </p:blipFill>
        <p:spPr bwMode="auto">
          <a:xfrm>
            <a:off x="6960096" y="4151289"/>
            <a:ext cx="4572000" cy="24136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9">
            <a:extLst>
              <a:ext uri="{FF2B5EF4-FFF2-40B4-BE49-F238E27FC236}">
                <a16:creationId xmlns:a16="http://schemas.microsoft.com/office/drawing/2014/main" id="{34910C82-D7C9-4D65-BA3B-5B1D81948E77}"/>
              </a:ext>
            </a:extLst>
          </p:cNvPr>
          <p:cNvPicPr/>
          <p:nvPr/>
        </p:nvPicPr>
        <p:blipFill>
          <a:blip r:embed="rId5">
            <a:extLst>
              <a:ext uri="{28A0092B-C50C-407E-A947-70E740481C1C}">
                <a14:useLocalDpi xmlns:a14="http://schemas.microsoft.com/office/drawing/2010/main" val="0"/>
              </a:ext>
            </a:extLst>
          </a:blip>
          <a:stretch>
            <a:fillRect/>
          </a:stretch>
        </p:blipFill>
        <p:spPr bwMode="auto">
          <a:xfrm>
            <a:off x="1469315" y="4151290"/>
            <a:ext cx="4572000" cy="24136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351195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Hasil gambar untuk logo elnus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Rectangle 3"/>
          <p:cNvSpPr/>
          <p:nvPr/>
        </p:nvSpPr>
        <p:spPr>
          <a:xfrm>
            <a:off x="911424" y="836712"/>
            <a:ext cx="11017224" cy="461665"/>
          </a:xfrm>
          <a:prstGeom prst="rect">
            <a:avLst/>
          </a:prstGeom>
        </p:spPr>
        <p:txBody>
          <a:bodyPr wrap="square">
            <a:spAutoFit/>
          </a:bodyPr>
          <a:lstStyle/>
          <a:p>
            <a:r>
              <a:rPr lang="en-US" sz="2400" b="1" dirty="0">
                <a:solidFill>
                  <a:schemeClr val="bg1"/>
                </a:solidFill>
                <a:latin typeface="+mj-lt"/>
              </a:rPr>
              <a:t>PRAKTEK MEMBUAT KABEL UTP</a:t>
            </a:r>
            <a:endParaRPr lang="en-US" sz="2400" dirty="0">
              <a:solidFill>
                <a:schemeClr val="bg1"/>
              </a:solidFill>
              <a:latin typeface="+mj-lt"/>
            </a:endParaRPr>
          </a:p>
        </p:txBody>
      </p:sp>
      <p:sp>
        <p:nvSpPr>
          <p:cNvPr id="2" name="Rectangle 1">
            <a:extLst>
              <a:ext uri="{FF2B5EF4-FFF2-40B4-BE49-F238E27FC236}">
                <a16:creationId xmlns:a16="http://schemas.microsoft.com/office/drawing/2014/main" id="{04AC1E02-218F-492E-99B3-5FF9ABFCDD36}"/>
              </a:ext>
            </a:extLst>
          </p:cNvPr>
          <p:cNvSpPr/>
          <p:nvPr/>
        </p:nvSpPr>
        <p:spPr>
          <a:xfrm>
            <a:off x="911424" y="1700808"/>
            <a:ext cx="9577064" cy="456535"/>
          </a:xfrm>
          <a:prstGeom prst="rect">
            <a:avLst/>
          </a:prstGeom>
        </p:spPr>
        <p:txBody>
          <a:bodyPr wrap="square">
            <a:spAutoFit/>
          </a:bodyPr>
          <a:lstStyle/>
          <a:p>
            <a:pPr marL="285750" indent="-285750">
              <a:lnSpc>
                <a:spcPct val="150000"/>
              </a:lnSpc>
              <a:buFont typeface="Wingdings" panose="05000000000000000000" pitchFamily="2" charset="2"/>
              <a:buChar char="§"/>
            </a:pPr>
            <a:endParaRPr lang="en-US" dirty="0"/>
          </a:p>
        </p:txBody>
      </p:sp>
      <p:pic>
        <p:nvPicPr>
          <p:cNvPr id="11" name="Picture 10">
            <a:extLst>
              <a:ext uri="{FF2B5EF4-FFF2-40B4-BE49-F238E27FC236}">
                <a16:creationId xmlns:a16="http://schemas.microsoft.com/office/drawing/2014/main" id="{840EDEE0-2185-4800-886F-7F0DAD31FAEC}"/>
              </a:ext>
            </a:extLst>
          </p:cNvPr>
          <p:cNvPicPr/>
          <p:nvPr/>
        </p:nvPicPr>
        <p:blipFill>
          <a:blip r:embed="rId3"/>
          <a:stretch>
            <a:fillRect/>
          </a:stretch>
        </p:blipFill>
        <p:spPr>
          <a:xfrm>
            <a:off x="839416" y="1700808"/>
            <a:ext cx="2540000" cy="1397000"/>
          </a:xfrm>
          <a:prstGeom prst="rect">
            <a:avLst/>
          </a:prstGeom>
        </p:spPr>
      </p:pic>
      <p:pic>
        <p:nvPicPr>
          <p:cNvPr id="12" name="Picture 11">
            <a:extLst>
              <a:ext uri="{FF2B5EF4-FFF2-40B4-BE49-F238E27FC236}">
                <a16:creationId xmlns:a16="http://schemas.microsoft.com/office/drawing/2014/main" id="{AD5D5C49-9B11-40ED-9285-0A68419870E7}"/>
              </a:ext>
            </a:extLst>
          </p:cNvPr>
          <p:cNvPicPr/>
          <p:nvPr/>
        </p:nvPicPr>
        <p:blipFill>
          <a:blip r:embed="rId4"/>
          <a:stretch>
            <a:fillRect/>
          </a:stretch>
        </p:blipFill>
        <p:spPr>
          <a:xfrm>
            <a:off x="4501029" y="1427758"/>
            <a:ext cx="2527300" cy="1943100"/>
          </a:xfrm>
          <a:prstGeom prst="rect">
            <a:avLst/>
          </a:prstGeom>
        </p:spPr>
      </p:pic>
      <p:pic>
        <p:nvPicPr>
          <p:cNvPr id="13" name="Picture 12">
            <a:extLst>
              <a:ext uri="{FF2B5EF4-FFF2-40B4-BE49-F238E27FC236}">
                <a16:creationId xmlns:a16="http://schemas.microsoft.com/office/drawing/2014/main" id="{20100B19-DEF5-4A29-96D9-B7D4D17208F1}"/>
              </a:ext>
            </a:extLst>
          </p:cNvPr>
          <p:cNvPicPr/>
          <p:nvPr/>
        </p:nvPicPr>
        <p:blipFill>
          <a:blip r:embed="rId5"/>
          <a:stretch>
            <a:fillRect/>
          </a:stretch>
        </p:blipFill>
        <p:spPr>
          <a:xfrm>
            <a:off x="8458224" y="1415326"/>
            <a:ext cx="2527300" cy="1943100"/>
          </a:xfrm>
          <a:prstGeom prst="rect">
            <a:avLst/>
          </a:prstGeom>
        </p:spPr>
      </p:pic>
      <p:pic>
        <p:nvPicPr>
          <p:cNvPr id="14" name="Picture 13">
            <a:extLst>
              <a:ext uri="{FF2B5EF4-FFF2-40B4-BE49-F238E27FC236}">
                <a16:creationId xmlns:a16="http://schemas.microsoft.com/office/drawing/2014/main" id="{7B5F2346-58D9-4033-802E-6508E012B50A}"/>
              </a:ext>
            </a:extLst>
          </p:cNvPr>
          <p:cNvPicPr/>
          <p:nvPr/>
        </p:nvPicPr>
        <p:blipFill>
          <a:blip r:embed="rId6"/>
          <a:stretch>
            <a:fillRect/>
          </a:stretch>
        </p:blipFill>
        <p:spPr>
          <a:xfrm>
            <a:off x="1055440" y="4464441"/>
            <a:ext cx="2527300" cy="1943100"/>
          </a:xfrm>
          <a:prstGeom prst="rect">
            <a:avLst/>
          </a:prstGeom>
        </p:spPr>
      </p:pic>
      <p:pic>
        <p:nvPicPr>
          <p:cNvPr id="15" name="Picture 14">
            <a:extLst>
              <a:ext uri="{FF2B5EF4-FFF2-40B4-BE49-F238E27FC236}">
                <a16:creationId xmlns:a16="http://schemas.microsoft.com/office/drawing/2014/main" id="{69AE1C3B-77CF-4FBB-8570-BBB1E6B2B206}"/>
              </a:ext>
            </a:extLst>
          </p:cNvPr>
          <p:cNvPicPr/>
          <p:nvPr/>
        </p:nvPicPr>
        <p:blipFill rotWithShape="1">
          <a:blip r:embed="rId7">
            <a:extLst>
              <a:ext uri="{28A0092B-C50C-407E-A947-70E740481C1C}">
                <a14:useLocalDpi xmlns:a14="http://schemas.microsoft.com/office/drawing/2010/main" val="0"/>
              </a:ext>
            </a:extLst>
          </a:blip>
          <a:srcRect l="18367" t="5243" r="12767" b="6387"/>
          <a:stretch/>
        </p:blipFill>
        <p:spPr bwMode="auto">
          <a:xfrm>
            <a:off x="4221370" y="3807674"/>
            <a:ext cx="1231265" cy="28752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 uri="{53640926-AAD7-44D8-BBD7-CCE9431645EC}">
              <a14:shadowObscured xmlns:a14="http://schemas.microsoft.com/office/drawing/2010/main"/>
            </a:ext>
          </a:extLst>
        </p:spPr>
      </p:pic>
      <p:pic>
        <p:nvPicPr>
          <p:cNvPr id="16" name="Picture 15">
            <a:extLst>
              <a:ext uri="{FF2B5EF4-FFF2-40B4-BE49-F238E27FC236}">
                <a16:creationId xmlns:a16="http://schemas.microsoft.com/office/drawing/2014/main" id="{1771C43D-9A64-4E19-B776-E519037D728F}"/>
              </a:ext>
            </a:extLst>
          </p:cNvPr>
          <p:cNvPicPr/>
          <p:nvPr/>
        </p:nvPicPr>
        <p:blipFill rotWithShape="1">
          <a:blip r:embed="rId8">
            <a:extLst>
              <a:ext uri="{28A0092B-C50C-407E-A947-70E740481C1C}">
                <a14:useLocalDpi xmlns:a14="http://schemas.microsoft.com/office/drawing/2010/main" val="0"/>
              </a:ext>
            </a:extLst>
          </a:blip>
          <a:srcRect l="7278" t="5941" r="6897" b="8269"/>
          <a:stretch/>
        </p:blipFill>
        <p:spPr bwMode="auto">
          <a:xfrm>
            <a:off x="5431304" y="3807674"/>
            <a:ext cx="3194050" cy="28759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 uri="{53640926-AAD7-44D8-BBD7-CCE9431645EC}">
              <a14:shadowObscured xmlns:a14="http://schemas.microsoft.com/office/drawing/2010/main"/>
            </a:ext>
          </a:extLst>
        </p:spPr>
      </p:pic>
      <p:pic>
        <p:nvPicPr>
          <p:cNvPr id="17" name="Picture 16">
            <a:extLst>
              <a:ext uri="{FF2B5EF4-FFF2-40B4-BE49-F238E27FC236}">
                <a16:creationId xmlns:a16="http://schemas.microsoft.com/office/drawing/2014/main" id="{6E84B180-74F2-4900-9D2F-A46511D9089E}"/>
              </a:ext>
            </a:extLst>
          </p:cNvPr>
          <p:cNvPicPr/>
          <p:nvPr/>
        </p:nvPicPr>
        <p:blipFill>
          <a:blip r:embed="rId9"/>
          <a:stretch>
            <a:fillRect/>
          </a:stretch>
        </p:blipFill>
        <p:spPr>
          <a:xfrm>
            <a:off x="9388648" y="4260512"/>
            <a:ext cx="2803352" cy="1943100"/>
          </a:xfrm>
          <a:prstGeom prst="rect">
            <a:avLst/>
          </a:prstGeom>
        </p:spPr>
      </p:pic>
      <p:sp>
        <p:nvSpPr>
          <p:cNvPr id="5" name="Arrow: Right 4">
            <a:extLst>
              <a:ext uri="{FF2B5EF4-FFF2-40B4-BE49-F238E27FC236}">
                <a16:creationId xmlns:a16="http://schemas.microsoft.com/office/drawing/2014/main" id="{D79C7B9E-9216-43BB-88CE-0F0436E09DCC}"/>
              </a:ext>
            </a:extLst>
          </p:cNvPr>
          <p:cNvSpPr/>
          <p:nvPr/>
        </p:nvSpPr>
        <p:spPr>
          <a:xfrm>
            <a:off x="3719736" y="2399308"/>
            <a:ext cx="432048" cy="16046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8" name="Arrow: Right 17">
            <a:extLst>
              <a:ext uri="{FF2B5EF4-FFF2-40B4-BE49-F238E27FC236}">
                <a16:creationId xmlns:a16="http://schemas.microsoft.com/office/drawing/2014/main" id="{30176E12-9834-4E39-84E1-3BA46C30C78C}"/>
              </a:ext>
            </a:extLst>
          </p:cNvPr>
          <p:cNvSpPr/>
          <p:nvPr/>
        </p:nvSpPr>
        <p:spPr>
          <a:xfrm>
            <a:off x="7525365" y="2386876"/>
            <a:ext cx="432048" cy="16046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6" name="Arrow: Right 5">
            <a:extLst>
              <a:ext uri="{FF2B5EF4-FFF2-40B4-BE49-F238E27FC236}">
                <a16:creationId xmlns:a16="http://schemas.microsoft.com/office/drawing/2014/main" id="{8A59690F-49A3-4A24-B39B-4623C927E453}"/>
              </a:ext>
            </a:extLst>
          </p:cNvPr>
          <p:cNvSpPr/>
          <p:nvPr/>
        </p:nvSpPr>
        <p:spPr>
          <a:xfrm>
            <a:off x="307975" y="5517232"/>
            <a:ext cx="603449" cy="720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7" name="Arrow: Right 6">
            <a:extLst>
              <a:ext uri="{FF2B5EF4-FFF2-40B4-BE49-F238E27FC236}">
                <a16:creationId xmlns:a16="http://schemas.microsoft.com/office/drawing/2014/main" id="{CE2D0291-0046-4143-A106-B87FB622C2A6}"/>
              </a:ext>
            </a:extLst>
          </p:cNvPr>
          <p:cNvSpPr/>
          <p:nvPr/>
        </p:nvSpPr>
        <p:spPr>
          <a:xfrm>
            <a:off x="3469518" y="5530376"/>
            <a:ext cx="432048" cy="457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0" name="Arrow: Right 19">
            <a:extLst>
              <a:ext uri="{FF2B5EF4-FFF2-40B4-BE49-F238E27FC236}">
                <a16:creationId xmlns:a16="http://schemas.microsoft.com/office/drawing/2014/main" id="{EFB925FF-D2DE-43EC-A3C4-615116E61CCD}"/>
              </a:ext>
            </a:extLst>
          </p:cNvPr>
          <p:cNvSpPr/>
          <p:nvPr/>
        </p:nvSpPr>
        <p:spPr>
          <a:xfrm>
            <a:off x="8832304" y="5245314"/>
            <a:ext cx="360040" cy="19736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Tree>
    <p:extLst>
      <p:ext uri="{BB962C8B-B14F-4D97-AF65-F5344CB8AC3E}">
        <p14:creationId xmlns:p14="http://schemas.microsoft.com/office/powerpoint/2010/main" val="37206363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Hasil gambar untuk logo elnus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Rectangle 3"/>
          <p:cNvSpPr/>
          <p:nvPr/>
        </p:nvSpPr>
        <p:spPr>
          <a:xfrm>
            <a:off x="911424" y="836712"/>
            <a:ext cx="11017224" cy="461665"/>
          </a:xfrm>
          <a:prstGeom prst="rect">
            <a:avLst/>
          </a:prstGeom>
        </p:spPr>
        <p:txBody>
          <a:bodyPr wrap="square">
            <a:spAutoFit/>
          </a:bodyPr>
          <a:lstStyle/>
          <a:p>
            <a:r>
              <a:rPr lang="en-US" sz="2400" b="1" dirty="0">
                <a:solidFill>
                  <a:schemeClr val="bg1"/>
                </a:solidFill>
                <a:latin typeface="+mj-lt"/>
              </a:rPr>
              <a:t>Hub dan Switch </a:t>
            </a:r>
            <a:endParaRPr lang="en-US" sz="2400" dirty="0">
              <a:solidFill>
                <a:schemeClr val="bg1"/>
              </a:solidFill>
              <a:latin typeface="+mj-lt"/>
            </a:endParaRPr>
          </a:p>
        </p:txBody>
      </p:sp>
      <p:sp>
        <p:nvSpPr>
          <p:cNvPr id="2" name="Rectangle 1">
            <a:extLst>
              <a:ext uri="{FF2B5EF4-FFF2-40B4-BE49-F238E27FC236}">
                <a16:creationId xmlns:a16="http://schemas.microsoft.com/office/drawing/2014/main" id="{F26FC5AF-C33E-40FE-A92C-AD137A0B669B}"/>
              </a:ext>
            </a:extLst>
          </p:cNvPr>
          <p:cNvSpPr/>
          <p:nvPr/>
        </p:nvSpPr>
        <p:spPr>
          <a:xfrm>
            <a:off x="911424" y="1700808"/>
            <a:ext cx="10369152" cy="2754600"/>
          </a:xfrm>
          <a:prstGeom prst="rect">
            <a:avLst/>
          </a:prstGeom>
        </p:spPr>
        <p:txBody>
          <a:bodyPr wrap="square">
            <a:spAutoFit/>
          </a:bodyPr>
          <a:lstStyle/>
          <a:p>
            <a:pPr marL="285750" indent="-285750">
              <a:lnSpc>
                <a:spcPct val="150000"/>
              </a:lnSpc>
              <a:spcBef>
                <a:spcPts val="600"/>
              </a:spcBef>
              <a:buFont typeface="Wingdings" panose="05000000000000000000" pitchFamily="2" charset="2"/>
              <a:buChar char="q"/>
            </a:pPr>
            <a:r>
              <a:rPr lang="en-ID" sz="2000" dirty="0" err="1"/>
              <a:t>Untuk</a:t>
            </a:r>
            <a:r>
              <a:rPr lang="en-ID" sz="2000" dirty="0"/>
              <a:t> </a:t>
            </a:r>
            <a:r>
              <a:rPr lang="en-ID" sz="2000" dirty="0" err="1"/>
              <a:t>memahami</a:t>
            </a:r>
            <a:r>
              <a:rPr lang="en-ID" sz="2000" dirty="0"/>
              <a:t> </a:t>
            </a:r>
            <a:r>
              <a:rPr lang="en-ID" sz="2000" dirty="0" err="1"/>
              <a:t>perbedaan</a:t>
            </a:r>
            <a:r>
              <a:rPr lang="en-ID" sz="2000" dirty="0"/>
              <a:t> </a:t>
            </a:r>
            <a:r>
              <a:rPr lang="en-ID" sz="2000" dirty="0" err="1"/>
              <a:t>antara</a:t>
            </a:r>
            <a:r>
              <a:rPr lang="en-ID" sz="2000" dirty="0"/>
              <a:t> Hub dan Switch, </a:t>
            </a:r>
            <a:r>
              <a:rPr lang="en-ID" sz="2000" dirty="0" err="1"/>
              <a:t>ada</a:t>
            </a:r>
            <a:r>
              <a:rPr lang="en-ID" sz="2000" dirty="0"/>
              <a:t> 3 </a:t>
            </a:r>
            <a:r>
              <a:rPr lang="en-ID" sz="2000" dirty="0" err="1"/>
              <a:t>tipe</a:t>
            </a:r>
            <a:r>
              <a:rPr lang="en-ID" sz="2000" dirty="0"/>
              <a:t> </a:t>
            </a:r>
            <a:r>
              <a:rPr lang="en-ID" sz="2000" dirty="0" err="1"/>
              <a:t>komunikasi</a:t>
            </a:r>
            <a:r>
              <a:rPr lang="en-ID" sz="2000" dirty="0"/>
              <a:t> / </a:t>
            </a:r>
            <a:r>
              <a:rPr lang="en-ID" sz="2000" dirty="0" err="1"/>
              <a:t>transmisi</a:t>
            </a:r>
            <a:r>
              <a:rPr lang="en-ID" sz="2000" dirty="0"/>
              <a:t> data yang  </a:t>
            </a:r>
            <a:r>
              <a:rPr lang="en-ID" sz="2000" dirty="0" err="1"/>
              <a:t>harus</a:t>
            </a:r>
            <a:r>
              <a:rPr lang="en-ID" sz="2000" dirty="0"/>
              <a:t> </a:t>
            </a:r>
            <a:r>
              <a:rPr lang="en-ID" sz="2000" dirty="0" err="1"/>
              <a:t>dipahami</a:t>
            </a:r>
            <a:r>
              <a:rPr lang="en-ID" sz="2000" dirty="0"/>
              <a:t>.</a:t>
            </a:r>
          </a:p>
          <a:p>
            <a:pPr marL="285750" indent="-285750">
              <a:buFont typeface="Wingdings" panose="05000000000000000000" pitchFamily="2" charset="2"/>
              <a:buChar char="q"/>
            </a:pPr>
            <a:endParaRPr lang="en-ID" sz="2000" dirty="0"/>
          </a:p>
          <a:p>
            <a:pPr marL="342900" indent="-342900">
              <a:spcBef>
                <a:spcPts val="600"/>
              </a:spcBef>
              <a:buFont typeface="+mj-lt"/>
              <a:buAutoNum type="arabicPeriod"/>
            </a:pPr>
            <a:r>
              <a:rPr lang="en-US" sz="2000" b="1" dirty="0"/>
              <a:t>Unicast </a:t>
            </a:r>
            <a:r>
              <a:rPr lang="en-US" sz="2000" dirty="0"/>
              <a:t>→ </a:t>
            </a:r>
            <a:r>
              <a:rPr lang="en-US" sz="2000" dirty="0" err="1"/>
              <a:t>Komunikasi</a:t>
            </a:r>
            <a:r>
              <a:rPr lang="en-US" sz="2000" dirty="0"/>
              <a:t> </a:t>
            </a:r>
            <a:r>
              <a:rPr lang="en-US" sz="2000" dirty="0" err="1"/>
              <a:t>dari</a:t>
            </a:r>
            <a:r>
              <a:rPr lang="en-US" sz="2000" dirty="0"/>
              <a:t> 1 </a:t>
            </a:r>
            <a:r>
              <a:rPr lang="en-US" sz="2000" dirty="0" err="1"/>
              <a:t>titik</a:t>
            </a:r>
            <a:r>
              <a:rPr lang="en-US" sz="2000" dirty="0"/>
              <a:t> </a:t>
            </a:r>
            <a:r>
              <a:rPr lang="en-US" sz="2000" dirty="0" err="1"/>
              <a:t>asal</a:t>
            </a:r>
            <a:r>
              <a:rPr lang="en-US" sz="2000" dirty="0"/>
              <a:t> </a:t>
            </a:r>
            <a:r>
              <a:rPr lang="en-US" sz="2000" dirty="0" err="1"/>
              <a:t>ke</a:t>
            </a:r>
            <a:r>
              <a:rPr lang="en-US" sz="2000" dirty="0"/>
              <a:t> 1 </a:t>
            </a:r>
            <a:r>
              <a:rPr lang="en-US" sz="2000" dirty="0" err="1"/>
              <a:t>titik</a:t>
            </a:r>
            <a:r>
              <a:rPr lang="en-US" sz="2000" dirty="0"/>
              <a:t> </a:t>
            </a:r>
            <a:r>
              <a:rPr lang="en-US" sz="2000" dirty="0" err="1"/>
              <a:t>tujuan</a:t>
            </a:r>
            <a:r>
              <a:rPr lang="en-US" sz="2000" dirty="0"/>
              <a:t> </a:t>
            </a:r>
            <a:r>
              <a:rPr lang="en-US" sz="2000" dirty="0" err="1"/>
              <a:t>dalam</a:t>
            </a:r>
            <a:r>
              <a:rPr lang="en-US" sz="2000" dirty="0"/>
              <a:t> </a:t>
            </a:r>
            <a:r>
              <a:rPr lang="en-US" sz="2000" dirty="0" err="1"/>
              <a:t>jaringan</a:t>
            </a:r>
            <a:r>
              <a:rPr lang="en-US" sz="2000" dirty="0"/>
              <a:t> </a:t>
            </a:r>
          </a:p>
          <a:p>
            <a:pPr marL="342900" indent="-342900">
              <a:spcBef>
                <a:spcPts val="600"/>
              </a:spcBef>
              <a:buFont typeface="+mj-lt"/>
              <a:buAutoNum type="arabicPeriod"/>
            </a:pPr>
            <a:r>
              <a:rPr lang="en-US" sz="2000" b="1" dirty="0"/>
              <a:t>Multicast</a:t>
            </a:r>
            <a:r>
              <a:rPr lang="en-US" sz="2000" dirty="0"/>
              <a:t> → </a:t>
            </a:r>
            <a:r>
              <a:rPr lang="en-US" sz="2000" dirty="0" err="1"/>
              <a:t>Komunikasi</a:t>
            </a:r>
            <a:r>
              <a:rPr lang="en-US" sz="2000" dirty="0"/>
              <a:t> </a:t>
            </a:r>
            <a:r>
              <a:rPr lang="en-US" sz="2000" dirty="0" err="1"/>
              <a:t>dari</a:t>
            </a:r>
            <a:r>
              <a:rPr lang="en-US" sz="2000" dirty="0"/>
              <a:t> 1 </a:t>
            </a:r>
            <a:r>
              <a:rPr lang="en-US" sz="2000" dirty="0" err="1"/>
              <a:t>titik</a:t>
            </a:r>
            <a:r>
              <a:rPr lang="en-US" sz="2000" dirty="0"/>
              <a:t> </a:t>
            </a:r>
            <a:r>
              <a:rPr lang="en-US" sz="2000" dirty="0" err="1"/>
              <a:t>asal</a:t>
            </a:r>
            <a:r>
              <a:rPr lang="en-US" sz="2000" dirty="0"/>
              <a:t> </a:t>
            </a:r>
            <a:r>
              <a:rPr lang="en-US" sz="2000" dirty="0" err="1"/>
              <a:t>ke</a:t>
            </a:r>
            <a:r>
              <a:rPr lang="en-US" sz="2000" dirty="0"/>
              <a:t> </a:t>
            </a:r>
            <a:r>
              <a:rPr lang="en-US" sz="2000" dirty="0" err="1"/>
              <a:t>beberapa</a:t>
            </a:r>
            <a:r>
              <a:rPr lang="en-US" sz="2000" dirty="0"/>
              <a:t> </a:t>
            </a:r>
            <a:r>
              <a:rPr lang="en-US" sz="2000" dirty="0" err="1"/>
              <a:t>titik</a:t>
            </a:r>
            <a:r>
              <a:rPr lang="en-US" sz="2000" dirty="0"/>
              <a:t> </a:t>
            </a:r>
            <a:r>
              <a:rPr lang="en-US" sz="2000" dirty="0" err="1"/>
              <a:t>tujuan</a:t>
            </a:r>
            <a:r>
              <a:rPr lang="en-US" sz="2000" dirty="0"/>
              <a:t> </a:t>
            </a:r>
            <a:r>
              <a:rPr lang="en-US" sz="2000" dirty="0" err="1"/>
              <a:t>dalam</a:t>
            </a:r>
            <a:r>
              <a:rPr lang="en-US" sz="2000" dirty="0"/>
              <a:t> </a:t>
            </a:r>
            <a:r>
              <a:rPr lang="en-US" sz="2000" dirty="0" err="1"/>
              <a:t>jaringan</a:t>
            </a:r>
            <a:endParaRPr lang="en-US" sz="2000" dirty="0"/>
          </a:p>
          <a:p>
            <a:pPr marL="342900" indent="-342900">
              <a:spcBef>
                <a:spcPts val="600"/>
              </a:spcBef>
              <a:buFont typeface="+mj-lt"/>
              <a:buAutoNum type="arabicPeriod"/>
            </a:pPr>
            <a:r>
              <a:rPr lang="en-US" sz="2000" b="1" dirty="0"/>
              <a:t>Broadcast </a:t>
            </a:r>
            <a:r>
              <a:rPr lang="en-US" sz="2000" dirty="0"/>
              <a:t>→ </a:t>
            </a:r>
            <a:r>
              <a:rPr lang="en-US" sz="2000" dirty="0" err="1"/>
              <a:t>Komunikasi</a:t>
            </a:r>
            <a:r>
              <a:rPr lang="en-US" sz="2000" dirty="0"/>
              <a:t> </a:t>
            </a:r>
            <a:r>
              <a:rPr lang="en-US" sz="2000" dirty="0" err="1"/>
              <a:t>dari</a:t>
            </a:r>
            <a:r>
              <a:rPr lang="en-US" sz="2000" dirty="0"/>
              <a:t> 1 </a:t>
            </a:r>
            <a:r>
              <a:rPr lang="en-US" sz="2000" dirty="0" err="1"/>
              <a:t>titik</a:t>
            </a:r>
            <a:r>
              <a:rPr lang="en-US" sz="2000" dirty="0"/>
              <a:t> </a:t>
            </a:r>
            <a:r>
              <a:rPr lang="en-US" sz="2000" dirty="0" err="1"/>
              <a:t>asal</a:t>
            </a:r>
            <a:r>
              <a:rPr lang="en-US" sz="2000" dirty="0"/>
              <a:t> </a:t>
            </a:r>
            <a:r>
              <a:rPr lang="en-US" sz="2000" dirty="0" err="1"/>
              <a:t>ke</a:t>
            </a:r>
            <a:r>
              <a:rPr lang="en-US" sz="2000" dirty="0"/>
              <a:t> </a:t>
            </a:r>
            <a:r>
              <a:rPr lang="en-US" sz="2000" dirty="0" err="1"/>
              <a:t>semua</a:t>
            </a:r>
            <a:r>
              <a:rPr lang="en-US" sz="2000" dirty="0"/>
              <a:t> </a:t>
            </a:r>
            <a:r>
              <a:rPr lang="en-US" sz="2000" dirty="0" err="1"/>
              <a:t>titik</a:t>
            </a:r>
            <a:r>
              <a:rPr lang="en-US" sz="2000" dirty="0"/>
              <a:t> </a:t>
            </a:r>
            <a:r>
              <a:rPr lang="en-US" sz="2000" dirty="0" err="1"/>
              <a:t>dalam</a:t>
            </a:r>
            <a:r>
              <a:rPr lang="en-US" sz="2000" dirty="0"/>
              <a:t> </a:t>
            </a:r>
            <a:r>
              <a:rPr lang="en-US" sz="2000" dirty="0" err="1"/>
              <a:t>satu</a:t>
            </a:r>
            <a:r>
              <a:rPr lang="en-US" sz="2000" dirty="0"/>
              <a:t> </a:t>
            </a:r>
            <a:r>
              <a:rPr lang="en-US" sz="2000" dirty="0" err="1"/>
              <a:t>jaringan</a:t>
            </a:r>
            <a:endParaRPr lang="en-US" sz="2000" dirty="0"/>
          </a:p>
          <a:p>
            <a:endParaRPr lang="en-ID" dirty="0"/>
          </a:p>
        </p:txBody>
      </p:sp>
    </p:spTree>
    <p:extLst>
      <p:ext uri="{BB962C8B-B14F-4D97-AF65-F5344CB8AC3E}">
        <p14:creationId xmlns:p14="http://schemas.microsoft.com/office/powerpoint/2010/main" val="31693664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Hasil gambar untuk logo elnus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Rectangle 3"/>
          <p:cNvSpPr/>
          <p:nvPr/>
        </p:nvSpPr>
        <p:spPr>
          <a:xfrm>
            <a:off x="911424" y="836712"/>
            <a:ext cx="11017224" cy="461665"/>
          </a:xfrm>
          <a:prstGeom prst="rect">
            <a:avLst/>
          </a:prstGeom>
        </p:spPr>
        <p:txBody>
          <a:bodyPr wrap="square">
            <a:spAutoFit/>
          </a:bodyPr>
          <a:lstStyle/>
          <a:p>
            <a:r>
              <a:rPr lang="en-US" sz="2400" b="1" dirty="0">
                <a:solidFill>
                  <a:schemeClr val="bg1"/>
                </a:solidFill>
                <a:latin typeface="+mj-lt"/>
              </a:rPr>
              <a:t>Unicast </a:t>
            </a:r>
            <a:endParaRPr lang="en-US" sz="2400" dirty="0">
              <a:solidFill>
                <a:schemeClr val="bg1"/>
              </a:solidFill>
              <a:latin typeface="+mj-lt"/>
            </a:endParaRPr>
          </a:p>
        </p:txBody>
      </p:sp>
      <p:sp>
        <p:nvSpPr>
          <p:cNvPr id="2" name="Rectangle 1">
            <a:extLst>
              <a:ext uri="{FF2B5EF4-FFF2-40B4-BE49-F238E27FC236}">
                <a16:creationId xmlns:a16="http://schemas.microsoft.com/office/drawing/2014/main" id="{62FE6FBE-2121-4797-B51D-2BBA3F461C62}"/>
              </a:ext>
            </a:extLst>
          </p:cNvPr>
          <p:cNvSpPr/>
          <p:nvPr/>
        </p:nvSpPr>
        <p:spPr>
          <a:xfrm>
            <a:off x="911424" y="1556793"/>
            <a:ext cx="10369152" cy="923330"/>
          </a:xfrm>
          <a:prstGeom prst="rect">
            <a:avLst/>
          </a:prstGeom>
        </p:spPr>
        <p:txBody>
          <a:bodyPr wrap="square">
            <a:spAutoFit/>
          </a:bodyPr>
          <a:lstStyle/>
          <a:p>
            <a:pPr marL="285750" indent="-285750">
              <a:buFont typeface="Wingdings" panose="05000000000000000000" pitchFamily="2" charset="2"/>
              <a:buChar char="q"/>
            </a:pPr>
            <a:r>
              <a:rPr lang="en-US" dirty="0"/>
              <a:t>Unicast = </a:t>
            </a:r>
            <a:r>
              <a:rPr lang="en-US" dirty="0" err="1"/>
              <a:t>komunikasi</a:t>
            </a:r>
            <a:r>
              <a:rPr lang="en-US" dirty="0"/>
              <a:t> 1 to 1. </a:t>
            </a:r>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r>
              <a:rPr lang="en-US" dirty="0"/>
              <a:t>Traffic </a:t>
            </a:r>
            <a:r>
              <a:rPr lang="en-US" dirty="0" err="1"/>
              <a:t>dihasilkan</a:t>
            </a:r>
            <a:r>
              <a:rPr lang="en-US" dirty="0"/>
              <a:t> oleh </a:t>
            </a:r>
            <a:r>
              <a:rPr lang="en-US" dirty="0" err="1"/>
              <a:t>satu</a:t>
            </a:r>
            <a:r>
              <a:rPr lang="en-US" dirty="0"/>
              <a:t> </a:t>
            </a:r>
            <a:r>
              <a:rPr lang="en-US" dirty="0" err="1"/>
              <a:t>perangkat</a:t>
            </a:r>
            <a:r>
              <a:rPr lang="en-US" dirty="0"/>
              <a:t> </a:t>
            </a:r>
            <a:r>
              <a:rPr lang="en-US" dirty="0" err="1"/>
              <a:t>ditujukan</a:t>
            </a:r>
            <a:r>
              <a:rPr lang="en-US" dirty="0"/>
              <a:t> </a:t>
            </a:r>
            <a:r>
              <a:rPr lang="en-US" dirty="0" err="1"/>
              <a:t>khusus</a:t>
            </a:r>
            <a:r>
              <a:rPr lang="en-US" dirty="0"/>
              <a:t> </a:t>
            </a:r>
            <a:r>
              <a:rPr lang="en-US" dirty="0" err="1"/>
              <a:t>untuk</a:t>
            </a:r>
            <a:r>
              <a:rPr lang="en-US" dirty="0"/>
              <a:t> </a:t>
            </a:r>
            <a:r>
              <a:rPr lang="en-US" dirty="0" err="1"/>
              <a:t>satu</a:t>
            </a:r>
            <a:r>
              <a:rPr lang="en-US" dirty="0"/>
              <a:t> </a:t>
            </a:r>
            <a:r>
              <a:rPr lang="en-US" dirty="0" err="1"/>
              <a:t>perangkat</a:t>
            </a:r>
            <a:r>
              <a:rPr lang="en-US" dirty="0"/>
              <a:t> yang lain.</a:t>
            </a:r>
          </a:p>
        </p:txBody>
      </p:sp>
      <p:pic>
        <p:nvPicPr>
          <p:cNvPr id="6" name="Picture 5">
            <a:extLst>
              <a:ext uri="{FF2B5EF4-FFF2-40B4-BE49-F238E27FC236}">
                <a16:creationId xmlns:a16="http://schemas.microsoft.com/office/drawing/2014/main" id="{E687E673-1BDC-4563-B776-6E5B78F15CFE}"/>
              </a:ext>
            </a:extLst>
          </p:cNvPr>
          <p:cNvPicPr>
            <a:picLocks noChangeAspect="1"/>
          </p:cNvPicPr>
          <p:nvPr/>
        </p:nvPicPr>
        <p:blipFill>
          <a:blip r:embed="rId2"/>
          <a:stretch>
            <a:fillRect/>
          </a:stretch>
        </p:blipFill>
        <p:spPr>
          <a:xfrm>
            <a:off x="3071664" y="2480123"/>
            <a:ext cx="7962515" cy="4377877"/>
          </a:xfrm>
          <a:prstGeom prst="rect">
            <a:avLst/>
          </a:prstGeom>
        </p:spPr>
      </p:pic>
    </p:spTree>
    <p:extLst>
      <p:ext uri="{BB962C8B-B14F-4D97-AF65-F5344CB8AC3E}">
        <p14:creationId xmlns:p14="http://schemas.microsoft.com/office/powerpoint/2010/main" val="31693664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Hasil gambar untuk logo elnus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Rectangle 3"/>
          <p:cNvSpPr/>
          <p:nvPr/>
        </p:nvSpPr>
        <p:spPr>
          <a:xfrm>
            <a:off x="911424" y="836712"/>
            <a:ext cx="11017224" cy="461665"/>
          </a:xfrm>
          <a:prstGeom prst="rect">
            <a:avLst/>
          </a:prstGeom>
        </p:spPr>
        <p:txBody>
          <a:bodyPr wrap="square">
            <a:spAutoFit/>
          </a:bodyPr>
          <a:lstStyle/>
          <a:p>
            <a:r>
              <a:rPr lang="en-US" sz="2400" b="1" dirty="0">
                <a:solidFill>
                  <a:schemeClr val="bg1"/>
                </a:solidFill>
                <a:latin typeface="+mj-lt"/>
              </a:rPr>
              <a:t>Multicast </a:t>
            </a:r>
            <a:endParaRPr lang="en-US" sz="2400" dirty="0">
              <a:solidFill>
                <a:schemeClr val="bg1"/>
              </a:solidFill>
              <a:latin typeface="+mj-lt"/>
            </a:endParaRPr>
          </a:p>
        </p:txBody>
      </p:sp>
      <p:sp>
        <p:nvSpPr>
          <p:cNvPr id="2" name="Rectangle 1">
            <a:extLst>
              <a:ext uri="{FF2B5EF4-FFF2-40B4-BE49-F238E27FC236}">
                <a16:creationId xmlns:a16="http://schemas.microsoft.com/office/drawing/2014/main" id="{62FE6FBE-2121-4797-B51D-2BBA3F461C62}"/>
              </a:ext>
            </a:extLst>
          </p:cNvPr>
          <p:cNvSpPr/>
          <p:nvPr/>
        </p:nvSpPr>
        <p:spPr>
          <a:xfrm>
            <a:off x="911424" y="1556793"/>
            <a:ext cx="10369152" cy="1200329"/>
          </a:xfrm>
          <a:prstGeom prst="rect">
            <a:avLst/>
          </a:prstGeom>
        </p:spPr>
        <p:txBody>
          <a:bodyPr wrap="square">
            <a:spAutoFit/>
          </a:bodyPr>
          <a:lstStyle/>
          <a:p>
            <a:pPr marL="285750" indent="-285750">
              <a:buFont typeface="Wingdings" panose="05000000000000000000" pitchFamily="2" charset="2"/>
              <a:buChar char="q"/>
            </a:pPr>
            <a:r>
              <a:rPr lang="en-US" dirty="0"/>
              <a:t>Multicast = </a:t>
            </a:r>
            <a:r>
              <a:rPr lang="en-US" dirty="0" err="1"/>
              <a:t>komunikasi</a:t>
            </a:r>
            <a:r>
              <a:rPr lang="en-US" dirty="0"/>
              <a:t> </a:t>
            </a:r>
            <a:r>
              <a:rPr lang="en-US" altLang="en-US" dirty="0">
                <a:latin typeface="Tahoma" panose="020B0604030504040204" pitchFamily="34" charset="0"/>
              </a:rPr>
              <a:t>1 to </a:t>
            </a:r>
            <a:r>
              <a:rPr lang="en-US" altLang="en-US" dirty="0" err="1">
                <a:latin typeface="Tahoma" panose="020B0604030504040204" pitchFamily="34" charset="0"/>
              </a:rPr>
              <a:t>banyak</a:t>
            </a:r>
            <a:r>
              <a:rPr lang="en-US" altLang="en-US" dirty="0">
                <a:latin typeface="Tahoma" panose="020B0604030504040204" pitchFamily="34" charset="0"/>
              </a:rPr>
              <a:t> node</a:t>
            </a:r>
            <a:r>
              <a:rPr lang="en-US" dirty="0"/>
              <a:t> </a:t>
            </a:r>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r>
              <a:rPr lang="en-US" dirty="0"/>
              <a:t>Traffic </a:t>
            </a:r>
            <a:r>
              <a:rPr lang="id-ID" dirty="0"/>
              <a:t>yang dihasilkan oleh satu perangkat dimaksudkan untuk beberapa node tetapi tidak harus semua node</a:t>
            </a:r>
            <a:endParaRPr lang="en-US" dirty="0"/>
          </a:p>
        </p:txBody>
      </p:sp>
      <p:pic>
        <p:nvPicPr>
          <p:cNvPr id="5" name="Picture 4">
            <a:extLst>
              <a:ext uri="{FF2B5EF4-FFF2-40B4-BE49-F238E27FC236}">
                <a16:creationId xmlns:a16="http://schemas.microsoft.com/office/drawing/2014/main" id="{D20D7224-67C2-4F38-B5ED-80504EA32233}"/>
              </a:ext>
            </a:extLst>
          </p:cNvPr>
          <p:cNvPicPr>
            <a:picLocks noChangeAspect="1"/>
          </p:cNvPicPr>
          <p:nvPr/>
        </p:nvPicPr>
        <p:blipFill>
          <a:blip r:embed="rId2"/>
          <a:stretch>
            <a:fillRect/>
          </a:stretch>
        </p:blipFill>
        <p:spPr>
          <a:xfrm>
            <a:off x="2857685" y="2492896"/>
            <a:ext cx="7523267" cy="4365104"/>
          </a:xfrm>
          <a:prstGeom prst="rect">
            <a:avLst/>
          </a:prstGeom>
        </p:spPr>
      </p:pic>
    </p:spTree>
    <p:extLst>
      <p:ext uri="{BB962C8B-B14F-4D97-AF65-F5344CB8AC3E}">
        <p14:creationId xmlns:p14="http://schemas.microsoft.com/office/powerpoint/2010/main" val="8107802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Hasil gambar untuk logo elnus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Rectangle 3"/>
          <p:cNvSpPr/>
          <p:nvPr/>
        </p:nvSpPr>
        <p:spPr>
          <a:xfrm>
            <a:off x="911424" y="836712"/>
            <a:ext cx="11017224" cy="461665"/>
          </a:xfrm>
          <a:prstGeom prst="rect">
            <a:avLst/>
          </a:prstGeom>
        </p:spPr>
        <p:txBody>
          <a:bodyPr wrap="square">
            <a:spAutoFit/>
          </a:bodyPr>
          <a:lstStyle/>
          <a:p>
            <a:r>
              <a:rPr lang="en-US" sz="2400" b="1" dirty="0">
                <a:solidFill>
                  <a:schemeClr val="bg1"/>
                </a:solidFill>
                <a:latin typeface="+mj-lt"/>
              </a:rPr>
              <a:t>Broadcast </a:t>
            </a:r>
            <a:endParaRPr lang="en-US" sz="2400" dirty="0">
              <a:solidFill>
                <a:schemeClr val="bg1"/>
              </a:solidFill>
              <a:latin typeface="+mj-lt"/>
            </a:endParaRPr>
          </a:p>
        </p:txBody>
      </p:sp>
      <p:sp>
        <p:nvSpPr>
          <p:cNvPr id="2" name="Rectangle 1">
            <a:extLst>
              <a:ext uri="{FF2B5EF4-FFF2-40B4-BE49-F238E27FC236}">
                <a16:creationId xmlns:a16="http://schemas.microsoft.com/office/drawing/2014/main" id="{62FE6FBE-2121-4797-B51D-2BBA3F461C62}"/>
              </a:ext>
            </a:extLst>
          </p:cNvPr>
          <p:cNvSpPr/>
          <p:nvPr/>
        </p:nvSpPr>
        <p:spPr>
          <a:xfrm>
            <a:off x="911424" y="1556793"/>
            <a:ext cx="10369152" cy="923330"/>
          </a:xfrm>
          <a:prstGeom prst="rect">
            <a:avLst/>
          </a:prstGeom>
        </p:spPr>
        <p:txBody>
          <a:bodyPr wrap="square">
            <a:spAutoFit/>
          </a:bodyPr>
          <a:lstStyle/>
          <a:p>
            <a:pPr marL="285750" indent="-285750">
              <a:buFont typeface="Wingdings" panose="05000000000000000000" pitchFamily="2" charset="2"/>
              <a:buChar char="q"/>
            </a:pPr>
            <a:r>
              <a:rPr lang="en-US" dirty="0"/>
              <a:t>Broadcast = </a:t>
            </a:r>
            <a:r>
              <a:rPr lang="en-US" dirty="0" err="1"/>
              <a:t>komunikasi</a:t>
            </a:r>
            <a:r>
              <a:rPr lang="en-US" dirty="0"/>
              <a:t> </a:t>
            </a:r>
            <a:r>
              <a:rPr lang="en-US" altLang="en-US" dirty="0">
                <a:latin typeface="Tahoma" panose="020B0604030504040204" pitchFamily="34" charset="0"/>
              </a:rPr>
              <a:t>1 to </a:t>
            </a:r>
            <a:r>
              <a:rPr lang="en-US" altLang="en-US" dirty="0" err="1">
                <a:latin typeface="Tahoma" panose="020B0604030504040204" pitchFamily="34" charset="0"/>
              </a:rPr>
              <a:t>semua</a:t>
            </a:r>
            <a:r>
              <a:rPr lang="en-US" altLang="en-US" dirty="0">
                <a:latin typeface="Tahoma" panose="020B0604030504040204" pitchFamily="34" charset="0"/>
              </a:rPr>
              <a:t> nodes</a:t>
            </a:r>
            <a:r>
              <a:rPr lang="en-US" dirty="0"/>
              <a:t>. </a:t>
            </a:r>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r>
              <a:rPr lang="en-US" dirty="0"/>
              <a:t>Traffic yang </a:t>
            </a:r>
            <a:r>
              <a:rPr lang="en-US" dirty="0" err="1"/>
              <a:t>dihasilkan</a:t>
            </a:r>
            <a:r>
              <a:rPr lang="en-US" dirty="0"/>
              <a:t> oleh </a:t>
            </a:r>
            <a:r>
              <a:rPr lang="en-US" dirty="0" err="1"/>
              <a:t>satu</a:t>
            </a:r>
            <a:r>
              <a:rPr lang="en-US" dirty="0"/>
              <a:t> </a:t>
            </a:r>
            <a:r>
              <a:rPr lang="en-US" dirty="0" err="1"/>
              <a:t>perangkat</a:t>
            </a:r>
            <a:r>
              <a:rPr lang="en-US" dirty="0"/>
              <a:t> dan </a:t>
            </a:r>
            <a:r>
              <a:rPr lang="en-US" dirty="0" err="1"/>
              <a:t>dikirim</a:t>
            </a:r>
            <a:r>
              <a:rPr lang="en-US" dirty="0"/>
              <a:t> </a:t>
            </a:r>
            <a:r>
              <a:rPr lang="en-US" dirty="0" err="1"/>
              <a:t>ke</a:t>
            </a:r>
            <a:r>
              <a:rPr lang="en-US" dirty="0"/>
              <a:t> </a:t>
            </a:r>
            <a:r>
              <a:rPr lang="en-US" dirty="0" err="1"/>
              <a:t>semua</a:t>
            </a:r>
            <a:r>
              <a:rPr lang="en-US" dirty="0"/>
              <a:t> </a:t>
            </a:r>
            <a:r>
              <a:rPr lang="en-US" dirty="0" err="1"/>
              <a:t>perangkat</a:t>
            </a:r>
            <a:r>
              <a:rPr lang="en-US" dirty="0"/>
              <a:t> </a:t>
            </a:r>
            <a:r>
              <a:rPr lang="en-US" dirty="0" err="1"/>
              <a:t>lainnya</a:t>
            </a:r>
            <a:endParaRPr lang="en-US" dirty="0"/>
          </a:p>
        </p:txBody>
      </p:sp>
      <p:pic>
        <p:nvPicPr>
          <p:cNvPr id="6" name="Picture 5">
            <a:extLst>
              <a:ext uri="{FF2B5EF4-FFF2-40B4-BE49-F238E27FC236}">
                <a16:creationId xmlns:a16="http://schemas.microsoft.com/office/drawing/2014/main" id="{37474D61-4ABE-4A5D-9A0B-C3637C53CAF9}"/>
              </a:ext>
            </a:extLst>
          </p:cNvPr>
          <p:cNvPicPr>
            <a:picLocks noChangeAspect="1"/>
          </p:cNvPicPr>
          <p:nvPr/>
        </p:nvPicPr>
        <p:blipFill>
          <a:blip r:embed="rId2"/>
          <a:stretch>
            <a:fillRect/>
          </a:stretch>
        </p:blipFill>
        <p:spPr>
          <a:xfrm>
            <a:off x="3215679" y="2480122"/>
            <a:ext cx="7560877" cy="4377878"/>
          </a:xfrm>
          <a:prstGeom prst="rect">
            <a:avLst/>
          </a:prstGeom>
        </p:spPr>
      </p:pic>
    </p:spTree>
    <p:extLst>
      <p:ext uri="{BB962C8B-B14F-4D97-AF65-F5344CB8AC3E}">
        <p14:creationId xmlns:p14="http://schemas.microsoft.com/office/powerpoint/2010/main" val="2949713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Hasil gambar untuk logo elnus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Rectangle 3"/>
          <p:cNvSpPr/>
          <p:nvPr/>
        </p:nvSpPr>
        <p:spPr>
          <a:xfrm>
            <a:off x="911424" y="836712"/>
            <a:ext cx="11017224" cy="461665"/>
          </a:xfrm>
          <a:prstGeom prst="rect">
            <a:avLst/>
          </a:prstGeom>
        </p:spPr>
        <p:txBody>
          <a:bodyPr wrap="square">
            <a:spAutoFit/>
          </a:bodyPr>
          <a:lstStyle/>
          <a:p>
            <a:r>
              <a:rPr lang="en-US" sz="2400" b="1" dirty="0" err="1">
                <a:solidFill>
                  <a:schemeClr val="bg1"/>
                </a:solidFill>
                <a:latin typeface="+mj-lt"/>
              </a:rPr>
              <a:t>Tipe</a:t>
            </a:r>
            <a:r>
              <a:rPr lang="en-US" sz="2400" b="1" dirty="0">
                <a:solidFill>
                  <a:schemeClr val="bg1"/>
                </a:solidFill>
                <a:latin typeface="+mj-lt"/>
              </a:rPr>
              <a:t> Traffic Unicast Multicast dan Broadcast</a:t>
            </a:r>
            <a:endParaRPr lang="en-US" sz="2400" dirty="0">
              <a:solidFill>
                <a:schemeClr val="bg1"/>
              </a:solidFill>
              <a:latin typeface="+mj-lt"/>
            </a:endParaRPr>
          </a:p>
        </p:txBody>
      </p:sp>
      <p:sp>
        <p:nvSpPr>
          <p:cNvPr id="2" name="Rectangle 1">
            <a:extLst>
              <a:ext uri="{FF2B5EF4-FFF2-40B4-BE49-F238E27FC236}">
                <a16:creationId xmlns:a16="http://schemas.microsoft.com/office/drawing/2014/main" id="{62FE6FBE-2121-4797-B51D-2BBA3F461C62}"/>
              </a:ext>
            </a:extLst>
          </p:cNvPr>
          <p:cNvSpPr/>
          <p:nvPr/>
        </p:nvSpPr>
        <p:spPr>
          <a:xfrm>
            <a:off x="911424" y="1556793"/>
            <a:ext cx="10369152" cy="2862322"/>
          </a:xfrm>
          <a:prstGeom prst="rect">
            <a:avLst/>
          </a:prstGeom>
        </p:spPr>
        <p:txBody>
          <a:bodyPr wrap="square">
            <a:spAutoFit/>
          </a:bodyPr>
          <a:lstStyle/>
          <a:p>
            <a:pPr marL="285750" indent="-285750">
              <a:buFont typeface="Wingdings" panose="05000000000000000000" pitchFamily="2" charset="2"/>
              <a:buChar char="q"/>
            </a:pPr>
            <a:r>
              <a:rPr lang="id-ID" dirty="0"/>
              <a:t>Jenis </a:t>
            </a:r>
            <a:r>
              <a:rPr lang="en-US" dirty="0"/>
              <a:t>traffic </a:t>
            </a:r>
            <a:r>
              <a:rPr lang="id-ID" dirty="0"/>
              <a:t>secara langsung mempengaruhi jumlah </a:t>
            </a:r>
            <a:r>
              <a:rPr lang="en-US" dirty="0"/>
              <a:t>traffic </a:t>
            </a:r>
            <a:r>
              <a:rPr lang="id-ID" dirty="0"/>
              <a:t>pada jaringan atau perangkat "Jaringan“</a:t>
            </a:r>
            <a:endParaRPr lang="en-US" dirty="0"/>
          </a:p>
          <a:p>
            <a:endParaRPr lang="en-US" dirty="0"/>
          </a:p>
          <a:p>
            <a:pPr marL="285750" indent="-285750">
              <a:buFont typeface="Wingdings" panose="05000000000000000000" pitchFamily="2" charset="2"/>
              <a:buChar char="q"/>
            </a:pPr>
            <a:r>
              <a:rPr lang="id-ID" dirty="0"/>
              <a:t>Jumlah </a:t>
            </a:r>
            <a:r>
              <a:rPr lang="en-US" dirty="0"/>
              <a:t>traffic </a:t>
            </a:r>
            <a:r>
              <a:rPr lang="id-ID" dirty="0"/>
              <a:t>secara langsung mempengaruhi pemanfaatan bandwidth perangkat itu.</a:t>
            </a:r>
            <a:endParaRPr lang="en-US" dirty="0"/>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r>
              <a:rPr lang="id-ID" dirty="0"/>
              <a:t>Bandwidth yang digunakan pada perangkat memengaruhi kemampuan perangkat untuk mengirim dan menerima data secara efisien.</a:t>
            </a:r>
            <a:endParaRPr lang="en-US" dirty="0"/>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r>
              <a:rPr lang="id-ID" dirty="0"/>
              <a:t>Kinerja jaringan akan menurun jika terlalu banyak bandwidth digunakan karena terlalu banyak jenis lalu lintas yang salah</a:t>
            </a:r>
            <a:endParaRPr lang="en-US" dirty="0"/>
          </a:p>
        </p:txBody>
      </p:sp>
    </p:spTree>
    <p:extLst>
      <p:ext uri="{BB962C8B-B14F-4D97-AF65-F5344CB8AC3E}">
        <p14:creationId xmlns:p14="http://schemas.microsoft.com/office/powerpoint/2010/main" val="12859237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Hasil gambar untuk logo elnus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Rectangle 3"/>
          <p:cNvSpPr/>
          <p:nvPr/>
        </p:nvSpPr>
        <p:spPr>
          <a:xfrm>
            <a:off x="911424" y="836712"/>
            <a:ext cx="11017224" cy="461665"/>
          </a:xfrm>
          <a:prstGeom prst="rect">
            <a:avLst/>
          </a:prstGeom>
        </p:spPr>
        <p:txBody>
          <a:bodyPr wrap="square">
            <a:spAutoFit/>
          </a:bodyPr>
          <a:lstStyle/>
          <a:p>
            <a:r>
              <a:rPr lang="en-US" sz="2400" dirty="0">
                <a:solidFill>
                  <a:schemeClr val="bg1"/>
                </a:solidFill>
                <a:latin typeface="+mj-lt"/>
              </a:rPr>
              <a:t>Hub</a:t>
            </a:r>
          </a:p>
        </p:txBody>
      </p:sp>
      <p:sp>
        <p:nvSpPr>
          <p:cNvPr id="2" name="Rectangle 1">
            <a:extLst>
              <a:ext uri="{FF2B5EF4-FFF2-40B4-BE49-F238E27FC236}">
                <a16:creationId xmlns:a16="http://schemas.microsoft.com/office/drawing/2014/main" id="{62FE6FBE-2121-4797-B51D-2BBA3F461C62}"/>
              </a:ext>
            </a:extLst>
          </p:cNvPr>
          <p:cNvSpPr/>
          <p:nvPr/>
        </p:nvSpPr>
        <p:spPr>
          <a:xfrm>
            <a:off x="911424" y="1556793"/>
            <a:ext cx="10369152" cy="2585323"/>
          </a:xfrm>
          <a:prstGeom prst="rect">
            <a:avLst/>
          </a:prstGeom>
        </p:spPr>
        <p:txBody>
          <a:bodyPr wrap="square">
            <a:spAutoFit/>
          </a:bodyPr>
          <a:lstStyle/>
          <a:p>
            <a:pPr marL="285750" indent="-285750">
              <a:buFont typeface="Wingdings" panose="05000000000000000000" pitchFamily="2" charset="2"/>
              <a:buChar char="q"/>
            </a:pPr>
            <a:r>
              <a:rPr lang="id-ID" dirty="0"/>
              <a:t>Perangkat yang meregenerasi sinyal yang masuk (frame) dan mendistribusikannya ke semua port lain. (Broadcast)</a:t>
            </a:r>
            <a:endParaRPr lang="en-US" dirty="0"/>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r>
              <a:rPr lang="id-ID" dirty="0"/>
              <a:t>Dianggap sebagai perangkat "bodoh" (tanpa pandang bulu mengirim data kepada semua orang tanpa sarana untuk memfilternya)</a:t>
            </a:r>
            <a:endParaRPr lang="en-US" dirty="0"/>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r>
              <a:rPr lang="en-US" dirty="0" err="1"/>
              <a:t>Tidak</a:t>
            </a:r>
            <a:r>
              <a:rPr lang="en-US" dirty="0"/>
              <a:t> </a:t>
            </a:r>
            <a:r>
              <a:rPr lang="en-US" dirty="0" err="1"/>
              <a:t>mendukung</a:t>
            </a:r>
            <a:r>
              <a:rPr lang="en-US" dirty="0"/>
              <a:t> auto sensing 10/100 (</a:t>
            </a:r>
            <a:r>
              <a:rPr lang="en-US" dirty="0" err="1"/>
              <a:t>baik</a:t>
            </a:r>
            <a:r>
              <a:rPr lang="en-US" dirty="0"/>
              <a:t> 10BASE ATAU 100BASE)</a:t>
            </a:r>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r>
              <a:rPr lang="en-ID" dirty="0" err="1"/>
              <a:t>Tidak</a:t>
            </a:r>
            <a:r>
              <a:rPr lang="en-ID" dirty="0"/>
              <a:t> </a:t>
            </a:r>
            <a:r>
              <a:rPr lang="en-ID" dirty="0" err="1"/>
              <a:t>dapat</a:t>
            </a:r>
            <a:r>
              <a:rPr lang="en-ID" dirty="0"/>
              <a:t> </a:t>
            </a:r>
            <a:r>
              <a:rPr lang="en-ID" dirty="0" err="1"/>
              <a:t>mengetahui</a:t>
            </a:r>
            <a:r>
              <a:rPr lang="en-ID" dirty="0"/>
              <a:t> </a:t>
            </a:r>
            <a:r>
              <a:rPr lang="en-ID" dirty="0" err="1"/>
              <a:t>sumber</a:t>
            </a:r>
            <a:r>
              <a:rPr lang="en-ID" dirty="0"/>
              <a:t> dan </a:t>
            </a:r>
            <a:r>
              <a:rPr lang="en-ID" dirty="0" err="1"/>
              <a:t>tujuan</a:t>
            </a:r>
            <a:r>
              <a:rPr lang="en-ID" dirty="0"/>
              <a:t> data</a:t>
            </a:r>
            <a:endParaRPr lang="en-US" dirty="0"/>
          </a:p>
        </p:txBody>
      </p:sp>
    </p:spTree>
    <p:extLst>
      <p:ext uri="{BB962C8B-B14F-4D97-AF65-F5344CB8AC3E}">
        <p14:creationId xmlns:p14="http://schemas.microsoft.com/office/powerpoint/2010/main" val="10581667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Hasil gambar untuk logo elnus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Rectangle 3"/>
          <p:cNvSpPr/>
          <p:nvPr/>
        </p:nvSpPr>
        <p:spPr>
          <a:xfrm>
            <a:off x="911424" y="836712"/>
            <a:ext cx="11017224" cy="461665"/>
          </a:xfrm>
          <a:prstGeom prst="rect">
            <a:avLst/>
          </a:prstGeom>
        </p:spPr>
        <p:txBody>
          <a:bodyPr wrap="square">
            <a:spAutoFit/>
          </a:bodyPr>
          <a:lstStyle/>
          <a:p>
            <a:r>
              <a:rPr lang="en-US" sz="2400" dirty="0">
                <a:solidFill>
                  <a:schemeClr val="bg1"/>
                </a:solidFill>
                <a:latin typeface="+mj-lt"/>
              </a:rPr>
              <a:t>Mode </a:t>
            </a:r>
            <a:r>
              <a:rPr lang="en-US" sz="2400" dirty="0" err="1">
                <a:solidFill>
                  <a:schemeClr val="bg1"/>
                </a:solidFill>
                <a:latin typeface="+mj-lt"/>
              </a:rPr>
              <a:t>Operasi</a:t>
            </a:r>
            <a:r>
              <a:rPr lang="en-US" sz="2400" dirty="0">
                <a:solidFill>
                  <a:schemeClr val="bg1"/>
                </a:solidFill>
                <a:latin typeface="+mj-lt"/>
              </a:rPr>
              <a:t> Hub</a:t>
            </a:r>
          </a:p>
        </p:txBody>
      </p:sp>
      <p:grpSp>
        <p:nvGrpSpPr>
          <p:cNvPr id="5" name="Group 4">
            <a:extLst>
              <a:ext uri="{FF2B5EF4-FFF2-40B4-BE49-F238E27FC236}">
                <a16:creationId xmlns:a16="http://schemas.microsoft.com/office/drawing/2014/main" id="{B737959A-414F-47B9-9B37-15B1CE1BFE8D}"/>
              </a:ext>
            </a:extLst>
          </p:cNvPr>
          <p:cNvGrpSpPr/>
          <p:nvPr/>
        </p:nvGrpSpPr>
        <p:grpSpPr>
          <a:xfrm>
            <a:off x="1991544" y="2132856"/>
            <a:ext cx="7747000" cy="3717925"/>
            <a:chOff x="635000" y="1828800"/>
            <a:chExt cx="7747000" cy="3717925"/>
          </a:xfrm>
        </p:grpSpPr>
        <p:grpSp>
          <p:nvGrpSpPr>
            <p:cNvPr id="6" name="Group 5">
              <a:extLst>
                <a:ext uri="{FF2B5EF4-FFF2-40B4-BE49-F238E27FC236}">
                  <a16:creationId xmlns:a16="http://schemas.microsoft.com/office/drawing/2014/main" id="{3135733E-9993-416D-99DE-2679D6AB6261}"/>
                </a:ext>
              </a:extLst>
            </p:cNvPr>
            <p:cNvGrpSpPr>
              <a:grpSpLocks/>
            </p:cNvGrpSpPr>
            <p:nvPr/>
          </p:nvGrpSpPr>
          <p:grpSpPr bwMode="auto">
            <a:xfrm>
              <a:off x="2011363" y="2286000"/>
              <a:ext cx="2605087" cy="685800"/>
              <a:chOff x="1008" y="1920"/>
              <a:chExt cx="1632" cy="432"/>
            </a:xfrm>
          </p:grpSpPr>
          <p:sp>
            <p:nvSpPr>
              <p:cNvPr id="103" name="Line 6">
                <a:extLst>
                  <a:ext uri="{FF2B5EF4-FFF2-40B4-BE49-F238E27FC236}">
                    <a16:creationId xmlns:a16="http://schemas.microsoft.com/office/drawing/2014/main" id="{ACDEE27E-2930-488C-805A-5635A5F9C7BC}"/>
                  </a:ext>
                </a:extLst>
              </p:cNvPr>
              <p:cNvSpPr>
                <a:spLocks noChangeShapeType="1"/>
              </p:cNvSpPr>
              <p:nvPr/>
            </p:nvSpPr>
            <p:spPr bwMode="auto">
              <a:xfrm flipV="1">
                <a:off x="1152" y="2352"/>
                <a:ext cx="1488" cy="0"/>
              </a:xfrm>
              <a:prstGeom prst="line">
                <a:avLst/>
              </a:prstGeom>
              <a:noFill/>
              <a:ln w="28575">
                <a:solidFill>
                  <a:srgbClr val="FF0000"/>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53882" dir="2700000" algn="ctr" rotWithShape="0">
                        <a:schemeClr val="bg2"/>
                      </a:outerShdw>
                    </a:effectLst>
                  </a14:hiddenEffects>
                </a:ext>
              </a:extLst>
            </p:spPr>
            <p:txBody>
              <a:bodyPr anchor="ctr">
                <a:spAutoFit/>
              </a:bodyPr>
              <a:lstStyle/>
              <a:p>
                <a:endParaRPr lang="en-ID"/>
              </a:p>
            </p:txBody>
          </p:sp>
          <p:grpSp>
            <p:nvGrpSpPr>
              <p:cNvPr id="104" name="Group 7">
                <a:extLst>
                  <a:ext uri="{FF2B5EF4-FFF2-40B4-BE49-F238E27FC236}">
                    <a16:creationId xmlns:a16="http://schemas.microsoft.com/office/drawing/2014/main" id="{7116918A-A44C-4CE1-9087-3A2633B2DAB4}"/>
                  </a:ext>
                </a:extLst>
              </p:cNvPr>
              <p:cNvGrpSpPr>
                <a:grpSpLocks/>
              </p:cNvGrpSpPr>
              <p:nvPr/>
            </p:nvGrpSpPr>
            <p:grpSpPr bwMode="auto">
              <a:xfrm>
                <a:off x="1008" y="1920"/>
                <a:ext cx="586" cy="310"/>
                <a:chOff x="3764" y="1631"/>
                <a:chExt cx="697" cy="410"/>
              </a:xfrm>
            </p:grpSpPr>
            <p:sp>
              <p:nvSpPr>
                <p:cNvPr id="105" name="Rectangle 8">
                  <a:extLst>
                    <a:ext uri="{FF2B5EF4-FFF2-40B4-BE49-F238E27FC236}">
                      <a16:creationId xmlns:a16="http://schemas.microsoft.com/office/drawing/2014/main" id="{701E5F85-8B28-4E3C-B079-C03CE0230CD6}"/>
                    </a:ext>
                  </a:extLst>
                </p:cNvPr>
                <p:cNvSpPr>
                  <a:spLocks noChangeArrowheads="1"/>
                </p:cNvSpPr>
                <p:nvPr/>
              </p:nvSpPr>
              <p:spPr bwMode="auto">
                <a:xfrm>
                  <a:off x="3792" y="1631"/>
                  <a:ext cx="624" cy="385"/>
                </a:xfrm>
                <a:prstGeom prst="rect">
                  <a:avLst/>
                </a:prstGeom>
                <a:solidFill>
                  <a:schemeClr val="bg1"/>
                </a:solidFill>
                <a:ln w="12700">
                  <a:solidFill>
                    <a:schemeClr val="tx1"/>
                  </a:solidFill>
                  <a:miter lim="800000"/>
                  <a:headEnd/>
                  <a:tailEnd/>
                </a:ln>
                <a:effectLst>
                  <a:outerShdw dist="53882" dir="2700000" algn="ctr" rotWithShape="0">
                    <a:schemeClr val="bg2"/>
                  </a:outerShdw>
                </a:effectLst>
              </p:spPr>
              <p:txBody>
                <a:bodyPr anchor="ctr">
                  <a:spAutoFit/>
                </a:bodyPr>
                <a:lstStyle/>
                <a:p>
                  <a:endParaRPr lang="en-ID"/>
                </a:p>
              </p:txBody>
            </p:sp>
            <p:sp>
              <p:nvSpPr>
                <p:cNvPr id="106" name="Freeform 9">
                  <a:extLst>
                    <a:ext uri="{FF2B5EF4-FFF2-40B4-BE49-F238E27FC236}">
                      <a16:creationId xmlns:a16="http://schemas.microsoft.com/office/drawing/2014/main" id="{E15365A8-4B84-4C18-BA20-C0C83C2E1117}"/>
                    </a:ext>
                  </a:extLst>
                </p:cNvPr>
                <p:cNvSpPr>
                  <a:spLocks/>
                </p:cNvSpPr>
                <p:nvPr/>
              </p:nvSpPr>
              <p:spPr bwMode="auto">
                <a:xfrm>
                  <a:off x="4224" y="1648"/>
                  <a:ext cx="175" cy="176"/>
                </a:xfrm>
                <a:custGeom>
                  <a:avLst/>
                  <a:gdLst>
                    <a:gd name="T0" fmla="*/ 217 w 330"/>
                    <a:gd name="T1" fmla="*/ 341 h 372"/>
                    <a:gd name="T2" fmla="*/ 194 w 330"/>
                    <a:gd name="T3" fmla="*/ 364 h 372"/>
                    <a:gd name="T4" fmla="*/ 180 w 330"/>
                    <a:gd name="T5" fmla="*/ 338 h 372"/>
                    <a:gd name="T6" fmla="*/ 158 w 330"/>
                    <a:gd name="T7" fmla="*/ 364 h 372"/>
                    <a:gd name="T8" fmla="*/ 142 w 330"/>
                    <a:gd name="T9" fmla="*/ 338 h 372"/>
                    <a:gd name="T10" fmla="*/ 119 w 330"/>
                    <a:gd name="T11" fmla="*/ 357 h 372"/>
                    <a:gd name="T12" fmla="*/ 106 w 330"/>
                    <a:gd name="T13" fmla="*/ 346 h 372"/>
                    <a:gd name="T14" fmla="*/ 84 w 330"/>
                    <a:gd name="T15" fmla="*/ 359 h 372"/>
                    <a:gd name="T16" fmla="*/ 73 w 330"/>
                    <a:gd name="T17" fmla="*/ 346 h 372"/>
                    <a:gd name="T18" fmla="*/ 56 w 330"/>
                    <a:gd name="T19" fmla="*/ 367 h 372"/>
                    <a:gd name="T20" fmla="*/ 48 w 330"/>
                    <a:gd name="T21" fmla="*/ 336 h 372"/>
                    <a:gd name="T22" fmla="*/ 26 w 330"/>
                    <a:gd name="T23" fmla="*/ 313 h 372"/>
                    <a:gd name="T24" fmla="*/ 11 w 330"/>
                    <a:gd name="T25" fmla="*/ 295 h 372"/>
                    <a:gd name="T26" fmla="*/ 25 w 330"/>
                    <a:gd name="T27" fmla="*/ 279 h 372"/>
                    <a:gd name="T28" fmla="*/ 4 w 330"/>
                    <a:gd name="T29" fmla="*/ 261 h 372"/>
                    <a:gd name="T30" fmla="*/ 36 w 330"/>
                    <a:gd name="T31" fmla="*/ 248 h 372"/>
                    <a:gd name="T32" fmla="*/ 6 w 330"/>
                    <a:gd name="T33" fmla="*/ 233 h 372"/>
                    <a:gd name="T34" fmla="*/ 31 w 330"/>
                    <a:gd name="T35" fmla="*/ 215 h 372"/>
                    <a:gd name="T36" fmla="*/ 20 w 330"/>
                    <a:gd name="T37" fmla="*/ 196 h 372"/>
                    <a:gd name="T38" fmla="*/ 31 w 330"/>
                    <a:gd name="T39" fmla="*/ 175 h 372"/>
                    <a:gd name="T40" fmla="*/ 17 w 330"/>
                    <a:gd name="T41" fmla="*/ 158 h 372"/>
                    <a:gd name="T42" fmla="*/ 37 w 330"/>
                    <a:gd name="T43" fmla="*/ 137 h 372"/>
                    <a:gd name="T44" fmla="*/ 18 w 330"/>
                    <a:gd name="T45" fmla="*/ 121 h 372"/>
                    <a:gd name="T46" fmla="*/ 26 w 330"/>
                    <a:gd name="T47" fmla="*/ 101 h 372"/>
                    <a:gd name="T48" fmla="*/ 18 w 330"/>
                    <a:gd name="T49" fmla="*/ 82 h 372"/>
                    <a:gd name="T50" fmla="*/ 12 w 330"/>
                    <a:gd name="T51" fmla="*/ 67 h 372"/>
                    <a:gd name="T52" fmla="*/ 22 w 330"/>
                    <a:gd name="T53" fmla="*/ 47 h 372"/>
                    <a:gd name="T54" fmla="*/ 54 w 330"/>
                    <a:gd name="T55" fmla="*/ 41 h 372"/>
                    <a:gd name="T56" fmla="*/ 72 w 330"/>
                    <a:gd name="T57" fmla="*/ 8 h 372"/>
                    <a:gd name="T58" fmla="*/ 89 w 330"/>
                    <a:gd name="T59" fmla="*/ 26 h 372"/>
                    <a:gd name="T60" fmla="*/ 108 w 330"/>
                    <a:gd name="T61" fmla="*/ 10 h 372"/>
                    <a:gd name="T62" fmla="*/ 128 w 330"/>
                    <a:gd name="T63" fmla="*/ 28 h 372"/>
                    <a:gd name="T64" fmla="*/ 142 w 330"/>
                    <a:gd name="T65" fmla="*/ 12 h 372"/>
                    <a:gd name="T66" fmla="*/ 159 w 330"/>
                    <a:gd name="T67" fmla="*/ 13 h 372"/>
                    <a:gd name="T68" fmla="*/ 175 w 330"/>
                    <a:gd name="T69" fmla="*/ 15 h 372"/>
                    <a:gd name="T70" fmla="*/ 197 w 330"/>
                    <a:gd name="T71" fmla="*/ 12 h 372"/>
                    <a:gd name="T72" fmla="*/ 211 w 330"/>
                    <a:gd name="T73" fmla="*/ 16 h 372"/>
                    <a:gd name="T74" fmla="*/ 231 w 330"/>
                    <a:gd name="T75" fmla="*/ 12 h 372"/>
                    <a:gd name="T76" fmla="*/ 248 w 330"/>
                    <a:gd name="T77" fmla="*/ 15 h 372"/>
                    <a:gd name="T78" fmla="*/ 270 w 330"/>
                    <a:gd name="T79" fmla="*/ 12 h 372"/>
                    <a:gd name="T80" fmla="*/ 281 w 330"/>
                    <a:gd name="T81" fmla="*/ 23 h 372"/>
                    <a:gd name="T82" fmla="*/ 297 w 330"/>
                    <a:gd name="T83" fmla="*/ 10 h 372"/>
                    <a:gd name="T84" fmla="*/ 295 w 330"/>
                    <a:gd name="T85" fmla="*/ 47 h 372"/>
                    <a:gd name="T86" fmla="*/ 325 w 330"/>
                    <a:gd name="T87" fmla="*/ 57 h 372"/>
                    <a:gd name="T88" fmla="*/ 300 w 330"/>
                    <a:gd name="T89" fmla="*/ 73 h 372"/>
                    <a:gd name="T90" fmla="*/ 323 w 330"/>
                    <a:gd name="T91" fmla="*/ 90 h 372"/>
                    <a:gd name="T92" fmla="*/ 309 w 330"/>
                    <a:gd name="T93" fmla="*/ 104 h 372"/>
                    <a:gd name="T94" fmla="*/ 314 w 330"/>
                    <a:gd name="T95" fmla="*/ 121 h 372"/>
                    <a:gd name="T96" fmla="*/ 319 w 330"/>
                    <a:gd name="T97" fmla="*/ 139 h 372"/>
                    <a:gd name="T98" fmla="*/ 306 w 330"/>
                    <a:gd name="T99" fmla="*/ 153 h 372"/>
                    <a:gd name="T100" fmla="*/ 312 w 330"/>
                    <a:gd name="T101" fmla="*/ 178 h 372"/>
                    <a:gd name="T102" fmla="*/ 311 w 330"/>
                    <a:gd name="T103" fmla="*/ 192 h 372"/>
                    <a:gd name="T104" fmla="*/ 306 w 330"/>
                    <a:gd name="T105" fmla="*/ 215 h 372"/>
                    <a:gd name="T106" fmla="*/ 314 w 330"/>
                    <a:gd name="T107" fmla="*/ 233 h 372"/>
                    <a:gd name="T108" fmla="*/ 312 w 330"/>
                    <a:gd name="T109" fmla="*/ 251 h 372"/>
                    <a:gd name="T110" fmla="*/ 319 w 330"/>
                    <a:gd name="T111" fmla="*/ 269 h 372"/>
                    <a:gd name="T112" fmla="*/ 306 w 330"/>
                    <a:gd name="T113" fmla="*/ 287 h 372"/>
                    <a:gd name="T114" fmla="*/ 316 w 330"/>
                    <a:gd name="T115" fmla="*/ 303 h 372"/>
                    <a:gd name="T116" fmla="*/ 306 w 330"/>
                    <a:gd name="T117" fmla="*/ 323 h 372"/>
                    <a:gd name="T118" fmla="*/ 286 w 330"/>
                    <a:gd name="T119" fmla="*/ 346 h 372"/>
                    <a:gd name="T120" fmla="*/ 272 w 330"/>
                    <a:gd name="T121" fmla="*/ 368 h 372"/>
                    <a:gd name="T122" fmla="*/ 253 w 330"/>
                    <a:gd name="T123" fmla="*/ 339 h 372"/>
                    <a:gd name="T124" fmla="*/ 231 w 330"/>
                    <a:gd name="T125" fmla="*/ 370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30" h="372">
                      <a:moveTo>
                        <a:pt x="225" y="372"/>
                      </a:moveTo>
                      <a:lnTo>
                        <a:pt x="223" y="370"/>
                      </a:lnTo>
                      <a:lnTo>
                        <a:pt x="223" y="368"/>
                      </a:lnTo>
                      <a:lnTo>
                        <a:pt x="223" y="367"/>
                      </a:lnTo>
                      <a:lnTo>
                        <a:pt x="223" y="365"/>
                      </a:lnTo>
                      <a:lnTo>
                        <a:pt x="222" y="364"/>
                      </a:lnTo>
                      <a:lnTo>
                        <a:pt x="222" y="362"/>
                      </a:lnTo>
                      <a:lnTo>
                        <a:pt x="222" y="360"/>
                      </a:lnTo>
                      <a:lnTo>
                        <a:pt x="222" y="359"/>
                      </a:lnTo>
                      <a:lnTo>
                        <a:pt x="222" y="357"/>
                      </a:lnTo>
                      <a:lnTo>
                        <a:pt x="222" y="355"/>
                      </a:lnTo>
                      <a:lnTo>
                        <a:pt x="220" y="354"/>
                      </a:lnTo>
                      <a:lnTo>
                        <a:pt x="220" y="352"/>
                      </a:lnTo>
                      <a:lnTo>
                        <a:pt x="220" y="351"/>
                      </a:lnTo>
                      <a:lnTo>
                        <a:pt x="220" y="349"/>
                      </a:lnTo>
                      <a:lnTo>
                        <a:pt x="220" y="347"/>
                      </a:lnTo>
                      <a:lnTo>
                        <a:pt x="219" y="346"/>
                      </a:lnTo>
                      <a:lnTo>
                        <a:pt x="219" y="344"/>
                      </a:lnTo>
                      <a:lnTo>
                        <a:pt x="219" y="342"/>
                      </a:lnTo>
                      <a:lnTo>
                        <a:pt x="219" y="341"/>
                      </a:lnTo>
                      <a:lnTo>
                        <a:pt x="217" y="341"/>
                      </a:lnTo>
                      <a:lnTo>
                        <a:pt x="217" y="339"/>
                      </a:lnTo>
                      <a:lnTo>
                        <a:pt x="217" y="341"/>
                      </a:lnTo>
                      <a:lnTo>
                        <a:pt x="215" y="341"/>
                      </a:lnTo>
                      <a:lnTo>
                        <a:pt x="215" y="342"/>
                      </a:lnTo>
                      <a:lnTo>
                        <a:pt x="214" y="342"/>
                      </a:lnTo>
                      <a:lnTo>
                        <a:pt x="214" y="344"/>
                      </a:lnTo>
                      <a:lnTo>
                        <a:pt x="212" y="344"/>
                      </a:lnTo>
                      <a:lnTo>
                        <a:pt x="212" y="346"/>
                      </a:lnTo>
                      <a:lnTo>
                        <a:pt x="211" y="347"/>
                      </a:lnTo>
                      <a:lnTo>
                        <a:pt x="209" y="349"/>
                      </a:lnTo>
                      <a:lnTo>
                        <a:pt x="208" y="351"/>
                      </a:lnTo>
                      <a:lnTo>
                        <a:pt x="208" y="352"/>
                      </a:lnTo>
                      <a:lnTo>
                        <a:pt x="206" y="352"/>
                      </a:lnTo>
                      <a:lnTo>
                        <a:pt x="206" y="354"/>
                      </a:lnTo>
                      <a:lnTo>
                        <a:pt x="205" y="354"/>
                      </a:lnTo>
                      <a:lnTo>
                        <a:pt x="205" y="355"/>
                      </a:lnTo>
                      <a:lnTo>
                        <a:pt x="203" y="357"/>
                      </a:lnTo>
                      <a:lnTo>
                        <a:pt x="201" y="357"/>
                      </a:lnTo>
                      <a:lnTo>
                        <a:pt x="201" y="359"/>
                      </a:lnTo>
                      <a:lnTo>
                        <a:pt x="200" y="360"/>
                      </a:lnTo>
                      <a:lnTo>
                        <a:pt x="198" y="362"/>
                      </a:lnTo>
                      <a:lnTo>
                        <a:pt x="198" y="364"/>
                      </a:lnTo>
                      <a:lnTo>
                        <a:pt x="197" y="364"/>
                      </a:lnTo>
                      <a:lnTo>
                        <a:pt x="195" y="364"/>
                      </a:lnTo>
                      <a:lnTo>
                        <a:pt x="194" y="364"/>
                      </a:lnTo>
                      <a:lnTo>
                        <a:pt x="192" y="364"/>
                      </a:lnTo>
                      <a:lnTo>
                        <a:pt x="192" y="362"/>
                      </a:lnTo>
                      <a:lnTo>
                        <a:pt x="190" y="360"/>
                      </a:lnTo>
                      <a:lnTo>
                        <a:pt x="190" y="359"/>
                      </a:lnTo>
                      <a:lnTo>
                        <a:pt x="189" y="357"/>
                      </a:lnTo>
                      <a:lnTo>
                        <a:pt x="189" y="355"/>
                      </a:lnTo>
                      <a:lnTo>
                        <a:pt x="189" y="354"/>
                      </a:lnTo>
                      <a:lnTo>
                        <a:pt x="187" y="354"/>
                      </a:lnTo>
                      <a:lnTo>
                        <a:pt x="187" y="352"/>
                      </a:lnTo>
                      <a:lnTo>
                        <a:pt x="187" y="351"/>
                      </a:lnTo>
                      <a:lnTo>
                        <a:pt x="187" y="349"/>
                      </a:lnTo>
                      <a:lnTo>
                        <a:pt x="187" y="347"/>
                      </a:lnTo>
                      <a:lnTo>
                        <a:pt x="186" y="346"/>
                      </a:lnTo>
                      <a:lnTo>
                        <a:pt x="186" y="344"/>
                      </a:lnTo>
                      <a:lnTo>
                        <a:pt x="186" y="342"/>
                      </a:lnTo>
                      <a:lnTo>
                        <a:pt x="186" y="341"/>
                      </a:lnTo>
                      <a:lnTo>
                        <a:pt x="186" y="339"/>
                      </a:lnTo>
                      <a:lnTo>
                        <a:pt x="186" y="338"/>
                      </a:lnTo>
                      <a:lnTo>
                        <a:pt x="184" y="336"/>
                      </a:lnTo>
                      <a:lnTo>
                        <a:pt x="183" y="336"/>
                      </a:lnTo>
                      <a:lnTo>
                        <a:pt x="183" y="338"/>
                      </a:lnTo>
                      <a:lnTo>
                        <a:pt x="181" y="338"/>
                      </a:lnTo>
                      <a:lnTo>
                        <a:pt x="180" y="338"/>
                      </a:lnTo>
                      <a:lnTo>
                        <a:pt x="178" y="339"/>
                      </a:lnTo>
                      <a:lnTo>
                        <a:pt x="178" y="341"/>
                      </a:lnTo>
                      <a:lnTo>
                        <a:pt x="176" y="342"/>
                      </a:lnTo>
                      <a:lnTo>
                        <a:pt x="176" y="344"/>
                      </a:lnTo>
                      <a:lnTo>
                        <a:pt x="175" y="346"/>
                      </a:lnTo>
                      <a:lnTo>
                        <a:pt x="175" y="347"/>
                      </a:lnTo>
                      <a:lnTo>
                        <a:pt x="173" y="347"/>
                      </a:lnTo>
                      <a:lnTo>
                        <a:pt x="173" y="349"/>
                      </a:lnTo>
                      <a:lnTo>
                        <a:pt x="173" y="351"/>
                      </a:lnTo>
                      <a:lnTo>
                        <a:pt x="172" y="351"/>
                      </a:lnTo>
                      <a:lnTo>
                        <a:pt x="172" y="352"/>
                      </a:lnTo>
                      <a:lnTo>
                        <a:pt x="170" y="354"/>
                      </a:lnTo>
                      <a:lnTo>
                        <a:pt x="169" y="355"/>
                      </a:lnTo>
                      <a:lnTo>
                        <a:pt x="169" y="357"/>
                      </a:lnTo>
                      <a:lnTo>
                        <a:pt x="167" y="357"/>
                      </a:lnTo>
                      <a:lnTo>
                        <a:pt x="167" y="359"/>
                      </a:lnTo>
                      <a:lnTo>
                        <a:pt x="165" y="359"/>
                      </a:lnTo>
                      <a:lnTo>
                        <a:pt x="165" y="360"/>
                      </a:lnTo>
                      <a:lnTo>
                        <a:pt x="164" y="362"/>
                      </a:lnTo>
                      <a:lnTo>
                        <a:pt x="162" y="364"/>
                      </a:lnTo>
                      <a:lnTo>
                        <a:pt x="161" y="364"/>
                      </a:lnTo>
                      <a:lnTo>
                        <a:pt x="159" y="364"/>
                      </a:lnTo>
                      <a:lnTo>
                        <a:pt x="158" y="364"/>
                      </a:lnTo>
                      <a:lnTo>
                        <a:pt x="156" y="364"/>
                      </a:lnTo>
                      <a:lnTo>
                        <a:pt x="154" y="360"/>
                      </a:lnTo>
                      <a:lnTo>
                        <a:pt x="154" y="359"/>
                      </a:lnTo>
                      <a:lnTo>
                        <a:pt x="154" y="355"/>
                      </a:lnTo>
                      <a:lnTo>
                        <a:pt x="153" y="354"/>
                      </a:lnTo>
                      <a:lnTo>
                        <a:pt x="153" y="352"/>
                      </a:lnTo>
                      <a:lnTo>
                        <a:pt x="153" y="349"/>
                      </a:lnTo>
                      <a:lnTo>
                        <a:pt x="153" y="347"/>
                      </a:lnTo>
                      <a:lnTo>
                        <a:pt x="151" y="346"/>
                      </a:lnTo>
                      <a:lnTo>
                        <a:pt x="151" y="344"/>
                      </a:lnTo>
                      <a:lnTo>
                        <a:pt x="151" y="342"/>
                      </a:lnTo>
                      <a:lnTo>
                        <a:pt x="151" y="341"/>
                      </a:lnTo>
                      <a:lnTo>
                        <a:pt x="150" y="339"/>
                      </a:lnTo>
                      <a:lnTo>
                        <a:pt x="150" y="338"/>
                      </a:lnTo>
                      <a:lnTo>
                        <a:pt x="150" y="336"/>
                      </a:lnTo>
                      <a:lnTo>
                        <a:pt x="148" y="334"/>
                      </a:lnTo>
                      <a:lnTo>
                        <a:pt x="148" y="333"/>
                      </a:lnTo>
                      <a:lnTo>
                        <a:pt x="147" y="333"/>
                      </a:lnTo>
                      <a:lnTo>
                        <a:pt x="145" y="334"/>
                      </a:lnTo>
                      <a:lnTo>
                        <a:pt x="145" y="336"/>
                      </a:lnTo>
                      <a:lnTo>
                        <a:pt x="144" y="336"/>
                      </a:lnTo>
                      <a:lnTo>
                        <a:pt x="144" y="338"/>
                      </a:lnTo>
                      <a:lnTo>
                        <a:pt x="142" y="338"/>
                      </a:lnTo>
                      <a:lnTo>
                        <a:pt x="142" y="339"/>
                      </a:lnTo>
                      <a:lnTo>
                        <a:pt x="140" y="341"/>
                      </a:lnTo>
                      <a:lnTo>
                        <a:pt x="140" y="342"/>
                      </a:lnTo>
                      <a:lnTo>
                        <a:pt x="139" y="342"/>
                      </a:lnTo>
                      <a:lnTo>
                        <a:pt x="139" y="344"/>
                      </a:lnTo>
                      <a:lnTo>
                        <a:pt x="137" y="344"/>
                      </a:lnTo>
                      <a:lnTo>
                        <a:pt x="137" y="346"/>
                      </a:lnTo>
                      <a:lnTo>
                        <a:pt x="136" y="347"/>
                      </a:lnTo>
                      <a:lnTo>
                        <a:pt x="134" y="349"/>
                      </a:lnTo>
                      <a:lnTo>
                        <a:pt x="134" y="351"/>
                      </a:lnTo>
                      <a:lnTo>
                        <a:pt x="133" y="351"/>
                      </a:lnTo>
                      <a:lnTo>
                        <a:pt x="133" y="352"/>
                      </a:lnTo>
                      <a:lnTo>
                        <a:pt x="131" y="354"/>
                      </a:lnTo>
                      <a:lnTo>
                        <a:pt x="129" y="355"/>
                      </a:lnTo>
                      <a:lnTo>
                        <a:pt x="129" y="357"/>
                      </a:lnTo>
                      <a:lnTo>
                        <a:pt x="128" y="357"/>
                      </a:lnTo>
                      <a:lnTo>
                        <a:pt x="128" y="359"/>
                      </a:lnTo>
                      <a:lnTo>
                        <a:pt x="126" y="359"/>
                      </a:lnTo>
                      <a:lnTo>
                        <a:pt x="125" y="359"/>
                      </a:lnTo>
                      <a:lnTo>
                        <a:pt x="123" y="359"/>
                      </a:lnTo>
                      <a:lnTo>
                        <a:pt x="122" y="359"/>
                      </a:lnTo>
                      <a:lnTo>
                        <a:pt x="120" y="359"/>
                      </a:lnTo>
                      <a:lnTo>
                        <a:pt x="119" y="357"/>
                      </a:lnTo>
                      <a:lnTo>
                        <a:pt x="119" y="355"/>
                      </a:lnTo>
                      <a:lnTo>
                        <a:pt x="119" y="354"/>
                      </a:lnTo>
                      <a:lnTo>
                        <a:pt x="119" y="352"/>
                      </a:lnTo>
                      <a:lnTo>
                        <a:pt x="119" y="351"/>
                      </a:lnTo>
                      <a:lnTo>
                        <a:pt x="119" y="349"/>
                      </a:lnTo>
                      <a:lnTo>
                        <a:pt x="119" y="347"/>
                      </a:lnTo>
                      <a:lnTo>
                        <a:pt x="119" y="346"/>
                      </a:lnTo>
                      <a:lnTo>
                        <a:pt x="117" y="344"/>
                      </a:lnTo>
                      <a:lnTo>
                        <a:pt x="117" y="342"/>
                      </a:lnTo>
                      <a:lnTo>
                        <a:pt x="117" y="341"/>
                      </a:lnTo>
                      <a:lnTo>
                        <a:pt x="117" y="339"/>
                      </a:lnTo>
                      <a:lnTo>
                        <a:pt x="117" y="338"/>
                      </a:lnTo>
                      <a:lnTo>
                        <a:pt x="117" y="336"/>
                      </a:lnTo>
                      <a:lnTo>
                        <a:pt x="115" y="334"/>
                      </a:lnTo>
                      <a:lnTo>
                        <a:pt x="115" y="333"/>
                      </a:lnTo>
                      <a:lnTo>
                        <a:pt x="114" y="334"/>
                      </a:lnTo>
                      <a:lnTo>
                        <a:pt x="112" y="336"/>
                      </a:lnTo>
                      <a:lnTo>
                        <a:pt x="112" y="338"/>
                      </a:lnTo>
                      <a:lnTo>
                        <a:pt x="111" y="339"/>
                      </a:lnTo>
                      <a:lnTo>
                        <a:pt x="109" y="341"/>
                      </a:lnTo>
                      <a:lnTo>
                        <a:pt x="109" y="342"/>
                      </a:lnTo>
                      <a:lnTo>
                        <a:pt x="108" y="344"/>
                      </a:lnTo>
                      <a:lnTo>
                        <a:pt x="106" y="346"/>
                      </a:lnTo>
                      <a:lnTo>
                        <a:pt x="104" y="347"/>
                      </a:lnTo>
                      <a:lnTo>
                        <a:pt x="104" y="349"/>
                      </a:lnTo>
                      <a:lnTo>
                        <a:pt x="103" y="349"/>
                      </a:lnTo>
                      <a:lnTo>
                        <a:pt x="103" y="351"/>
                      </a:lnTo>
                      <a:lnTo>
                        <a:pt x="101" y="352"/>
                      </a:lnTo>
                      <a:lnTo>
                        <a:pt x="101" y="354"/>
                      </a:lnTo>
                      <a:lnTo>
                        <a:pt x="100" y="354"/>
                      </a:lnTo>
                      <a:lnTo>
                        <a:pt x="100" y="355"/>
                      </a:lnTo>
                      <a:lnTo>
                        <a:pt x="98" y="355"/>
                      </a:lnTo>
                      <a:lnTo>
                        <a:pt x="98" y="357"/>
                      </a:lnTo>
                      <a:lnTo>
                        <a:pt x="97" y="357"/>
                      </a:lnTo>
                      <a:lnTo>
                        <a:pt x="97" y="359"/>
                      </a:lnTo>
                      <a:lnTo>
                        <a:pt x="95" y="360"/>
                      </a:lnTo>
                      <a:lnTo>
                        <a:pt x="93" y="360"/>
                      </a:lnTo>
                      <a:lnTo>
                        <a:pt x="93" y="362"/>
                      </a:lnTo>
                      <a:lnTo>
                        <a:pt x="92" y="364"/>
                      </a:lnTo>
                      <a:lnTo>
                        <a:pt x="90" y="364"/>
                      </a:lnTo>
                      <a:lnTo>
                        <a:pt x="89" y="364"/>
                      </a:lnTo>
                      <a:lnTo>
                        <a:pt x="87" y="364"/>
                      </a:lnTo>
                      <a:lnTo>
                        <a:pt x="86" y="364"/>
                      </a:lnTo>
                      <a:lnTo>
                        <a:pt x="86" y="362"/>
                      </a:lnTo>
                      <a:lnTo>
                        <a:pt x="86" y="360"/>
                      </a:lnTo>
                      <a:lnTo>
                        <a:pt x="84" y="359"/>
                      </a:lnTo>
                      <a:lnTo>
                        <a:pt x="84" y="357"/>
                      </a:lnTo>
                      <a:lnTo>
                        <a:pt x="84" y="355"/>
                      </a:lnTo>
                      <a:lnTo>
                        <a:pt x="84" y="354"/>
                      </a:lnTo>
                      <a:lnTo>
                        <a:pt x="84" y="352"/>
                      </a:lnTo>
                      <a:lnTo>
                        <a:pt x="84" y="351"/>
                      </a:lnTo>
                      <a:lnTo>
                        <a:pt x="84" y="349"/>
                      </a:lnTo>
                      <a:lnTo>
                        <a:pt x="84" y="347"/>
                      </a:lnTo>
                      <a:lnTo>
                        <a:pt x="84" y="346"/>
                      </a:lnTo>
                      <a:lnTo>
                        <a:pt x="84" y="344"/>
                      </a:lnTo>
                      <a:lnTo>
                        <a:pt x="84" y="342"/>
                      </a:lnTo>
                      <a:lnTo>
                        <a:pt x="84" y="341"/>
                      </a:lnTo>
                      <a:lnTo>
                        <a:pt x="84" y="339"/>
                      </a:lnTo>
                      <a:lnTo>
                        <a:pt x="84" y="338"/>
                      </a:lnTo>
                      <a:lnTo>
                        <a:pt x="83" y="338"/>
                      </a:lnTo>
                      <a:lnTo>
                        <a:pt x="81" y="338"/>
                      </a:lnTo>
                      <a:lnTo>
                        <a:pt x="81" y="339"/>
                      </a:lnTo>
                      <a:lnTo>
                        <a:pt x="79" y="339"/>
                      </a:lnTo>
                      <a:lnTo>
                        <a:pt x="78" y="339"/>
                      </a:lnTo>
                      <a:lnTo>
                        <a:pt x="78" y="341"/>
                      </a:lnTo>
                      <a:lnTo>
                        <a:pt x="76" y="341"/>
                      </a:lnTo>
                      <a:lnTo>
                        <a:pt x="76" y="342"/>
                      </a:lnTo>
                      <a:lnTo>
                        <a:pt x="75" y="344"/>
                      </a:lnTo>
                      <a:lnTo>
                        <a:pt x="73" y="346"/>
                      </a:lnTo>
                      <a:lnTo>
                        <a:pt x="73" y="347"/>
                      </a:lnTo>
                      <a:lnTo>
                        <a:pt x="72" y="347"/>
                      </a:lnTo>
                      <a:lnTo>
                        <a:pt x="72" y="349"/>
                      </a:lnTo>
                      <a:lnTo>
                        <a:pt x="70" y="351"/>
                      </a:lnTo>
                      <a:lnTo>
                        <a:pt x="70" y="352"/>
                      </a:lnTo>
                      <a:lnTo>
                        <a:pt x="68" y="352"/>
                      </a:lnTo>
                      <a:lnTo>
                        <a:pt x="68" y="354"/>
                      </a:lnTo>
                      <a:lnTo>
                        <a:pt x="68" y="355"/>
                      </a:lnTo>
                      <a:lnTo>
                        <a:pt x="67" y="355"/>
                      </a:lnTo>
                      <a:lnTo>
                        <a:pt x="67" y="357"/>
                      </a:lnTo>
                      <a:lnTo>
                        <a:pt x="67" y="359"/>
                      </a:lnTo>
                      <a:lnTo>
                        <a:pt x="67" y="360"/>
                      </a:lnTo>
                      <a:lnTo>
                        <a:pt x="65" y="360"/>
                      </a:lnTo>
                      <a:lnTo>
                        <a:pt x="65" y="362"/>
                      </a:lnTo>
                      <a:lnTo>
                        <a:pt x="64" y="362"/>
                      </a:lnTo>
                      <a:lnTo>
                        <a:pt x="62" y="362"/>
                      </a:lnTo>
                      <a:lnTo>
                        <a:pt x="62" y="364"/>
                      </a:lnTo>
                      <a:lnTo>
                        <a:pt x="61" y="364"/>
                      </a:lnTo>
                      <a:lnTo>
                        <a:pt x="61" y="365"/>
                      </a:lnTo>
                      <a:lnTo>
                        <a:pt x="59" y="365"/>
                      </a:lnTo>
                      <a:lnTo>
                        <a:pt x="58" y="365"/>
                      </a:lnTo>
                      <a:lnTo>
                        <a:pt x="58" y="367"/>
                      </a:lnTo>
                      <a:lnTo>
                        <a:pt x="56" y="367"/>
                      </a:lnTo>
                      <a:lnTo>
                        <a:pt x="54" y="367"/>
                      </a:lnTo>
                      <a:lnTo>
                        <a:pt x="53" y="367"/>
                      </a:lnTo>
                      <a:lnTo>
                        <a:pt x="53" y="365"/>
                      </a:lnTo>
                      <a:lnTo>
                        <a:pt x="51" y="365"/>
                      </a:lnTo>
                      <a:lnTo>
                        <a:pt x="51" y="364"/>
                      </a:lnTo>
                      <a:lnTo>
                        <a:pt x="51" y="362"/>
                      </a:lnTo>
                      <a:lnTo>
                        <a:pt x="51" y="360"/>
                      </a:lnTo>
                      <a:lnTo>
                        <a:pt x="50" y="359"/>
                      </a:lnTo>
                      <a:lnTo>
                        <a:pt x="50" y="357"/>
                      </a:lnTo>
                      <a:lnTo>
                        <a:pt x="50" y="355"/>
                      </a:lnTo>
                      <a:lnTo>
                        <a:pt x="50" y="354"/>
                      </a:lnTo>
                      <a:lnTo>
                        <a:pt x="48" y="354"/>
                      </a:lnTo>
                      <a:lnTo>
                        <a:pt x="48" y="352"/>
                      </a:lnTo>
                      <a:lnTo>
                        <a:pt x="48" y="351"/>
                      </a:lnTo>
                      <a:lnTo>
                        <a:pt x="48" y="349"/>
                      </a:lnTo>
                      <a:lnTo>
                        <a:pt x="48" y="347"/>
                      </a:lnTo>
                      <a:lnTo>
                        <a:pt x="48" y="346"/>
                      </a:lnTo>
                      <a:lnTo>
                        <a:pt x="48" y="344"/>
                      </a:lnTo>
                      <a:lnTo>
                        <a:pt x="48" y="342"/>
                      </a:lnTo>
                      <a:lnTo>
                        <a:pt x="48" y="341"/>
                      </a:lnTo>
                      <a:lnTo>
                        <a:pt x="48" y="339"/>
                      </a:lnTo>
                      <a:lnTo>
                        <a:pt x="48" y="338"/>
                      </a:lnTo>
                      <a:lnTo>
                        <a:pt x="48" y="336"/>
                      </a:lnTo>
                      <a:lnTo>
                        <a:pt x="48" y="334"/>
                      </a:lnTo>
                      <a:lnTo>
                        <a:pt x="48" y="333"/>
                      </a:lnTo>
                      <a:lnTo>
                        <a:pt x="48" y="331"/>
                      </a:lnTo>
                      <a:lnTo>
                        <a:pt x="48" y="329"/>
                      </a:lnTo>
                      <a:lnTo>
                        <a:pt x="48" y="328"/>
                      </a:lnTo>
                      <a:lnTo>
                        <a:pt x="48" y="326"/>
                      </a:lnTo>
                      <a:lnTo>
                        <a:pt x="47" y="324"/>
                      </a:lnTo>
                      <a:lnTo>
                        <a:pt x="47" y="323"/>
                      </a:lnTo>
                      <a:lnTo>
                        <a:pt x="47" y="321"/>
                      </a:lnTo>
                      <a:lnTo>
                        <a:pt x="45" y="320"/>
                      </a:lnTo>
                      <a:lnTo>
                        <a:pt x="43" y="320"/>
                      </a:lnTo>
                      <a:lnTo>
                        <a:pt x="42" y="318"/>
                      </a:lnTo>
                      <a:lnTo>
                        <a:pt x="40" y="318"/>
                      </a:lnTo>
                      <a:lnTo>
                        <a:pt x="39" y="318"/>
                      </a:lnTo>
                      <a:lnTo>
                        <a:pt x="37" y="318"/>
                      </a:lnTo>
                      <a:lnTo>
                        <a:pt x="37" y="316"/>
                      </a:lnTo>
                      <a:lnTo>
                        <a:pt x="36" y="316"/>
                      </a:lnTo>
                      <a:lnTo>
                        <a:pt x="34" y="316"/>
                      </a:lnTo>
                      <a:lnTo>
                        <a:pt x="33" y="315"/>
                      </a:lnTo>
                      <a:lnTo>
                        <a:pt x="31" y="315"/>
                      </a:lnTo>
                      <a:lnTo>
                        <a:pt x="29" y="315"/>
                      </a:lnTo>
                      <a:lnTo>
                        <a:pt x="28" y="315"/>
                      </a:lnTo>
                      <a:lnTo>
                        <a:pt x="26" y="313"/>
                      </a:lnTo>
                      <a:lnTo>
                        <a:pt x="25" y="313"/>
                      </a:lnTo>
                      <a:lnTo>
                        <a:pt x="23" y="311"/>
                      </a:lnTo>
                      <a:lnTo>
                        <a:pt x="22" y="311"/>
                      </a:lnTo>
                      <a:lnTo>
                        <a:pt x="20" y="311"/>
                      </a:lnTo>
                      <a:lnTo>
                        <a:pt x="18" y="310"/>
                      </a:lnTo>
                      <a:lnTo>
                        <a:pt x="17" y="310"/>
                      </a:lnTo>
                      <a:lnTo>
                        <a:pt x="15" y="310"/>
                      </a:lnTo>
                      <a:lnTo>
                        <a:pt x="14" y="308"/>
                      </a:lnTo>
                      <a:lnTo>
                        <a:pt x="12" y="308"/>
                      </a:lnTo>
                      <a:lnTo>
                        <a:pt x="11" y="308"/>
                      </a:lnTo>
                      <a:lnTo>
                        <a:pt x="9" y="307"/>
                      </a:lnTo>
                      <a:lnTo>
                        <a:pt x="7" y="307"/>
                      </a:lnTo>
                      <a:lnTo>
                        <a:pt x="6" y="307"/>
                      </a:lnTo>
                      <a:lnTo>
                        <a:pt x="4" y="307"/>
                      </a:lnTo>
                      <a:lnTo>
                        <a:pt x="4" y="305"/>
                      </a:lnTo>
                      <a:lnTo>
                        <a:pt x="4" y="303"/>
                      </a:lnTo>
                      <a:lnTo>
                        <a:pt x="4" y="302"/>
                      </a:lnTo>
                      <a:lnTo>
                        <a:pt x="4" y="300"/>
                      </a:lnTo>
                      <a:lnTo>
                        <a:pt x="4" y="298"/>
                      </a:lnTo>
                      <a:lnTo>
                        <a:pt x="6" y="297"/>
                      </a:lnTo>
                      <a:lnTo>
                        <a:pt x="7" y="297"/>
                      </a:lnTo>
                      <a:lnTo>
                        <a:pt x="9" y="295"/>
                      </a:lnTo>
                      <a:lnTo>
                        <a:pt x="11" y="295"/>
                      </a:lnTo>
                      <a:lnTo>
                        <a:pt x="12" y="293"/>
                      </a:lnTo>
                      <a:lnTo>
                        <a:pt x="14" y="293"/>
                      </a:lnTo>
                      <a:lnTo>
                        <a:pt x="15" y="293"/>
                      </a:lnTo>
                      <a:lnTo>
                        <a:pt x="15" y="292"/>
                      </a:lnTo>
                      <a:lnTo>
                        <a:pt x="17" y="292"/>
                      </a:lnTo>
                      <a:lnTo>
                        <a:pt x="18" y="292"/>
                      </a:lnTo>
                      <a:lnTo>
                        <a:pt x="20" y="290"/>
                      </a:lnTo>
                      <a:lnTo>
                        <a:pt x="22" y="290"/>
                      </a:lnTo>
                      <a:lnTo>
                        <a:pt x="23" y="290"/>
                      </a:lnTo>
                      <a:lnTo>
                        <a:pt x="23" y="289"/>
                      </a:lnTo>
                      <a:lnTo>
                        <a:pt x="25" y="289"/>
                      </a:lnTo>
                      <a:lnTo>
                        <a:pt x="26" y="287"/>
                      </a:lnTo>
                      <a:lnTo>
                        <a:pt x="28" y="287"/>
                      </a:lnTo>
                      <a:lnTo>
                        <a:pt x="28" y="285"/>
                      </a:lnTo>
                      <a:lnTo>
                        <a:pt x="29" y="285"/>
                      </a:lnTo>
                      <a:lnTo>
                        <a:pt x="31" y="284"/>
                      </a:lnTo>
                      <a:lnTo>
                        <a:pt x="33" y="282"/>
                      </a:lnTo>
                      <a:lnTo>
                        <a:pt x="31" y="282"/>
                      </a:lnTo>
                      <a:lnTo>
                        <a:pt x="29" y="280"/>
                      </a:lnTo>
                      <a:lnTo>
                        <a:pt x="28" y="280"/>
                      </a:lnTo>
                      <a:lnTo>
                        <a:pt x="28" y="279"/>
                      </a:lnTo>
                      <a:lnTo>
                        <a:pt x="26" y="279"/>
                      </a:lnTo>
                      <a:lnTo>
                        <a:pt x="25" y="279"/>
                      </a:lnTo>
                      <a:lnTo>
                        <a:pt x="25" y="277"/>
                      </a:lnTo>
                      <a:lnTo>
                        <a:pt x="23" y="277"/>
                      </a:lnTo>
                      <a:lnTo>
                        <a:pt x="22" y="277"/>
                      </a:lnTo>
                      <a:lnTo>
                        <a:pt x="20" y="276"/>
                      </a:lnTo>
                      <a:lnTo>
                        <a:pt x="18" y="276"/>
                      </a:lnTo>
                      <a:lnTo>
                        <a:pt x="17" y="276"/>
                      </a:lnTo>
                      <a:lnTo>
                        <a:pt x="15" y="274"/>
                      </a:lnTo>
                      <a:lnTo>
                        <a:pt x="14" y="274"/>
                      </a:lnTo>
                      <a:lnTo>
                        <a:pt x="12" y="274"/>
                      </a:lnTo>
                      <a:lnTo>
                        <a:pt x="11" y="272"/>
                      </a:lnTo>
                      <a:lnTo>
                        <a:pt x="9" y="272"/>
                      </a:lnTo>
                      <a:lnTo>
                        <a:pt x="7" y="272"/>
                      </a:lnTo>
                      <a:lnTo>
                        <a:pt x="6" y="271"/>
                      </a:lnTo>
                      <a:lnTo>
                        <a:pt x="4" y="271"/>
                      </a:lnTo>
                      <a:lnTo>
                        <a:pt x="1" y="269"/>
                      </a:lnTo>
                      <a:lnTo>
                        <a:pt x="1" y="267"/>
                      </a:lnTo>
                      <a:lnTo>
                        <a:pt x="1" y="266"/>
                      </a:lnTo>
                      <a:lnTo>
                        <a:pt x="0" y="266"/>
                      </a:lnTo>
                      <a:lnTo>
                        <a:pt x="0" y="264"/>
                      </a:lnTo>
                      <a:lnTo>
                        <a:pt x="0" y="263"/>
                      </a:lnTo>
                      <a:lnTo>
                        <a:pt x="1" y="263"/>
                      </a:lnTo>
                      <a:lnTo>
                        <a:pt x="3" y="261"/>
                      </a:lnTo>
                      <a:lnTo>
                        <a:pt x="4" y="261"/>
                      </a:lnTo>
                      <a:lnTo>
                        <a:pt x="6" y="261"/>
                      </a:lnTo>
                      <a:lnTo>
                        <a:pt x="7" y="259"/>
                      </a:lnTo>
                      <a:lnTo>
                        <a:pt x="9" y="259"/>
                      </a:lnTo>
                      <a:lnTo>
                        <a:pt x="11" y="258"/>
                      </a:lnTo>
                      <a:lnTo>
                        <a:pt x="12" y="258"/>
                      </a:lnTo>
                      <a:lnTo>
                        <a:pt x="14" y="258"/>
                      </a:lnTo>
                      <a:lnTo>
                        <a:pt x="15" y="256"/>
                      </a:lnTo>
                      <a:lnTo>
                        <a:pt x="17" y="256"/>
                      </a:lnTo>
                      <a:lnTo>
                        <a:pt x="18" y="256"/>
                      </a:lnTo>
                      <a:lnTo>
                        <a:pt x="20" y="254"/>
                      </a:lnTo>
                      <a:lnTo>
                        <a:pt x="22" y="254"/>
                      </a:lnTo>
                      <a:lnTo>
                        <a:pt x="23" y="254"/>
                      </a:lnTo>
                      <a:lnTo>
                        <a:pt x="25" y="253"/>
                      </a:lnTo>
                      <a:lnTo>
                        <a:pt x="26" y="253"/>
                      </a:lnTo>
                      <a:lnTo>
                        <a:pt x="28" y="253"/>
                      </a:lnTo>
                      <a:lnTo>
                        <a:pt x="29" y="251"/>
                      </a:lnTo>
                      <a:lnTo>
                        <a:pt x="31" y="251"/>
                      </a:lnTo>
                      <a:lnTo>
                        <a:pt x="33" y="251"/>
                      </a:lnTo>
                      <a:lnTo>
                        <a:pt x="34" y="249"/>
                      </a:lnTo>
                      <a:lnTo>
                        <a:pt x="36" y="249"/>
                      </a:lnTo>
                      <a:lnTo>
                        <a:pt x="37" y="249"/>
                      </a:lnTo>
                      <a:lnTo>
                        <a:pt x="37" y="248"/>
                      </a:lnTo>
                      <a:lnTo>
                        <a:pt x="36" y="248"/>
                      </a:lnTo>
                      <a:lnTo>
                        <a:pt x="34" y="248"/>
                      </a:lnTo>
                      <a:lnTo>
                        <a:pt x="34" y="246"/>
                      </a:lnTo>
                      <a:lnTo>
                        <a:pt x="33" y="246"/>
                      </a:lnTo>
                      <a:lnTo>
                        <a:pt x="31" y="245"/>
                      </a:lnTo>
                      <a:lnTo>
                        <a:pt x="29" y="245"/>
                      </a:lnTo>
                      <a:lnTo>
                        <a:pt x="28" y="245"/>
                      </a:lnTo>
                      <a:lnTo>
                        <a:pt x="26" y="243"/>
                      </a:lnTo>
                      <a:lnTo>
                        <a:pt x="25" y="243"/>
                      </a:lnTo>
                      <a:lnTo>
                        <a:pt x="23" y="241"/>
                      </a:lnTo>
                      <a:lnTo>
                        <a:pt x="22" y="241"/>
                      </a:lnTo>
                      <a:lnTo>
                        <a:pt x="20" y="240"/>
                      </a:lnTo>
                      <a:lnTo>
                        <a:pt x="18" y="240"/>
                      </a:lnTo>
                      <a:lnTo>
                        <a:pt x="17" y="240"/>
                      </a:lnTo>
                      <a:lnTo>
                        <a:pt x="17" y="238"/>
                      </a:lnTo>
                      <a:lnTo>
                        <a:pt x="15" y="238"/>
                      </a:lnTo>
                      <a:lnTo>
                        <a:pt x="14" y="238"/>
                      </a:lnTo>
                      <a:lnTo>
                        <a:pt x="14" y="236"/>
                      </a:lnTo>
                      <a:lnTo>
                        <a:pt x="12" y="236"/>
                      </a:lnTo>
                      <a:lnTo>
                        <a:pt x="11" y="236"/>
                      </a:lnTo>
                      <a:lnTo>
                        <a:pt x="11" y="235"/>
                      </a:lnTo>
                      <a:lnTo>
                        <a:pt x="9" y="235"/>
                      </a:lnTo>
                      <a:lnTo>
                        <a:pt x="7" y="233"/>
                      </a:lnTo>
                      <a:lnTo>
                        <a:pt x="6" y="233"/>
                      </a:lnTo>
                      <a:lnTo>
                        <a:pt x="6" y="232"/>
                      </a:lnTo>
                      <a:lnTo>
                        <a:pt x="6" y="230"/>
                      </a:lnTo>
                      <a:lnTo>
                        <a:pt x="6" y="228"/>
                      </a:lnTo>
                      <a:lnTo>
                        <a:pt x="6" y="227"/>
                      </a:lnTo>
                      <a:lnTo>
                        <a:pt x="7" y="225"/>
                      </a:lnTo>
                      <a:lnTo>
                        <a:pt x="9" y="225"/>
                      </a:lnTo>
                      <a:lnTo>
                        <a:pt x="11" y="225"/>
                      </a:lnTo>
                      <a:lnTo>
                        <a:pt x="11" y="223"/>
                      </a:lnTo>
                      <a:lnTo>
                        <a:pt x="12" y="223"/>
                      </a:lnTo>
                      <a:lnTo>
                        <a:pt x="14" y="223"/>
                      </a:lnTo>
                      <a:lnTo>
                        <a:pt x="15" y="222"/>
                      </a:lnTo>
                      <a:lnTo>
                        <a:pt x="17" y="222"/>
                      </a:lnTo>
                      <a:lnTo>
                        <a:pt x="18" y="222"/>
                      </a:lnTo>
                      <a:lnTo>
                        <a:pt x="18" y="220"/>
                      </a:lnTo>
                      <a:lnTo>
                        <a:pt x="20" y="220"/>
                      </a:lnTo>
                      <a:lnTo>
                        <a:pt x="22" y="220"/>
                      </a:lnTo>
                      <a:lnTo>
                        <a:pt x="23" y="220"/>
                      </a:lnTo>
                      <a:lnTo>
                        <a:pt x="23" y="219"/>
                      </a:lnTo>
                      <a:lnTo>
                        <a:pt x="25" y="219"/>
                      </a:lnTo>
                      <a:lnTo>
                        <a:pt x="26" y="217"/>
                      </a:lnTo>
                      <a:lnTo>
                        <a:pt x="28" y="217"/>
                      </a:lnTo>
                      <a:lnTo>
                        <a:pt x="29" y="215"/>
                      </a:lnTo>
                      <a:lnTo>
                        <a:pt x="31" y="215"/>
                      </a:lnTo>
                      <a:lnTo>
                        <a:pt x="33" y="214"/>
                      </a:lnTo>
                      <a:lnTo>
                        <a:pt x="34" y="214"/>
                      </a:lnTo>
                      <a:lnTo>
                        <a:pt x="36" y="212"/>
                      </a:lnTo>
                      <a:lnTo>
                        <a:pt x="37" y="212"/>
                      </a:lnTo>
                      <a:lnTo>
                        <a:pt x="37" y="210"/>
                      </a:lnTo>
                      <a:lnTo>
                        <a:pt x="37" y="209"/>
                      </a:lnTo>
                      <a:lnTo>
                        <a:pt x="36" y="209"/>
                      </a:lnTo>
                      <a:lnTo>
                        <a:pt x="36" y="207"/>
                      </a:lnTo>
                      <a:lnTo>
                        <a:pt x="34" y="207"/>
                      </a:lnTo>
                      <a:lnTo>
                        <a:pt x="34" y="205"/>
                      </a:lnTo>
                      <a:lnTo>
                        <a:pt x="33" y="205"/>
                      </a:lnTo>
                      <a:lnTo>
                        <a:pt x="33" y="204"/>
                      </a:lnTo>
                      <a:lnTo>
                        <a:pt x="31" y="202"/>
                      </a:lnTo>
                      <a:lnTo>
                        <a:pt x="29" y="202"/>
                      </a:lnTo>
                      <a:lnTo>
                        <a:pt x="29" y="201"/>
                      </a:lnTo>
                      <a:lnTo>
                        <a:pt x="28" y="201"/>
                      </a:lnTo>
                      <a:lnTo>
                        <a:pt x="26" y="201"/>
                      </a:lnTo>
                      <a:lnTo>
                        <a:pt x="26" y="199"/>
                      </a:lnTo>
                      <a:lnTo>
                        <a:pt x="25" y="199"/>
                      </a:lnTo>
                      <a:lnTo>
                        <a:pt x="23" y="199"/>
                      </a:lnTo>
                      <a:lnTo>
                        <a:pt x="23" y="197"/>
                      </a:lnTo>
                      <a:lnTo>
                        <a:pt x="22" y="197"/>
                      </a:lnTo>
                      <a:lnTo>
                        <a:pt x="20" y="196"/>
                      </a:lnTo>
                      <a:lnTo>
                        <a:pt x="18" y="196"/>
                      </a:lnTo>
                      <a:lnTo>
                        <a:pt x="17" y="194"/>
                      </a:lnTo>
                      <a:lnTo>
                        <a:pt x="15" y="194"/>
                      </a:lnTo>
                      <a:lnTo>
                        <a:pt x="14" y="194"/>
                      </a:lnTo>
                      <a:lnTo>
                        <a:pt x="14" y="192"/>
                      </a:lnTo>
                      <a:lnTo>
                        <a:pt x="12" y="192"/>
                      </a:lnTo>
                      <a:lnTo>
                        <a:pt x="12" y="191"/>
                      </a:lnTo>
                      <a:lnTo>
                        <a:pt x="12" y="189"/>
                      </a:lnTo>
                      <a:lnTo>
                        <a:pt x="12" y="188"/>
                      </a:lnTo>
                      <a:lnTo>
                        <a:pt x="12" y="186"/>
                      </a:lnTo>
                      <a:lnTo>
                        <a:pt x="12" y="184"/>
                      </a:lnTo>
                      <a:lnTo>
                        <a:pt x="14" y="183"/>
                      </a:lnTo>
                      <a:lnTo>
                        <a:pt x="15" y="183"/>
                      </a:lnTo>
                      <a:lnTo>
                        <a:pt x="17" y="181"/>
                      </a:lnTo>
                      <a:lnTo>
                        <a:pt x="18" y="181"/>
                      </a:lnTo>
                      <a:lnTo>
                        <a:pt x="20" y="179"/>
                      </a:lnTo>
                      <a:lnTo>
                        <a:pt x="22" y="179"/>
                      </a:lnTo>
                      <a:lnTo>
                        <a:pt x="23" y="178"/>
                      </a:lnTo>
                      <a:lnTo>
                        <a:pt x="25" y="178"/>
                      </a:lnTo>
                      <a:lnTo>
                        <a:pt x="26" y="176"/>
                      </a:lnTo>
                      <a:lnTo>
                        <a:pt x="28" y="176"/>
                      </a:lnTo>
                      <a:lnTo>
                        <a:pt x="29" y="175"/>
                      </a:lnTo>
                      <a:lnTo>
                        <a:pt x="31" y="175"/>
                      </a:lnTo>
                      <a:lnTo>
                        <a:pt x="31" y="173"/>
                      </a:lnTo>
                      <a:lnTo>
                        <a:pt x="33" y="173"/>
                      </a:lnTo>
                      <a:lnTo>
                        <a:pt x="34" y="173"/>
                      </a:lnTo>
                      <a:lnTo>
                        <a:pt x="34" y="171"/>
                      </a:lnTo>
                      <a:lnTo>
                        <a:pt x="36" y="171"/>
                      </a:lnTo>
                      <a:lnTo>
                        <a:pt x="36" y="170"/>
                      </a:lnTo>
                      <a:lnTo>
                        <a:pt x="34" y="170"/>
                      </a:lnTo>
                      <a:lnTo>
                        <a:pt x="33" y="170"/>
                      </a:lnTo>
                      <a:lnTo>
                        <a:pt x="33" y="168"/>
                      </a:lnTo>
                      <a:lnTo>
                        <a:pt x="31" y="168"/>
                      </a:lnTo>
                      <a:lnTo>
                        <a:pt x="29" y="168"/>
                      </a:lnTo>
                      <a:lnTo>
                        <a:pt x="29" y="166"/>
                      </a:lnTo>
                      <a:lnTo>
                        <a:pt x="28" y="166"/>
                      </a:lnTo>
                      <a:lnTo>
                        <a:pt x="26" y="165"/>
                      </a:lnTo>
                      <a:lnTo>
                        <a:pt x="25" y="165"/>
                      </a:lnTo>
                      <a:lnTo>
                        <a:pt x="23" y="163"/>
                      </a:lnTo>
                      <a:lnTo>
                        <a:pt x="22" y="163"/>
                      </a:lnTo>
                      <a:lnTo>
                        <a:pt x="22" y="161"/>
                      </a:lnTo>
                      <a:lnTo>
                        <a:pt x="20" y="161"/>
                      </a:lnTo>
                      <a:lnTo>
                        <a:pt x="20" y="160"/>
                      </a:lnTo>
                      <a:lnTo>
                        <a:pt x="18" y="160"/>
                      </a:lnTo>
                      <a:lnTo>
                        <a:pt x="18" y="158"/>
                      </a:lnTo>
                      <a:lnTo>
                        <a:pt x="17" y="158"/>
                      </a:lnTo>
                      <a:lnTo>
                        <a:pt x="17" y="157"/>
                      </a:lnTo>
                      <a:lnTo>
                        <a:pt x="15" y="155"/>
                      </a:lnTo>
                      <a:lnTo>
                        <a:pt x="14" y="153"/>
                      </a:lnTo>
                      <a:lnTo>
                        <a:pt x="15" y="153"/>
                      </a:lnTo>
                      <a:lnTo>
                        <a:pt x="17" y="152"/>
                      </a:lnTo>
                      <a:lnTo>
                        <a:pt x="18" y="152"/>
                      </a:lnTo>
                      <a:lnTo>
                        <a:pt x="18" y="150"/>
                      </a:lnTo>
                      <a:lnTo>
                        <a:pt x="20" y="150"/>
                      </a:lnTo>
                      <a:lnTo>
                        <a:pt x="22" y="148"/>
                      </a:lnTo>
                      <a:lnTo>
                        <a:pt x="23" y="148"/>
                      </a:lnTo>
                      <a:lnTo>
                        <a:pt x="23" y="147"/>
                      </a:lnTo>
                      <a:lnTo>
                        <a:pt x="25" y="147"/>
                      </a:lnTo>
                      <a:lnTo>
                        <a:pt x="25" y="145"/>
                      </a:lnTo>
                      <a:lnTo>
                        <a:pt x="26" y="145"/>
                      </a:lnTo>
                      <a:lnTo>
                        <a:pt x="28" y="145"/>
                      </a:lnTo>
                      <a:lnTo>
                        <a:pt x="28" y="144"/>
                      </a:lnTo>
                      <a:lnTo>
                        <a:pt x="29" y="144"/>
                      </a:lnTo>
                      <a:lnTo>
                        <a:pt x="31" y="142"/>
                      </a:lnTo>
                      <a:lnTo>
                        <a:pt x="33" y="142"/>
                      </a:lnTo>
                      <a:lnTo>
                        <a:pt x="33" y="140"/>
                      </a:lnTo>
                      <a:lnTo>
                        <a:pt x="34" y="140"/>
                      </a:lnTo>
                      <a:lnTo>
                        <a:pt x="36" y="139"/>
                      </a:lnTo>
                      <a:lnTo>
                        <a:pt x="37" y="137"/>
                      </a:lnTo>
                      <a:lnTo>
                        <a:pt x="39" y="137"/>
                      </a:lnTo>
                      <a:lnTo>
                        <a:pt x="39" y="135"/>
                      </a:lnTo>
                      <a:lnTo>
                        <a:pt x="40" y="135"/>
                      </a:lnTo>
                      <a:lnTo>
                        <a:pt x="39" y="135"/>
                      </a:lnTo>
                      <a:lnTo>
                        <a:pt x="37" y="134"/>
                      </a:lnTo>
                      <a:lnTo>
                        <a:pt x="36" y="134"/>
                      </a:lnTo>
                      <a:lnTo>
                        <a:pt x="34" y="134"/>
                      </a:lnTo>
                      <a:lnTo>
                        <a:pt x="34" y="132"/>
                      </a:lnTo>
                      <a:lnTo>
                        <a:pt x="33" y="132"/>
                      </a:lnTo>
                      <a:lnTo>
                        <a:pt x="31" y="132"/>
                      </a:lnTo>
                      <a:lnTo>
                        <a:pt x="29" y="132"/>
                      </a:lnTo>
                      <a:lnTo>
                        <a:pt x="29" y="130"/>
                      </a:lnTo>
                      <a:lnTo>
                        <a:pt x="28" y="130"/>
                      </a:lnTo>
                      <a:lnTo>
                        <a:pt x="26" y="130"/>
                      </a:lnTo>
                      <a:lnTo>
                        <a:pt x="26" y="129"/>
                      </a:lnTo>
                      <a:lnTo>
                        <a:pt x="25" y="129"/>
                      </a:lnTo>
                      <a:lnTo>
                        <a:pt x="23" y="129"/>
                      </a:lnTo>
                      <a:lnTo>
                        <a:pt x="22" y="127"/>
                      </a:lnTo>
                      <a:lnTo>
                        <a:pt x="20" y="127"/>
                      </a:lnTo>
                      <a:lnTo>
                        <a:pt x="18" y="126"/>
                      </a:lnTo>
                      <a:lnTo>
                        <a:pt x="18" y="124"/>
                      </a:lnTo>
                      <a:lnTo>
                        <a:pt x="18" y="122"/>
                      </a:lnTo>
                      <a:lnTo>
                        <a:pt x="18" y="121"/>
                      </a:lnTo>
                      <a:lnTo>
                        <a:pt x="20" y="121"/>
                      </a:lnTo>
                      <a:lnTo>
                        <a:pt x="20" y="119"/>
                      </a:lnTo>
                      <a:lnTo>
                        <a:pt x="22" y="119"/>
                      </a:lnTo>
                      <a:lnTo>
                        <a:pt x="23" y="117"/>
                      </a:lnTo>
                      <a:lnTo>
                        <a:pt x="25" y="116"/>
                      </a:lnTo>
                      <a:lnTo>
                        <a:pt x="26" y="116"/>
                      </a:lnTo>
                      <a:lnTo>
                        <a:pt x="26" y="114"/>
                      </a:lnTo>
                      <a:lnTo>
                        <a:pt x="28" y="114"/>
                      </a:lnTo>
                      <a:lnTo>
                        <a:pt x="29" y="113"/>
                      </a:lnTo>
                      <a:lnTo>
                        <a:pt x="31" y="113"/>
                      </a:lnTo>
                      <a:lnTo>
                        <a:pt x="31" y="111"/>
                      </a:lnTo>
                      <a:lnTo>
                        <a:pt x="33" y="111"/>
                      </a:lnTo>
                      <a:lnTo>
                        <a:pt x="33" y="109"/>
                      </a:lnTo>
                      <a:lnTo>
                        <a:pt x="34" y="109"/>
                      </a:lnTo>
                      <a:lnTo>
                        <a:pt x="33" y="108"/>
                      </a:lnTo>
                      <a:lnTo>
                        <a:pt x="33" y="106"/>
                      </a:lnTo>
                      <a:lnTo>
                        <a:pt x="33" y="104"/>
                      </a:lnTo>
                      <a:lnTo>
                        <a:pt x="31" y="104"/>
                      </a:lnTo>
                      <a:lnTo>
                        <a:pt x="31" y="103"/>
                      </a:lnTo>
                      <a:lnTo>
                        <a:pt x="29" y="103"/>
                      </a:lnTo>
                      <a:lnTo>
                        <a:pt x="28" y="103"/>
                      </a:lnTo>
                      <a:lnTo>
                        <a:pt x="28" y="101"/>
                      </a:lnTo>
                      <a:lnTo>
                        <a:pt x="26" y="101"/>
                      </a:lnTo>
                      <a:lnTo>
                        <a:pt x="25" y="101"/>
                      </a:lnTo>
                      <a:lnTo>
                        <a:pt x="25" y="100"/>
                      </a:lnTo>
                      <a:lnTo>
                        <a:pt x="23" y="100"/>
                      </a:lnTo>
                      <a:lnTo>
                        <a:pt x="22" y="100"/>
                      </a:lnTo>
                      <a:lnTo>
                        <a:pt x="22" y="98"/>
                      </a:lnTo>
                      <a:lnTo>
                        <a:pt x="20" y="98"/>
                      </a:lnTo>
                      <a:lnTo>
                        <a:pt x="18" y="98"/>
                      </a:lnTo>
                      <a:lnTo>
                        <a:pt x="18" y="96"/>
                      </a:lnTo>
                      <a:lnTo>
                        <a:pt x="17" y="96"/>
                      </a:lnTo>
                      <a:lnTo>
                        <a:pt x="15" y="96"/>
                      </a:lnTo>
                      <a:lnTo>
                        <a:pt x="15" y="95"/>
                      </a:lnTo>
                      <a:lnTo>
                        <a:pt x="14" y="95"/>
                      </a:lnTo>
                      <a:lnTo>
                        <a:pt x="12" y="95"/>
                      </a:lnTo>
                      <a:lnTo>
                        <a:pt x="12" y="93"/>
                      </a:lnTo>
                      <a:lnTo>
                        <a:pt x="12" y="91"/>
                      </a:lnTo>
                      <a:lnTo>
                        <a:pt x="12" y="90"/>
                      </a:lnTo>
                      <a:lnTo>
                        <a:pt x="12" y="88"/>
                      </a:lnTo>
                      <a:lnTo>
                        <a:pt x="12" y="86"/>
                      </a:lnTo>
                      <a:lnTo>
                        <a:pt x="14" y="85"/>
                      </a:lnTo>
                      <a:lnTo>
                        <a:pt x="15" y="85"/>
                      </a:lnTo>
                      <a:lnTo>
                        <a:pt x="17" y="83"/>
                      </a:lnTo>
                      <a:lnTo>
                        <a:pt x="18" y="83"/>
                      </a:lnTo>
                      <a:lnTo>
                        <a:pt x="18" y="82"/>
                      </a:lnTo>
                      <a:lnTo>
                        <a:pt x="20" y="82"/>
                      </a:lnTo>
                      <a:lnTo>
                        <a:pt x="22" y="80"/>
                      </a:lnTo>
                      <a:lnTo>
                        <a:pt x="23" y="80"/>
                      </a:lnTo>
                      <a:lnTo>
                        <a:pt x="25" y="78"/>
                      </a:lnTo>
                      <a:lnTo>
                        <a:pt x="26" y="78"/>
                      </a:lnTo>
                      <a:lnTo>
                        <a:pt x="26" y="77"/>
                      </a:lnTo>
                      <a:lnTo>
                        <a:pt x="28" y="77"/>
                      </a:lnTo>
                      <a:lnTo>
                        <a:pt x="29" y="77"/>
                      </a:lnTo>
                      <a:lnTo>
                        <a:pt x="29" y="75"/>
                      </a:lnTo>
                      <a:lnTo>
                        <a:pt x="31" y="75"/>
                      </a:lnTo>
                      <a:lnTo>
                        <a:pt x="29" y="73"/>
                      </a:lnTo>
                      <a:lnTo>
                        <a:pt x="28" y="73"/>
                      </a:lnTo>
                      <a:lnTo>
                        <a:pt x="26" y="72"/>
                      </a:lnTo>
                      <a:lnTo>
                        <a:pt x="25" y="72"/>
                      </a:lnTo>
                      <a:lnTo>
                        <a:pt x="23" y="72"/>
                      </a:lnTo>
                      <a:lnTo>
                        <a:pt x="22" y="70"/>
                      </a:lnTo>
                      <a:lnTo>
                        <a:pt x="20" y="70"/>
                      </a:lnTo>
                      <a:lnTo>
                        <a:pt x="18" y="70"/>
                      </a:lnTo>
                      <a:lnTo>
                        <a:pt x="18" y="69"/>
                      </a:lnTo>
                      <a:lnTo>
                        <a:pt x="17" y="69"/>
                      </a:lnTo>
                      <a:lnTo>
                        <a:pt x="15" y="69"/>
                      </a:lnTo>
                      <a:lnTo>
                        <a:pt x="14" y="67"/>
                      </a:lnTo>
                      <a:lnTo>
                        <a:pt x="12" y="67"/>
                      </a:lnTo>
                      <a:lnTo>
                        <a:pt x="11" y="65"/>
                      </a:lnTo>
                      <a:lnTo>
                        <a:pt x="9" y="65"/>
                      </a:lnTo>
                      <a:lnTo>
                        <a:pt x="9" y="64"/>
                      </a:lnTo>
                      <a:lnTo>
                        <a:pt x="7" y="64"/>
                      </a:lnTo>
                      <a:lnTo>
                        <a:pt x="6" y="62"/>
                      </a:lnTo>
                      <a:lnTo>
                        <a:pt x="4" y="60"/>
                      </a:lnTo>
                      <a:lnTo>
                        <a:pt x="4" y="59"/>
                      </a:lnTo>
                      <a:lnTo>
                        <a:pt x="6" y="59"/>
                      </a:lnTo>
                      <a:lnTo>
                        <a:pt x="6" y="57"/>
                      </a:lnTo>
                      <a:lnTo>
                        <a:pt x="7" y="57"/>
                      </a:lnTo>
                      <a:lnTo>
                        <a:pt x="7" y="56"/>
                      </a:lnTo>
                      <a:lnTo>
                        <a:pt x="9" y="56"/>
                      </a:lnTo>
                      <a:lnTo>
                        <a:pt x="9" y="54"/>
                      </a:lnTo>
                      <a:lnTo>
                        <a:pt x="11" y="54"/>
                      </a:lnTo>
                      <a:lnTo>
                        <a:pt x="11" y="52"/>
                      </a:lnTo>
                      <a:lnTo>
                        <a:pt x="12" y="52"/>
                      </a:lnTo>
                      <a:lnTo>
                        <a:pt x="14" y="51"/>
                      </a:lnTo>
                      <a:lnTo>
                        <a:pt x="15" y="51"/>
                      </a:lnTo>
                      <a:lnTo>
                        <a:pt x="17" y="51"/>
                      </a:lnTo>
                      <a:lnTo>
                        <a:pt x="17" y="49"/>
                      </a:lnTo>
                      <a:lnTo>
                        <a:pt x="18" y="49"/>
                      </a:lnTo>
                      <a:lnTo>
                        <a:pt x="20" y="49"/>
                      </a:lnTo>
                      <a:lnTo>
                        <a:pt x="22" y="47"/>
                      </a:lnTo>
                      <a:lnTo>
                        <a:pt x="23" y="47"/>
                      </a:lnTo>
                      <a:lnTo>
                        <a:pt x="25" y="47"/>
                      </a:lnTo>
                      <a:lnTo>
                        <a:pt x="25" y="46"/>
                      </a:lnTo>
                      <a:lnTo>
                        <a:pt x="26" y="46"/>
                      </a:lnTo>
                      <a:lnTo>
                        <a:pt x="28" y="46"/>
                      </a:lnTo>
                      <a:lnTo>
                        <a:pt x="28" y="44"/>
                      </a:lnTo>
                      <a:lnTo>
                        <a:pt x="29" y="44"/>
                      </a:lnTo>
                      <a:lnTo>
                        <a:pt x="31" y="44"/>
                      </a:lnTo>
                      <a:lnTo>
                        <a:pt x="33" y="44"/>
                      </a:lnTo>
                      <a:lnTo>
                        <a:pt x="34" y="42"/>
                      </a:lnTo>
                      <a:lnTo>
                        <a:pt x="36" y="42"/>
                      </a:lnTo>
                      <a:lnTo>
                        <a:pt x="37" y="42"/>
                      </a:lnTo>
                      <a:lnTo>
                        <a:pt x="39" y="42"/>
                      </a:lnTo>
                      <a:lnTo>
                        <a:pt x="40" y="42"/>
                      </a:lnTo>
                      <a:lnTo>
                        <a:pt x="42" y="42"/>
                      </a:lnTo>
                      <a:lnTo>
                        <a:pt x="43" y="42"/>
                      </a:lnTo>
                      <a:lnTo>
                        <a:pt x="45" y="41"/>
                      </a:lnTo>
                      <a:lnTo>
                        <a:pt x="47" y="41"/>
                      </a:lnTo>
                      <a:lnTo>
                        <a:pt x="48" y="41"/>
                      </a:lnTo>
                      <a:lnTo>
                        <a:pt x="50" y="41"/>
                      </a:lnTo>
                      <a:lnTo>
                        <a:pt x="51" y="41"/>
                      </a:lnTo>
                      <a:lnTo>
                        <a:pt x="53" y="41"/>
                      </a:lnTo>
                      <a:lnTo>
                        <a:pt x="54" y="41"/>
                      </a:lnTo>
                      <a:lnTo>
                        <a:pt x="54" y="39"/>
                      </a:lnTo>
                      <a:lnTo>
                        <a:pt x="54" y="38"/>
                      </a:lnTo>
                      <a:lnTo>
                        <a:pt x="56" y="36"/>
                      </a:lnTo>
                      <a:lnTo>
                        <a:pt x="56" y="34"/>
                      </a:lnTo>
                      <a:lnTo>
                        <a:pt x="56" y="33"/>
                      </a:lnTo>
                      <a:lnTo>
                        <a:pt x="58" y="31"/>
                      </a:lnTo>
                      <a:lnTo>
                        <a:pt x="58" y="29"/>
                      </a:lnTo>
                      <a:lnTo>
                        <a:pt x="58" y="28"/>
                      </a:lnTo>
                      <a:lnTo>
                        <a:pt x="59" y="28"/>
                      </a:lnTo>
                      <a:lnTo>
                        <a:pt x="59" y="26"/>
                      </a:lnTo>
                      <a:lnTo>
                        <a:pt x="59" y="25"/>
                      </a:lnTo>
                      <a:lnTo>
                        <a:pt x="61" y="23"/>
                      </a:lnTo>
                      <a:lnTo>
                        <a:pt x="62" y="21"/>
                      </a:lnTo>
                      <a:lnTo>
                        <a:pt x="62" y="20"/>
                      </a:lnTo>
                      <a:lnTo>
                        <a:pt x="64" y="18"/>
                      </a:lnTo>
                      <a:lnTo>
                        <a:pt x="64" y="16"/>
                      </a:lnTo>
                      <a:lnTo>
                        <a:pt x="65" y="15"/>
                      </a:lnTo>
                      <a:lnTo>
                        <a:pt x="65" y="13"/>
                      </a:lnTo>
                      <a:lnTo>
                        <a:pt x="67" y="12"/>
                      </a:lnTo>
                      <a:lnTo>
                        <a:pt x="68" y="10"/>
                      </a:lnTo>
                      <a:lnTo>
                        <a:pt x="68" y="8"/>
                      </a:lnTo>
                      <a:lnTo>
                        <a:pt x="70" y="8"/>
                      </a:lnTo>
                      <a:lnTo>
                        <a:pt x="72" y="8"/>
                      </a:lnTo>
                      <a:lnTo>
                        <a:pt x="73" y="8"/>
                      </a:lnTo>
                      <a:lnTo>
                        <a:pt x="75" y="8"/>
                      </a:lnTo>
                      <a:lnTo>
                        <a:pt x="76" y="8"/>
                      </a:lnTo>
                      <a:lnTo>
                        <a:pt x="78" y="8"/>
                      </a:lnTo>
                      <a:lnTo>
                        <a:pt x="79" y="8"/>
                      </a:lnTo>
                      <a:lnTo>
                        <a:pt x="79" y="7"/>
                      </a:lnTo>
                      <a:lnTo>
                        <a:pt x="79" y="8"/>
                      </a:lnTo>
                      <a:lnTo>
                        <a:pt x="81" y="8"/>
                      </a:lnTo>
                      <a:lnTo>
                        <a:pt x="81" y="10"/>
                      </a:lnTo>
                      <a:lnTo>
                        <a:pt x="81" y="12"/>
                      </a:lnTo>
                      <a:lnTo>
                        <a:pt x="83" y="12"/>
                      </a:lnTo>
                      <a:lnTo>
                        <a:pt x="83" y="13"/>
                      </a:lnTo>
                      <a:lnTo>
                        <a:pt x="83" y="15"/>
                      </a:lnTo>
                      <a:lnTo>
                        <a:pt x="84" y="15"/>
                      </a:lnTo>
                      <a:lnTo>
                        <a:pt x="84" y="16"/>
                      </a:lnTo>
                      <a:lnTo>
                        <a:pt x="84" y="18"/>
                      </a:lnTo>
                      <a:lnTo>
                        <a:pt x="86" y="18"/>
                      </a:lnTo>
                      <a:lnTo>
                        <a:pt x="86" y="20"/>
                      </a:lnTo>
                      <a:lnTo>
                        <a:pt x="87" y="21"/>
                      </a:lnTo>
                      <a:lnTo>
                        <a:pt x="87" y="23"/>
                      </a:lnTo>
                      <a:lnTo>
                        <a:pt x="87" y="25"/>
                      </a:lnTo>
                      <a:lnTo>
                        <a:pt x="89" y="25"/>
                      </a:lnTo>
                      <a:lnTo>
                        <a:pt x="89" y="26"/>
                      </a:lnTo>
                      <a:lnTo>
                        <a:pt x="90" y="26"/>
                      </a:lnTo>
                      <a:lnTo>
                        <a:pt x="90" y="28"/>
                      </a:lnTo>
                      <a:lnTo>
                        <a:pt x="92" y="28"/>
                      </a:lnTo>
                      <a:lnTo>
                        <a:pt x="92" y="29"/>
                      </a:lnTo>
                      <a:lnTo>
                        <a:pt x="93" y="29"/>
                      </a:lnTo>
                      <a:lnTo>
                        <a:pt x="95" y="29"/>
                      </a:lnTo>
                      <a:lnTo>
                        <a:pt x="95" y="28"/>
                      </a:lnTo>
                      <a:lnTo>
                        <a:pt x="97" y="26"/>
                      </a:lnTo>
                      <a:lnTo>
                        <a:pt x="97" y="25"/>
                      </a:lnTo>
                      <a:lnTo>
                        <a:pt x="98" y="25"/>
                      </a:lnTo>
                      <a:lnTo>
                        <a:pt x="98" y="23"/>
                      </a:lnTo>
                      <a:lnTo>
                        <a:pt x="100" y="21"/>
                      </a:lnTo>
                      <a:lnTo>
                        <a:pt x="100" y="20"/>
                      </a:lnTo>
                      <a:lnTo>
                        <a:pt x="101" y="20"/>
                      </a:lnTo>
                      <a:lnTo>
                        <a:pt x="101" y="18"/>
                      </a:lnTo>
                      <a:lnTo>
                        <a:pt x="103" y="18"/>
                      </a:lnTo>
                      <a:lnTo>
                        <a:pt x="103" y="16"/>
                      </a:lnTo>
                      <a:lnTo>
                        <a:pt x="103" y="15"/>
                      </a:lnTo>
                      <a:lnTo>
                        <a:pt x="104" y="15"/>
                      </a:lnTo>
                      <a:lnTo>
                        <a:pt x="104" y="13"/>
                      </a:lnTo>
                      <a:lnTo>
                        <a:pt x="106" y="13"/>
                      </a:lnTo>
                      <a:lnTo>
                        <a:pt x="106" y="12"/>
                      </a:lnTo>
                      <a:lnTo>
                        <a:pt x="108" y="10"/>
                      </a:lnTo>
                      <a:lnTo>
                        <a:pt x="108" y="8"/>
                      </a:lnTo>
                      <a:lnTo>
                        <a:pt x="109" y="8"/>
                      </a:lnTo>
                      <a:lnTo>
                        <a:pt x="111" y="8"/>
                      </a:lnTo>
                      <a:lnTo>
                        <a:pt x="112" y="8"/>
                      </a:lnTo>
                      <a:lnTo>
                        <a:pt x="114" y="8"/>
                      </a:lnTo>
                      <a:lnTo>
                        <a:pt x="115" y="10"/>
                      </a:lnTo>
                      <a:lnTo>
                        <a:pt x="115" y="12"/>
                      </a:lnTo>
                      <a:lnTo>
                        <a:pt x="117" y="12"/>
                      </a:lnTo>
                      <a:lnTo>
                        <a:pt x="117" y="13"/>
                      </a:lnTo>
                      <a:lnTo>
                        <a:pt x="119" y="15"/>
                      </a:lnTo>
                      <a:lnTo>
                        <a:pt x="120" y="16"/>
                      </a:lnTo>
                      <a:lnTo>
                        <a:pt x="120" y="18"/>
                      </a:lnTo>
                      <a:lnTo>
                        <a:pt x="122" y="18"/>
                      </a:lnTo>
                      <a:lnTo>
                        <a:pt x="122" y="20"/>
                      </a:lnTo>
                      <a:lnTo>
                        <a:pt x="122" y="21"/>
                      </a:lnTo>
                      <a:lnTo>
                        <a:pt x="123" y="21"/>
                      </a:lnTo>
                      <a:lnTo>
                        <a:pt x="123" y="23"/>
                      </a:lnTo>
                      <a:lnTo>
                        <a:pt x="125" y="23"/>
                      </a:lnTo>
                      <a:lnTo>
                        <a:pt x="125" y="25"/>
                      </a:lnTo>
                      <a:lnTo>
                        <a:pt x="125" y="26"/>
                      </a:lnTo>
                      <a:lnTo>
                        <a:pt x="126" y="26"/>
                      </a:lnTo>
                      <a:lnTo>
                        <a:pt x="126" y="28"/>
                      </a:lnTo>
                      <a:lnTo>
                        <a:pt x="128" y="28"/>
                      </a:lnTo>
                      <a:lnTo>
                        <a:pt x="128" y="29"/>
                      </a:lnTo>
                      <a:lnTo>
                        <a:pt x="128" y="31"/>
                      </a:lnTo>
                      <a:lnTo>
                        <a:pt x="129" y="31"/>
                      </a:lnTo>
                      <a:lnTo>
                        <a:pt x="131" y="31"/>
                      </a:lnTo>
                      <a:lnTo>
                        <a:pt x="133" y="31"/>
                      </a:lnTo>
                      <a:lnTo>
                        <a:pt x="133" y="29"/>
                      </a:lnTo>
                      <a:lnTo>
                        <a:pt x="134" y="29"/>
                      </a:lnTo>
                      <a:lnTo>
                        <a:pt x="134" y="28"/>
                      </a:lnTo>
                      <a:lnTo>
                        <a:pt x="136" y="28"/>
                      </a:lnTo>
                      <a:lnTo>
                        <a:pt x="136" y="26"/>
                      </a:lnTo>
                      <a:lnTo>
                        <a:pt x="136" y="25"/>
                      </a:lnTo>
                      <a:lnTo>
                        <a:pt x="137" y="25"/>
                      </a:lnTo>
                      <a:lnTo>
                        <a:pt x="137" y="23"/>
                      </a:lnTo>
                      <a:lnTo>
                        <a:pt x="137" y="21"/>
                      </a:lnTo>
                      <a:lnTo>
                        <a:pt x="139" y="21"/>
                      </a:lnTo>
                      <a:lnTo>
                        <a:pt x="139" y="20"/>
                      </a:lnTo>
                      <a:lnTo>
                        <a:pt x="139" y="18"/>
                      </a:lnTo>
                      <a:lnTo>
                        <a:pt x="140" y="18"/>
                      </a:lnTo>
                      <a:lnTo>
                        <a:pt x="140" y="16"/>
                      </a:lnTo>
                      <a:lnTo>
                        <a:pt x="140" y="15"/>
                      </a:lnTo>
                      <a:lnTo>
                        <a:pt x="142" y="15"/>
                      </a:lnTo>
                      <a:lnTo>
                        <a:pt x="142" y="13"/>
                      </a:lnTo>
                      <a:lnTo>
                        <a:pt x="142" y="12"/>
                      </a:lnTo>
                      <a:lnTo>
                        <a:pt x="144" y="12"/>
                      </a:lnTo>
                      <a:lnTo>
                        <a:pt x="144" y="10"/>
                      </a:lnTo>
                      <a:lnTo>
                        <a:pt x="144" y="8"/>
                      </a:lnTo>
                      <a:lnTo>
                        <a:pt x="145" y="8"/>
                      </a:lnTo>
                      <a:lnTo>
                        <a:pt x="145" y="7"/>
                      </a:lnTo>
                      <a:lnTo>
                        <a:pt x="145" y="5"/>
                      </a:lnTo>
                      <a:lnTo>
                        <a:pt x="147" y="5"/>
                      </a:lnTo>
                      <a:lnTo>
                        <a:pt x="147" y="3"/>
                      </a:lnTo>
                      <a:lnTo>
                        <a:pt x="148" y="3"/>
                      </a:lnTo>
                      <a:lnTo>
                        <a:pt x="150" y="3"/>
                      </a:lnTo>
                      <a:lnTo>
                        <a:pt x="151" y="3"/>
                      </a:lnTo>
                      <a:lnTo>
                        <a:pt x="153" y="3"/>
                      </a:lnTo>
                      <a:lnTo>
                        <a:pt x="153" y="2"/>
                      </a:lnTo>
                      <a:lnTo>
                        <a:pt x="154" y="2"/>
                      </a:lnTo>
                      <a:lnTo>
                        <a:pt x="154" y="3"/>
                      </a:lnTo>
                      <a:lnTo>
                        <a:pt x="154" y="5"/>
                      </a:lnTo>
                      <a:lnTo>
                        <a:pt x="156" y="5"/>
                      </a:lnTo>
                      <a:lnTo>
                        <a:pt x="156" y="7"/>
                      </a:lnTo>
                      <a:lnTo>
                        <a:pt x="156" y="8"/>
                      </a:lnTo>
                      <a:lnTo>
                        <a:pt x="158" y="8"/>
                      </a:lnTo>
                      <a:lnTo>
                        <a:pt x="158" y="10"/>
                      </a:lnTo>
                      <a:lnTo>
                        <a:pt x="158" y="12"/>
                      </a:lnTo>
                      <a:lnTo>
                        <a:pt x="159" y="13"/>
                      </a:lnTo>
                      <a:lnTo>
                        <a:pt x="159" y="15"/>
                      </a:lnTo>
                      <a:lnTo>
                        <a:pt x="159" y="16"/>
                      </a:lnTo>
                      <a:lnTo>
                        <a:pt x="161" y="16"/>
                      </a:lnTo>
                      <a:lnTo>
                        <a:pt x="161" y="18"/>
                      </a:lnTo>
                      <a:lnTo>
                        <a:pt x="161" y="20"/>
                      </a:lnTo>
                      <a:lnTo>
                        <a:pt x="162" y="20"/>
                      </a:lnTo>
                      <a:lnTo>
                        <a:pt x="162" y="21"/>
                      </a:lnTo>
                      <a:lnTo>
                        <a:pt x="162" y="23"/>
                      </a:lnTo>
                      <a:lnTo>
                        <a:pt x="164" y="23"/>
                      </a:lnTo>
                      <a:lnTo>
                        <a:pt x="164" y="25"/>
                      </a:lnTo>
                      <a:lnTo>
                        <a:pt x="164" y="26"/>
                      </a:lnTo>
                      <a:lnTo>
                        <a:pt x="165" y="26"/>
                      </a:lnTo>
                      <a:lnTo>
                        <a:pt x="165" y="25"/>
                      </a:lnTo>
                      <a:lnTo>
                        <a:pt x="167" y="25"/>
                      </a:lnTo>
                      <a:lnTo>
                        <a:pt x="167" y="23"/>
                      </a:lnTo>
                      <a:lnTo>
                        <a:pt x="169" y="21"/>
                      </a:lnTo>
                      <a:lnTo>
                        <a:pt x="170" y="20"/>
                      </a:lnTo>
                      <a:lnTo>
                        <a:pt x="170" y="18"/>
                      </a:lnTo>
                      <a:lnTo>
                        <a:pt x="172" y="18"/>
                      </a:lnTo>
                      <a:lnTo>
                        <a:pt x="172" y="16"/>
                      </a:lnTo>
                      <a:lnTo>
                        <a:pt x="173" y="16"/>
                      </a:lnTo>
                      <a:lnTo>
                        <a:pt x="173" y="15"/>
                      </a:lnTo>
                      <a:lnTo>
                        <a:pt x="175" y="15"/>
                      </a:lnTo>
                      <a:lnTo>
                        <a:pt x="175" y="13"/>
                      </a:lnTo>
                      <a:lnTo>
                        <a:pt x="176" y="13"/>
                      </a:lnTo>
                      <a:lnTo>
                        <a:pt x="176" y="12"/>
                      </a:lnTo>
                      <a:lnTo>
                        <a:pt x="178" y="12"/>
                      </a:lnTo>
                      <a:lnTo>
                        <a:pt x="178" y="10"/>
                      </a:lnTo>
                      <a:lnTo>
                        <a:pt x="180" y="8"/>
                      </a:lnTo>
                      <a:lnTo>
                        <a:pt x="181" y="7"/>
                      </a:lnTo>
                      <a:lnTo>
                        <a:pt x="181" y="5"/>
                      </a:lnTo>
                      <a:lnTo>
                        <a:pt x="183" y="5"/>
                      </a:lnTo>
                      <a:lnTo>
                        <a:pt x="183" y="3"/>
                      </a:lnTo>
                      <a:lnTo>
                        <a:pt x="184" y="3"/>
                      </a:lnTo>
                      <a:lnTo>
                        <a:pt x="186" y="3"/>
                      </a:lnTo>
                      <a:lnTo>
                        <a:pt x="187" y="3"/>
                      </a:lnTo>
                      <a:lnTo>
                        <a:pt x="189" y="3"/>
                      </a:lnTo>
                      <a:lnTo>
                        <a:pt x="189" y="2"/>
                      </a:lnTo>
                      <a:lnTo>
                        <a:pt x="190" y="2"/>
                      </a:lnTo>
                      <a:lnTo>
                        <a:pt x="192" y="2"/>
                      </a:lnTo>
                      <a:lnTo>
                        <a:pt x="194" y="2"/>
                      </a:lnTo>
                      <a:lnTo>
                        <a:pt x="195" y="3"/>
                      </a:lnTo>
                      <a:lnTo>
                        <a:pt x="195" y="7"/>
                      </a:lnTo>
                      <a:lnTo>
                        <a:pt x="195" y="8"/>
                      </a:lnTo>
                      <a:lnTo>
                        <a:pt x="195" y="10"/>
                      </a:lnTo>
                      <a:lnTo>
                        <a:pt x="197" y="12"/>
                      </a:lnTo>
                      <a:lnTo>
                        <a:pt x="197" y="13"/>
                      </a:lnTo>
                      <a:lnTo>
                        <a:pt x="197" y="15"/>
                      </a:lnTo>
                      <a:lnTo>
                        <a:pt x="197" y="16"/>
                      </a:lnTo>
                      <a:lnTo>
                        <a:pt x="198" y="16"/>
                      </a:lnTo>
                      <a:lnTo>
                        <a:pt x="198" y="18"/>
                      </a:lnTo>
                      <a:lnTo>
                        <a:pt x="198" y="20"/>
                      </a:lnTo>
                      <a:lnTo>
                        <a:pt x="198" y="21"/>
                      </a:lnTo>
                      <a:lnTo>
                        <a:pt x="200" y="23"/>
                      </a:lnTo>
                      <a:lnTo>
                        <a:pt x="200" y="25"/>
                      </a:lnTo>
                      <a:lnTo>
                        <a:pt x="200" y="26"/>
                      </a:lnTo>
                      <a:lnTo>
                        <a:pt x="201" y="26"/>
                      </a:lnTo>
                      <a:lnTo>
                        <a:pt x="201" y="28"/>
                      </a:lnTo>
                      <a:lnTo>
                        <a:pt x="203" y="28"/>
                      </a:lnTo>
                      <a:lnTo>
                        <a:pt x="203" y="26"/>
                      </a:lnTo>
                      <a:lnTo>
                        <a:pt x="205" y="26"/>
                      </a:lnTo>
                      <a:lnTo>
                        <a:pt x="205" y="25"/>
                      </a:lnTo>
                      <a:lnTo>
                        <a:pt x="206" y="25"/>
                      </a:lnTo>
                      <a:lnTo>
                        <a:pt x="206" y="23"/>
                      </a:lnTo>
                      <a:lnTo>
                        <a:pt x="208" y="21"/>
                      </a:lnTo>
                      <a:lnTo>
                        <a:pt x="208" y="20"/>
                      </a:lnTo>
                      <a:lnTo>
                        <a:pt x="209" y="20"/>
                      </a:lnTo>
                      <a:lnTo>
                        <a:pt x="209" y="18"/>
                      </a:lnTo>
                      <a:lnTo>
                        <a:pt x="211" y="16"/>
                      </a:lnTo>
                      <a:lnTo>
                        <a:pt x="212" y="15"/>
                      </a:lnTo>
                      <a:lnTo>
                        <a:pt x="212" y="13"/>
                      </a:lnTo>
                      <a:lnTo>
                        <a:pt x="214" y="13"/>
                      </a:lnTo>
                      <a:lnTo>
                        <a:pt x="214" y="12"/>
                      </a:lnTo>
                      <a:lnTo>
                        <a:pt x="215" y="10"/>
                      </a:lnTo>
                      <a:lnTo>
                        <a:pt x="217" y="8"/>
                      </a:lnTo>
                      <a:lnTo>
                        <a:pt x="217" y="7"/>
                      </a:lnTo>
                      <a:lnTo>
                        <a:pt x="219" y="7"/>
                      </a:lnTo>
                      <a:lnTo>
                        <a:pt x="219" y="5"/>
                      </a:lnTo>
                      <a:lnTo>
                        <a:pt x="220" y="3"/>
                      </a:lnTo>
                      <a:lnTo>
                        <a:pt x="222" y="2"/>
                      </a:lnTo>
                      <a:lnTo>
                        <a:pt x="223" y="2"/>
                      </a:lnTo>
                      <a:lnTo>
                        <a:pt x="225" y="2"/>
                      </a:lnTo>
                      <a:lnTo>
                        <a:pt x="225" y="3"/>
                      </a:lnTo>
                      <a:lnTo>
                        <a:pt x="226" y="3"/>
                      </a:lnTo>
                      <a:lnTo>
                        <a:pt x="228" y="3"/>
                      </a:lnTo>
                      <a:lnTo>
                        <a:pt x="230" y="3"/>
                      </a:lnTo>
                      <a:lnTo>
                        <a:pt x="230" y="5"/>
                      </a:lnTo>
                      <a:lnTo>
                        <a:pt x="230" y="7"/>
                      </a:lnTo>
                      <a:lnTo>
                        <a:pt x="230" y="8"/>
                      </a:lnTo>
                      <a:lnTo>
                        <a:pt x="230" y="10"/>
                      </a:lnTo>
                      <a:lnTo>
                        <a:pt x="231" y="10"/>
                      </a:lnTo>
                      <a:lnTo>
                        <a:pt x="231" y="12"/>
                      </a:lnTo>
                      <a:lnTo>
                        <a:pt x="231" y="13"/>
                      </a:lnTo>
                      <a:lnTo>
                        <a:pt x="231" y="15"/>
                      </a:lnTo>
                      <a:lnTo>
                        <a:pt x="231" y="16"/>
                      </a:lnTo>
                      <a:lnTo>
                        <a:pt x="231" y="18"/>
                      </a:lnTo>
                      <a:lnTo>
                        <a:pt x="231" y="20"/>
                      </a:lnTo>
                      <a:lnTo>
                        <a:pt x="233" y="21"/>
                      </a:lnTo>
                      <a:lnTo>
                        <a:pt x="233" y="23"/>
                      </a:lnTo>
                      <a:lnTo>
                        <a:pt x="233" y="25"/>
                      </a:lnTo>
                      <a:lnTo>
                        <a:pt x="234" y="25"/>
                      </a:lnTo>
                      <a:lnTo>
                        <a:pt x="236" y="25"/>
                      </a:lnTo>
                      <a:lnTo>
                        <a:pt x="237" y="25"/>
                      </a:lnTo>
                      <a:lnTo>
                        <a:pt x="239" y="25"/>
                      </a:lnTo>
                      <a:lnTo>
                        <a:pt x="239" y="23"/>
                      </a:lnTo>
                      <a:lnTo>
                        <a:pt x="241" y="23"/>
                      </a:lnTo>
                      <a:lnTo>
                        <a:pt x="241" y="21"/>
                      </a:lnTo>
                      <a:lnTo>
                        <a:pt x="242" y="21"/>
                      </a:lnTo>
                      <a:lnTo>
                        <a:pt x="242" y="20"/>
                      </a:lnTo>
                      <a:lnTo>
                        <a:pt x="244" y="20"/>
                      </a:lnTo>
                      <a:lnTo>
                        <a:pt x="244" y="18"/>
                      </a:lnTo>
                      <a:lnTo>
                        <a:pt x="245" y="16"/>
                      </a:lnTo>
                      <a:lnTo>
                        <a:pt x="247" y="16"/>
                      </a:lnTo>
                      <a:lnTo>
                        <a:pt x="247" y="15"/>
                      </a:lnTo>
                      <a:lnTo>
                        <a:pt x="248" y="15"/>
                      </a:lnTo>
                      <a:lnTo>
                        <a:pt x="248" y="13"/>
                      </a:lnTo>
                      <a:lnTo>
                        <a:pt x="250" y="12"/>
                      </a:lnTo>
                      <a:lnTo>
                        <a:pt x="251" y="10"/>
                      </a:lnTo>
                      <a:lnTo>
                        <a:pt x="253" y="8"/>
                      </a:lnTo>
                      <a:lnTo>
                        <a:pt x="253" y="7"/>
                      </a:lnTo>
                      <a:lnTo>
                        <a:pt x="255" y="7"/>
                      </a:lnTo>
                      <a:lnTo>
                        <a:pt x="255" y="5"/>
                      </a:lnTo>
                      <a:lnTo>
                        <a:pt x="256" y="5"/>
                      </a:lnTo>
                      <a:lnTo>
                        <a:pt x="258" y="3"/>
                      </a:lnTo>
                      <a:lnTo>
                        <a:pt x="259" y="2"/>
                      </a:lnTo>
                      <a:lnTo>
                        <a:pt x="261" y="0"/>
                      </a:lnTo>
                      <a:lnTo>
                        <a:pt x="262" y="0"/>
                      </a:lnTo>
                      <a:lnTo>
                        <a:pt x="264" y="0"/>
                      </a:lnTo>
                      <a:lnTo>
                        <a:pt x="266" y="0"/>
                      </a:lnTo>
                      <a:lnTo>
                        <a:pt x="267" y="0"/>
                      </a:lnTo>
                      <a:lnTo>
                        <a:pt x="269" y="0"/>
                      </a:lnTo>
                      <a:lnTo>
                        <a:pt x="269" y="2"/>
                      </a:lnTo>
                      <a:lnTo>
                        <a:pt x="269" y="3"/>
                      </a:lnTo>
                      <a:lnTo>
                        <a:pt x="269" y="5"/>
                      </a:lnTo>
                      <a:lnTo>
                        <a:pt x="269" y="7"/>
                      </a:lnTo>
                      <a:lnTo>
                        <a:pt x="269" y="8"/>
                      </a:lnTo>
                      <a:lnTo>
                        <a:pt x="270" y="10"/>
                      </a:lnTo>
                      <a:lnTo>
                        <a:pt x="270" y="12"/>
                      </a:lnTo>
                      <a:lnTo>
                        <a:pt x="270" y="13"/>
                      </a:lnTo>
                      <a:lnTo>
                        <a:pt x="270" y="15"/>
                      </a:lnTo>
                      <a:lnTo>
                        <a:pt x="270" y="16"/>
                      </a:lnTo>
                      <a:lnTo>
                        <a:pt x="270" y="18"/>
                      </a:lnTo>
                      <a:lnTo>
                        <a:pt x="270" y="20"/>
                      </a:lnTo>
                      <a:lnTo>
                        <a:pt x="270" y="21"/>
                      </a:lnTo>
                      <a:lnTo>
                        <a:pt x="270" y="23"/>
                      </a:lnTo>
                      <a:lnTo>
                        <a:pt x="270" y="25"/>
                      </a:lnTo>
                      <a:lnTo>
                        <a:pt x="270" y="26"/>
                      </a:lnTo>
                      <a:lnTo>
                        <a:pt x="270" y="28"/>
                      </a:lnTo>
                      <a:lnTo>
                        <a:pt x="272" y="29"/>
                      </a:lnTo>
                      <a:lnTo>
                        <a:pt x="272" y="31"/>
                      </a:lnTo>
                      <a:lnTo>
                        <a:pt x="273" y="31"/>
                      </a:lnTo>
                      <a:lnTo>
                        <a:pt x="275" y="31"/>
                      </a:lnTo>
                      <a:lnTo>
                        <a:pt x="276" y="31"/>
                      </a:lnTo>
                      <a:lnTo>
                        <a:pt x="278" y="31"/>
                      </a:lnTo>
                      <a:lnTo>
                        <a:pt x="280" y="31"/>
                      </a:lnTo>
                      <a:lnTo>
                        <a:pt x="280" y="29"/>
                      </a:lnTo>
                      <a:lnTo>
                        <a:pt x="280" y="28"/>
                      </a:lnTo>
                      <a:lnTo>
                        <a:pt x="280" y="26"/>
                      </a:lnTo>
                      <a:lnTo>
                        <a:pt x="280" y="25"/>
                      </a:lnTo>
                      <a:lnTo>
                        <a:pt x="281" y="25"/>
                      </a:lnTo>
                      <a:lnTo>
                        <a:pt x="281" y="23"/>
                      </a:lnTo>
                      <a:lnTo>
                        <a:pt x="281" y="21"/>
                      </a:lnTo>
                      <a:lnTo>
                        <a:pt x="281" y="20"/>
                      </a:lnTo>
                      <a:lnTo>
                        <a:pt x="283" y="20"/>
                      </a:lnTo>
                      <a:lnTo>
                        <a:pt x="283" y="18"/>
                      </a:lnTo>
                      <a:lnTo>
                        <a:pt x="284" y="16"/>
                      </a:lnTo>
                      <a:lnTo>
                        <a:pt x="284" y="15"/>
                      </a:lnTo>
                      <a:lnTo>
                        <a:pt x="286" y="15"/>
                      </a:lnTo>
                      <a:lnTo>
                        <a:pt x="286" y="13"/>
                      </a:lnTo>
                      <a:lnTo>
                        <a:pt x="287" y="12"/>
                      </a:lnTo>
                      <a:lnTo>
                        <a:pt x="287" y="10"/>
                      </a:lnTo>
                      <a:lnTo>
                        <a:pt x="289" y="10"/>
                      </a:lnTo>
                      <a:lnTo>
                        <a:pt x="289" y="8"/>
                      </a:lnTo>
                      <a:lnTo>
                        <a:pt x="289" y="7"/>
                      </a:lnTo>
                      <a:lnTo>
                        <a:pt x="291" y="7"/>
                      </a:lnTo>
                      <a:lnTo>
                        <a:pt x="292" y="7"/>
                      </a:lnTo>
                      <a:lnTo>
                        <a:pt x="294" y="5"/>
                      </a:lnTo>
                      <a:lnTo>
                        <a:pt x="295" y="5"/>
                      </a:lnTo>
                      <a:lnTo>
                        <a:pt x="297" y="5"/>
                      </a:lnTo>
                      <a:lnTo>
                        <a:pt x="297" y="3"/>
                      </a:lnTo>
                      <a:lnTo>
                        <a:pt x="297" y="5"/>
                      </a:lnTo>
                      <a:lnTo>
                        <a:pt x="297" y="7"/>
                      </a:lnTo>
                      <a:lnTo>
                        <a:pt x="297" y="8"/>
                      </a:lnTo>
                      <a:lnTo>
                        <a:pt x="297" y="10"/>
                      </a:lnTo>
                      <a:lnTo>
                        <a:pt x="297" y="12"/>
                      </a:lnTo>
                      <a:lnTo>
                        <a:pt x="297" y="13"/>
                      </a:lnTo>
                      <a:lnTo>
                        <a:pt x="297" y="15"/>
                      </a:lnTo>
                      <a:lnTo>
                        <a:pt x="297" y="16"/>
                      </a:lnTo>
                      <a:lnTo>
                        <a:pt x="297" y="18"/>
                      </a:lnTo>
                      <a:lnTo>
                        <a:pt x="297" y="20"/>
                      </a:lnTo>
                      <a:lnTo>
                        <a:pt x="297" y="21"/>
                      </a:lnTo>
                      <a:lnTo>
                        <a:pt x="297" y="23"/>
                      </a:lnTo>
                      <a:lnTo>
                        <a:pt x="297" y="25"/>
                      </a:lnTo>
                      <a:lnTo>
                        <a:pt x="297" y="26"/>
                      </a:lnTo>
                      <a:lnTo>
                        <a:pt x="297" y="28"/>
                      </a:lnTo>
                      <a:lnTo>
                        <a:pt x="297" y="29"/>
                      </a:lnTo>
                      <a:lnTo>
                        <a:pt x="297" y="31"/>
                      </a:lnTo>
                      <a:lnTo>
                        <a:pt x="297" y="33"/>
                      </a:lnTo>
                      <a:lnTo>
                        <a:pt x="297" y="34"/>
                      </a:lnTo>
                      <a:lnTo>
                        <a:pt x="295" y="36"/>
                      </a:lnTo>
                      <a:lnTo>
                        <a:pt x="295" y="38"/>
                      </a:lnTo>
                      <a:lnTo>
                        <a:pt x="295" y="39"/>
                      </a:lnTo>
                      <a:lnTo>
                        <a:pt x="295" y="41"/>
                      </a:lnTo>
                      <a:lnTo>
                        <a:pt x="295" y="42"/>
                      </a:lnTo>
                      <a:lnTo>
                        <a:pt x="295" y="44"/>
                      </a:lnTo>
                      <a:lnTo>
                        <a:pt x="295" y="46"/>
                      </a:lnTo>
                      <a:lnTo>
                        <a:pt x="295" y="47"/>
                      </a:lnTo>
                      <a:lnTo>
                        <a:pt x="297" y="47"/>
                      </a:lnTo>
                      <a:lnTo>
                        <a:pt x="298" y="47"/>
                      </a:lnTo>
                      <a:lnTo>
                        <a:pt x="300" y="49"/>
                      </a:lnTo>
                      <a:lnTo>
                        <a:pt x="302" y="49"/>
                      </a:lnTo>
                      <a:lnTo>
                        <a:pt x="303" y="49"/>
                      </a:lnTo>
                      <a:lnTo>
                        <a:pt x="305" y="49"/>
                      </a:lnTo>
                      <a:lnTo>
                        <a:pt x="305" y="51"/>
                      </a:lnTo>
                      <a:lnTo>
                        <a:pt x="306" y="51"/>
                      </a:lnTo>
                      <a:lnTo>
                        <a:pt x="308" y="51"/>
                      </a:lnTo>
                      <a:lnTo>
                        <a:pt x="309" y="51"/>
                      </a:lnTo>
                      <a:lnTo>
                        <a:pt x="311" y="52"/>
                      </a:lnTo>
                      <a:lnTo>
                        <a:pt x="312" y="52"/>
                      </a:lnTo>
                      <a:lnTo>
                        <a:pt x="314" y="52"/>
                      </a:lnTo>
                      <a:lnTo>
                        <a:pt x="316" y="52"/>
                      </a:lnTo>
                      <a:lnTo>
                        <a:pt x="316" y="54"/>
                      </a:lnTo>
                      <a:lnTo>
                        <a:pt x="317" y="54"/>
                      </a:lnTo>
                      <a:lnTo>
                        <a:pt x="319" y="54"/>
                      </a:lnTo>
                      <a:lnTo>
                        <a:pt x="320" y="54"/>
                      </a:lnTo>
                      <a:lnTo>
                        <a:pt x="320" y="56"/>
                      </a:lnTo>
                      <a:lnTo>
                        <a:pt x="322" y="56"/>
                      </a:lnTo>
                      <a:lnTo>
                        <a:pt x="323" y="56"/>
                      </a:lnTo>
                      <a:lnTo>
                        <a:pt x="325" y="56"/>
                      </a:lnTo>
                      <a:lnTo>
                        <a:pt x="325" y="57"/>
                      </a:lnTo>
                      <a:lnTo>
                        <a:pt x="325" y="59"/>
                      </a:lnTo>
                      <a:lnTo>
                        <a:pt x="325" y="60"/>
                      </a:lnTo>
                      <a:lnTo>
                        <a:pt x="325" y="62"/>
                      </a:lnTo>
                      <a:lnTo>
                        <a:pt x="325" y="64"/>
                      </a:lnTo>
                      <a:lnTo>
                        <a:pt x="323" y="64"/>
                      </a:lnTo>
                      <a:lnTo>
                        <a:pt x="322" y="65"/>
                      </a:lnTo>
                      <a:lnTo>
                        <a:pt x="320" y="65"/>
                      </a:lnTo>
                      <a:lnTo>
                        <a:pt x="319" y="67"/>
                      </a:lnTo>
                      <a:lnTo>
                        <a:pt x="317" y="67"/>
                      </a:lnTo>
                      <a:lnTo>
                        <a:pt x="316" y="67"/>
                      </a:lnTo>
                      <a:lnTo>
                        <a:pt x="316" y="69"/>
                      </a:lnTo>
                      <a:lnTo>
                        <a:pt x="314" y="69"/>
                      </a:lnTo>
                      <a:lnTo>
                        <a:pt x="312" y="69"/>
                      </a:lnTo>
                      <a:lnTo>
                        <a:pt x="311" y="69"/>
                      </a:lnTo>
                      <a:lnTo>
                        <a:pt x="311" y="70"/>
                      </a:lnTo>
                      <a:lnTo>
                        <a:pt x="309" y="70"/>
                      </a:lnTo>
                      <a:lnTo>
                        <a:pt x="308" y="70"/>
                      </a:lnTo>
                      <a:lnTo>
                        <a:pt x="306" y="72"/>
                      </a:lnTo>
                      <a:lnTo>
                        <a:pt x="305" y="72"/>
                      </a:lnTo>
                      <a:lnTo>
                        <a:pt x="303" y="72"/>
                      </a:lnTo>
                      <a:lnTo>
                        <a:pt x="303" y="73"/>
                      </a:lnTo>
                      <a:lnTo>
                        <a:pt x="302" y="73"/>
                      </a:lnTo>
                      <a:lnTo>
                        <a:pt x="300" y="73"/>
                      </a:lnTo>
                      <a:lnTo>
                        <a:pt x="300" y="75"/>
                      </a:lnTo>
                      <a:lnTo>
                        <a:pt x="298" y="75"/>
                      </a:lnTo>
                      <a:lnTo>
                        <a:pt x="300" y="75"/>
                      </a:lnTo>
                      <a:lnTo>
                        <a:pt x="300" y="77"/>
                      </a:lnTo>
                      <a:lnTo>
                        <a:pt x="302" y="78"/>
                      </a:lnTo>
                      <a:lnTo>
                        <a:pt x="302" y="80"/>
                      </a:lnTo>
                      <a:lnTo>
                        <a:pt x="303" y="80"/>
                      </a:lnTo>
                      <a:lnTo>
                        <a:pt x="305" y="80"/>
                      </a:lnTo>
                      <a:lnTo>
                        <a:pt x="305" y="82"/>
                      </a:lnTo>
                      <a:lnTo>
                        <a:pt x="306" y="82"/>
                      </a:lnTo>
                      <a:lnTo>
                        <a:pt x="308" y="82"/>
                      </a:lnTo>
                      <a:lnTo>
                        <a:pt x="308" y="83"/>
                      </a:lnTo>
                      <a:lnTo>
                        <a:pt x="309" y="83"/>
                      </a:lnTo>
                      <a:lnTo>
                        <a:pt x="311" y="83"/>
                      </a:lnTo>
                      <a:lnTo>
                        <a:pt x="312" y="85"/>
                      </a:lnTo>
                      <a:lnTo>
                        <a:pt x="314" y="85"/>
                      </a:lnTo>
                      <a:lnTo>
                        <a:pt x="316" y="86"/>
                      </a:lnTo>
                      <a:lnTo>
                        <a:pt x="317" y="86"/>
                      </a:lnTo>
                      <a:lnTo>
                        <a:pt x="319" y="88"/>
                      </a:lnTo>
                      <a:lnTo>
                        <a:pt x="320" y="88"/>
                      </a:lnTo>
                      <a:lnTo>
                        <a:pt x="322" y="88"/>
                      </a:lnTo>
                      <a:lnTo>
                        <a:pt x="322" y="90"/>
                      </a:lnTo>
                      <a:lnTo>
                        <a:pt x="323" y="90"/>
                      </a:lnTo>
                      <a:lnTo>
                        <a:pt x="325" y="90"/>
                      </a:lnTo>
                      <a:lnTo>
                        <a:pt x="325" y="91"/>
                      </a:lnTo>
                      <a:lnTo>
                        <a:pt x="327" y="91"/>
                      </a:lnTo>
                      <a:lnTo>
                        <a:pt x="328" y="91"/>
                      </a:lnTo>
                      <a:lnTo>
                        <a:pt x="330" y="93"/>
                      </a:lnTo>
                      <a:lnTo>
                        <a:pt x="330" y="95"/>
                      </a:lnTo>
                      <a:lnTo>
                        <a:pt x="330" y="96"/>
                      </a:lnTo>
                      <a:lnTo>
                        <a:pt x="330" y="98"/>
                      </a:lnTo>
                      <a:lnTo>
                        <a:pt x="330" y="100"/>
                      </a:lnTo>
                      <a:lnTo>
                        <a:pt x="328" y="100"/>
                      </a:lnTo>
                      <a:lnTo>
                        <a:pt x="327" y="101"/>
                      </a:lnTo>
                      <a:lnTo>
                        <a:pt x="325" y="101"/>
                      </a:lnTo>
                      <a:lnTo>
                        <a:pt x="323" y="101"/>
                      </a:lnTo>
                      <a:lnTo>
                        <a:pt x="322" y="101"/>
                      </a:lnTo>
                      <a:lnTo>
                        <a:pt x="320" y="101"/>
                      </a:lnTo>
                      <a:lnTo>
                        <a:pt x="320" y="103"/>
                      </a:lnTo>
                      <a:lnTo>
                        <a:pt x="319" y="103"/>
                      </a:lnTo>
                      <a:lnTo>
                        <a:pt x="317" y="103"/>
                      </a:lnTo>
                      <a:lnTo>
                        <a:pt x="316" y="103"/>
                      </a:lnTo>
                      <a:lnTo>
                        <a:pt x="314" y="103"/>
                      </a:lnTo>
                      <a:lnTo>
                        <a:pt x="312" y="104"/>
                      </a:lnTo>
                      <a:lnTo>
                        <a:pt x="311" y="104"/>
                      </a:lnTo>
                      <a:lnTo>
                        <a:pt x="309" y="104"/>
                      </a:lnTo>
                      <a:lnTo>
                        <a:pt x="308" y="104"/>
                      </a:lnTo>
                      <a:lnTo>
                        <a:pt x="306" y="104"/>
                      </a:lnTo>
                      <a:lnTo>
                        <a:pt x="306" y="106"/>
                      </a:lnTo>
                      <a:lnTo>
                        <a:pt x="305" y="106"/>
                      </a:lnTo>
                      <a:lnTo>
                        <a:pt x="303" y="106"/>
                      </a:lnTo>
                      <a:lnTo>
                        <a:pt x="302" y="106"/>
                      </a:lnTo>
                      <a:lnTo>
                        <a:pt x="300" y="106"/>
                      </a:lnTo>
                      <a:lnTo>
                        <a:pt x="298" y="108"/>
                      </a:lnTo>
                      <a:lnTo>
                        <a:pt x="300" y="108"/>
                      </a:lnTo>
                      <a:lnTo>
                        <a:pt x="300" y="109"/>
                      </a:lnTo>
                      <a:lnTo>
                        <a:pt x="302" y="109"/>
                      </a:lnTo>
                      <a:lnTo>
                        <a:pt x="303" y="111"/>
                      </a:lnTo>
                      <a:lnTo>
                        <a:pt x="305" y="113"/>
                      </a:lnTo>
                      <a:lnTo>
                        <a:pt x="306" y="113"/>
                      </a:lnTo>
                      <a:lnTo>
                        <a:pt x="306" y="114"/>
                      </a:lnTo>
                      <a:lnTo>
                        <a:pt x="308" y="114"/>
                      </a:lnTo>
                      <a:lnTo>
                        <a:pt x="308" y="116"/>
                      </a:lnTo>
                      <a:lnTo>
                        <a:pt x="309" y="117"/>
                      </a:lnTo>
                      <a:lnTo>
                        <a:pt x="311" y="117"/>
                      </a:lnTo>
                      <a:lnTo>
                        <a:pt x="311" y="119"/>
                      </a:lnTo>
                      <a:lnTo>
                        <a:pt x="312" y="119"/>
                      </a:lnTo>
                      <a:lnTo>
                        <a:pt x="312" y="121"/>
                      </a:lnTo>
                      <a:lnTo>
                        <a:pt x="314" y="121"/>
                      </a:lnTo>
                      <a:lnTo>
                        <a:pt x="314" y="122"/>
                      </a:lnTo>
                      <a:lnTo>
                        <a:pt x="316" y="122"/>
                      </a:lnTo>
                      <a:lnTo>
                        <a:pt x="316" y="124"/>
                      </a:lnTo>
                      <a:lnTo>
                        <a:pt x="317" y="124"/>
                      </a:lnTo>
                      <a:lnTo>
                        <a:pt x="319" y="124"/>
                      </a:lnTo>
                      <a:lnTo>
                        <a:pt x="319" y="126"/>
                      </a:lnTo>
                      <a:lnTo>
                        <a:pt x="320" y="126"/>
                      </a:lnTo>
                      <a:lnTo>
                        <a:pt x="322" y="126"/>
                      </a:lnTo>
                      <a:lnTo>
                        <a:pt x="323" y="126"/>
                      </a:lnTo>
                      <a:lnTo>
                        <a:pt x="323" y="127"/>
                      </a:lnTo>
                      <a:lnTo>
                        <a:pt x="325" y="127"/>
                      </a:lnTo>
                      <a:lnTo>
                        <a:pt x="327" y="127"/>
                      </a:lnTo>
                      <a:lnTo>
                        <a:pt x="327" y="129"/>
                      </a:lnTo>
                      <a:lnTo>
                        <a:pt x="327" y="130"/>
                      </a:lnTo>
                      <a:lnTo>
                        <a:pt x="327" y="132"/>
                      </a:lnTo>
                      <a:lnTo>
                        <a:pt x="327" y="134"/>
                      </a:lnTo>
                      <a:lnTo>
                        <a:pt x="327" y="135"/>
                      </a:lnTo>
                      <a:lnTo>
                        <a:pt x="325" y="137"/>
                      </a:lnTo>
                      <a:lnTo>
                        <a:pt x="323" y="137"/>
                      </a:lnTo>
                      <a:lnTo>
                        <a:pt x="322" y="137"/>
                      </a:lnTo>
                      <a:lnTo>
                        <a:pt x="322" y="139"/>
                      </a:lnTo>
                      <a:lnTo>
                        <a:pt x="320" y="139"/>
                      </a:lnTo>
                      <a:lnTo>
                        <a:pt x="319" y="139"/>
                      </a:lnTo>
                      <a:lnTo>
                        <a:pt x="317" y="139"/>
                      </a:lnTo>
                      <a:lnTo>
                        <a:pt x="316" y="139"/>
                      </a:lnTo>
                      <a:lnTo>
                        <a:pt x="316" y="140"/>
                      </a:lnTo>
                      <a:lnTo>
                        <a:pt x="314" y="140"/>
                      </a:lnTo>
                      <a:lnTo>
                        <a:pt x="312" y="140"/>
                      </a:lnTo>
                      <a:lnTo>
                        <a:pt x="311" y="140"/>
                      </a:lnTo>
                      <a:lnTo>
                        <a:pt x="309" y="140"/>
                      </a:lnTo>
                      <a:lnTo>
                        <a:pt x="308" y="140"/>
                      </a:lnTo>
                      <a:lnTo>
                        <a:pt x="306" y="142"/>
                      </a:lnTo>
                      <a:lnTo>
                        <a:pt x="305" y="142"/>
                      </a:lnTo>
                      <a:lnTo>
                        <a:pt x="303" y="142"/>
                      </a:lnTo>
                      <a:lnTo>
                        <a:pt x="302" y="142"/>
                      </a:lnTo>
                      <a:lnTo>
                        <a:pt x="298" y="144"/>
                      </a:lnTo>
                      <a:lnTo>
                        <a:pt x="298" y="145"/>
                      </a:lnTo>
                      <a:lnTo>
                        <a:pt x="297" y="145"/>
                      </a:lnTo>
                      <a:lnTo>
                        <a:pt x="297" y="147"/>
                      </a:lnTo>
                      <a:lnTo>
                        <a:pt x="298" y="147"/>
                      </a:lnTo>
                      <a:lnTo>
                        <a:pt x="298" y="148"/>
                      </a:lnTo>
                      <a:lnTo>
                        <a:pt x="300" y="148"/>
                      </a:lnTo>
                      <a:lnTo>
                        <a:pt x="302" y="150"/>
                      </a:lnTo>
                      <a:lnTo>
                        <a:pt x="303" y="152"/>
                      </a:lnTo>
                      <a:lnTo>
                        <a:pt x="305" y="153"/>
                      </a:lnTo>
                      <a:lnTo>
                        <a:pt x="306" y="153"/>
                      </a:lnTo>
                      <a:lnTo>
                        <a:pt x="306" y="155"/>
                      </a:lnTo>
                      <a:lnTo>
                        <a:pt x="308" y="155"/>
                      </a:lnTo>
                      <a:lnTo>
                        <a:pt x="308" y="157"/>
                      </a:lnTo>
                      <a:lnTo>
                        <a:pt x="309" y="157"/>
                      </a:lnTo>
                      <a:lnTo>
                        <a:pt x="311" y="158"/>
                      </a:lnTo>
                      <a:lnTo>
                        <a:pt x="312" y="160"/>
                      </a:lnTo>
                      <a:lnTo>
                        <a:pt x="314" y="161"/>
                      </a:lnTo>
                      <a:lnTo>
                        <a:pt x="316" y="161"/>
                      </a:lnTo>
                      <a:lnTo>
                        <a:pt x="316" y="163"/>
                      </a:lnTo>
                      <a:lnTo>
                        <a:pt x="317" y="163"/>
                      </a:lnTo>
                      <a:lnTo>
                        <a:pt x="317" y="165"/>
                      </a:lnTo>
                      <a:lnTo>
                        <a:pt x="319" y="165"/>
                      </a:lnTo>
                      <a:lnTo>
                        <a:pt x="320" y="166"/>
                      </a:lnTo>
                      <a:lnTo>
                        <a:pt x="320" y="168"/>
                      </a:lnTo>
                      <a:lnTo>
                        <a:pt x="320" y="170"/>
                      </a:lnTo>
                      <a:lnTo>
                        <a:pt x="320" y="171"/>
                      </a:lnTo>
                      <a:lnTo>
                        <a:pt x="320" y="173"/>
                      </a:lnTo>
                      <a:lnTo>
                        <a:pt x="319" y="175"/>
                      </a:lnTo>
                      <a:lnTo>
                        <a:pt x="317" y="175"/>
                      </a:lnTo>
                      <a:lnTo>
                        <a:pt x="316" y="176"/>
                      </a:lnTo>
                      <a:lnTo>
                        <a:pt x="314" y="176"/>
                      </a:lnTo>
                      <a:lnTo>
                        <a:pt x="314" y="178"/>
                      </a:lnTo>
                      <a:lnTo>
                        <a:pt x="312" y="178"/>
                      </a:lnTo>
                      <a:lnTo>
                        <a:pt x="311" y="178"/>
                      </a:lnTo>
                      <a:lnTo>
                        <a:pt x="309" y="179"/>
                      </a:lnTo>
                      <a:lnTo>
                        <a:pt x="308" y="179"/>
                      </a:lnTo>
                      <a:lnTo>
                        <a:pt x="308" y="181"/>
                      </a:lnTo>
                      <a:lnTo>
                        <a:pt x="306" y="181"/>
                      </a:lnTo>
                      <a:lnTo>
                        <a:pt x="305" y="181"/>
                      </a:lnTo>
                      <a:lnTo>
                        <a:pt x="303" y="183"/>
                      </a:lnTo>
                      <a:lnTo>
                        <a:pt x="302" y="183"/>
                      </a:lnTo>
                      <a:lnTo>
                        <a:pt x="302" y="184"/>
                      </a:lnTo>
                      <a:lnTo>
                        <a:pt x="300" y="184"/>
                      </a:lnTo>
                      <a:lnTo>
                        <a:pt x="298" y="184"/>
                      </a:lnTo>
                      <a:lnTo>
                        <a:pt x="300" y="184"/>
                      </a:lnTo>
                      <a:lnTo>
                        <a:pt x="300" y="186"/>
                      </a:lnTo>
                      <a:lnTo>
                        <a:pt x="302" y="186"/>
                      </a:lnTo>
                      <a:lnTo>
                        <a:pt x="302" y="188"/>
                      </a:lnTo>
                      <a:lnTo>
                        <a:pt x="303" y="188"/>
                      </a:lnTo>
                      <a:lnTo>
                        <a:pt x="305" y="189"/>
                      </a:lnTo>
                      <a:lnTo>
                        <a:pt x="306" y="189"/>
                      </a:lnTo>
                      <a:lnTo>
                        <a:pt x="306" y="191"/>
                      </a:lnTo>
                      <a:lnTo>
                        <a:pt x="308" y="191"/>
                      </a:lnTo>
                      <a:lnTo>
                        <a:pt x="309" y="191"/>
                      </a:lnTo>
                      <a:lnTo>
                        <a:pt x="309" y="192"/>
                      </a:lnTo>
                      <a:lnTo>
                        <a:pt x="311" y="192"/>
                      </a:lnTo>
                      <a:lnTo>
                        <a:pt x="311" y="194"/>
                      </a:lnTo>
                      <a:lnTo>
                        <a:pt x="312" y="194"/>
                      </a:lnTo>
                      <a:lnTo>
                        <a:pt x="314" y="196"/>
                      </a:lnTo>
                      <a:lnTo>
                        <a:pt x="316" y="196"/>
                      </a:lnTo>
                      <a:lnTo>
                        <a:pt x="316" y="197"/>
                      </a:lnTo>
                      <a:lnTo>
                        <a:pt x="317" y="197"/>
                      </a:lnTo>
                      <a:lnTo>
                        <a:pt x="319" y="199"/>
                      </a:lnTo>
                      <a:lnTo>
                        <a:pt x="319" y="201"/>
                      </a:lnTo>
                      <a:lnTo>
                        <a:pt x="319" y="202"/>
                      </a:lnTo>
                      <a:lnTo>
                        <a:pt x="319" y="204"/>
                      </a:lnTo>
                      <a:lnTo>
                        <a:pt x="319" y="205"/>
                      </a:lnTo>
                      <a:lnTo>
                        <a:pt x="320" y="205"/>
                      </a:lnTo>
                      <a:lnTo>
                        <a:pt x="319" y="205"/>
                      </a:lnTo>
                      <a:lnTo>
                        <a:pt x="319" y="207"/>
                      </a:lnTo>
                      <a:lnTo>
                        <a:pt x="317" y="207"/>
                      </a:lnTo>
                      <a:lnTo>
                        <a:pt x="316" y="209"/>
                      </a:lnTo>
                      <a:lnTo>
                        <a:pt x="314" y="209"/>
                      </a:lnTo>
                      <a:lnTo>
                        <a:pt x="312" y="210"/>
                      </a:lnTo>
                      <a:lnTo>
                        <a:pt x="311" y="210"/>
                      </a:lnTo>
                      <a:lnTo>
                        <a:pt x="311" y="212"/>
                      </a:lnTo>
                      <a:lnTo>
                        <a:pt x="309" y="212"/>
                      </a:lnTo>
                      <a:lnTo>
                        <a:pt x="308" y="214"/>
                      </a:lnTo>
                      <a:lnTo>
                        <a:pt x="306" y="215"/>
                      </a:lnTo>
                      <a:lnTo>
                        <a:pt x="305" y="215"/>
                      </a:lnTo>
                      <a:lnTo>
                        <a:pt x="305" y="217"/>
                      </a:lnTo>
                      <a:lnTo>
                        <a:pt x="303" y="217"/>
                      </a:lnTo>
                      <a:lnTo>
                        <a:pt x="302" y="219"/>
                      </a:lnTo>
                      <a:lnTo>
                        <a:pt x="300" y="219"/>
                      </a:lnTo>
                      <a:lnTo>
                        <a:pt x="300" y="220"/>
                      </a:lnTo>
                      <a:lnTo>
                        <a:pt x="298" y="220"/>
                      </a:lnTo>
                      <a:lnTo>
                        <a:pt x="297" y="222"/>
                      </a:lnTo>
                      <a:lnTo>
                        <a:pt x="295" y="222"/>
                      </a:lnTo>
                      <a:lnTo>
                        <a:pt x="297" y="222"/>
                      </a:lnTo>
                      <a:lnTo>
                        <a:pt x="297" y="223"/>
                      </a:lnTo>
                      <a:lnTo>
                        <a:pt x="298" y="223"/>
                      </a:lnTo>
                      <a:lnTo>
                        <a:pt x="300" y="225"/>
                      </a:lnTo>
                      <a:lnTo>
                        <a:pt x="302" y="225"/>
                      </a:lnTo>
                      <a:lnTo>
                        <a:pt x="303" y="227"/>
                      </a:lnTo>
                      <a:lnTo>
                        <a:pt x="305" y="228"/>
                      </a:lnTo>
                      <a:lnTo>
                        <a:pt x="306" y="228"/>
                      </a:lnTo>
                      <a:lnTo>
                        <a:pt x="308" y="230"/>
                      </a:lnTo>
                      <a:lnTo>
                        <a:pt x="309" y="230"/>
                      </a:lnTo>
                      <a:lnTo>
                        <a:pt x="309" y="232"/>
                      </a:lnTo>
                      <a:lnTo>
                        <a:pt x="311" y="232"/>
                      </a:lnTo>
                      <a:lnTo>
                        <a:pt x="312" y="233"/>
                      </a:lnTo>
                      <a:lnTo>
                        <a:pt x="314" y="233"/>
                      </a:lnTo>
                      <a:lnTo>
                        <a:pt x="316" y="235"/>
                      </a:lnTo>
                      <a:lnTo>
                        <a:pt x="317" y="235"/>
                      </a:lnTo>
                      <a:lnTo>
                        <a:pt x="319" y="236"/>
                      </a:lnTo>
                      <a:lnTo>
                        <a:pt x="320" y="236"/>
                      </a:lnTo>
                      <a:lnTo>
                        <a:pt x="320" y="238"/>
                      </a:lnTo>
                      <a:lnTo>
                        <a:pt x="322" y="238"/>
                      </a:lnTo>
                      <a:lnTo>
                        <a:pt x="322" y="240"/>
                      </a:lnTo>
                      <a:lnTo>
                        <a:pt x="323" y="240"/>
                      </a:lnTo>
                      <a:lnTo>
                        <a:pt x="325" y="240"/>
                      </a:lnTo>
                      <a:lnTo>
                        <a:pt x="325" y="241"/>
                      </a:lnTo>
                      <a:lnTo>
                        <a:pt x="325" y="243"/>
                      </a:lnTo>
                      <a:lnTo>
                        <a:pt x="325" y="245"/>
                      </a:lnTo>
                      <a:lnTo>
                        <a:pt x="325" y="246"/>
                      </a:lnTo>
                      <a:lnTo>
                        <a:pt x="325" y="248"/>
                      </a:lnTo>
                      <a:lnTo>
                        <a:pt x="323" y="249"/>
                      </a:lnTo>
                      <a:lnTo>
                        <a:pt x="322" y="249"/>
                      </a:lnTo>
                      <a:lnTo>
                        <a:pt x="320" y="249"/>
                      </a:lnTo>
                      <a:lnTo>
                        <a:pt x="319" y="249"/>
                      </a:lnTo>
                      <a:lnTo>
                        <a:pt x="317" y="249"/>
                      </a:lnTo>
                      <a:lnTo>
                        <a:pt x="317" y="251"/>
                      </a:lnTo>
                      <a:lnTo>
                        <a:pt x="316" y="251"/>
                      </a:lnTo>
                      <a:lnTo>
                        <a:pt x="314" y="251"/>
                      </a:lnTo>
                      <a:lnTo>
                        <a:pt x="312" y="251"/>
                      </a:lnTo>
                      <a:lnTo>
                        <a:pt x="311" y="253"/>
                      </a:lnTo>
                      <a:lnTo>
                        <a:pt x="309" y="253"/>
                      </a:lnTo>
                      <a:lnTo>
                        <a:pt x="308" y="253"/>
                      </a:lnTo>
                      <a:lnTo>
                        <a:pt x="306" y="253"/>
                      </a:lnTo>
                      <a:lnTo>
                        <a:pt x="305" y="254"/>
                      </a:lnTo>
                      <a:lnTo>
                        <a:pt x="303" y="254"/>
                      </a:lnTo>
                      <a:lnTo>
                        <a:pt x="305" y="256"/>
                      </a:lnTo>
                      <a:lnTo>
                        <a:pt x="305" y="258"/>
                      </a:lnTo>
                      <a:lnTo>
                        <a:pt x="306" y="258"/>
                      </a:lnTo>
                      <a:lnTo>
                        <a:pt x="308" y="259"/>
                      </a:lnTo>
                      <a:lnTo>
                        <a:pt x="309" y="259"/>
                      </a:lnTo>
                      <a:lnTo>
                        <a:pt x="309" y="261"/>
                      </a:lnTo>
                      <a:lnTo>
                        <a:pt x="311" y="261"/>
                      </a:lnTo>
                      <a:lnTo>
                        <a:pt x="311" y="263"/>
                      </a:lnTo>
                      <a:lnTo>
                        <a:pt x="312" y="263"/>
                      </a:lnTo>
                      <a:lnTo>
                        <a:pt x="312" y="264"/>
                      </a:lnTo>
                      <a:lnTo>
                        <a:pt x="314" y="264"/>
                      </a:lnTo>
                      <a:lnTo>
                        <a:pt x="314" y="266"/>
                      </a:lnTo>
                      <a:lnTo>
                        <a:pt x="316" y="266"/>
                      </a:lnTo>
                      <a:lnTo>
                        <a:pt x="316" y="267"/>
                      </a:lnTo>
                      <a:lnTo>
                        <a:pt x="317" y="267"/>
                      </a:lnTo>
                      <a:lnTo>
                        <a:pt x="317" y="269"/>
                      </a:lnTo>
                      <a:lnTo>
                        <a:pt x="319" y="269"/>
                      </a:lnTo>
                      <a:lnTo>
                        <a:pt x="320" y="269"/>
                      </a:lnTo>
                      <a:lnTo>
                        <a:pt x="322" y="269"/>
                      </a:lnTo>
                      <a:lnTo>
                        <a:pt x="323" y="269"/>
                      </a:lnTo>
                      <a:lnTo>
                        <a:pt x="323" y="271"/>
                      </a:lnTo>
                      <a:lnTo>
                        <a:pt x="322" y="271"/>
                      </a:lnTo>
                      <a:lnTo>
                        <a:pt x="322" y="272"/>
                      </a:lnTo>
                      <a:lnTo>
                        <a:pt x="322" y="274"/>
                      </a:lnTo>
                      <a:lnTo>
                        <a:pt x="322" y="276"/>
                      </a:lnTo>
                      <a:lnTo>
                        <a:pt x="320" y="276"/>
                      </a:lnTo>
                      <a:lnTo>
                        <a:pt x="320" y="277"/>
                      </a:lnTo>
                      <a:lnTo>
                        <a:pt x="320" y="279"/>
                      </a:lnTo>
                      <a:lnTo>
                        <a:pt x="320" y="280"/>
                      </a:lnTo>
                      <a:lnTo>
                        <a:pt x="319" y="280"/>
                      </a:lnTo>
                      <a:lnTo>
                        <a:pt x="319" y="282"/>
                      </a:lnTo>
                      <a:lnTo>
                        <a:pt x="317" y="282"/>
                      </a:lnTo>
                      <a:lnTo>
                        <a:pt x="316" y="282"/>
                      </a:lnTo>
                      <a:lnTo>
                        <a:pt x="314" y="284"/>
                      </a:lnTo>
                      <a:lnTo>
                        <a:pt x="312" y="284"/>
                      </a:lnTo>
                      <a:lnTo>
                        <a:pt x="311" y="284"/>
                      </a:lnTo>
                      <a:lnTo>
                        <a:pt x="311" y="285"/>
                      </a:lnTo>
                      <a:lnTo>
                        <a:pt x="309" y="285"/>
                      </a:lnTo>
                      <a:lnTo>
                        <a:pt x="308" y="285"/>
                      </a:lnTo>
                      <a:lnTo>
                        <a:pt x="306" y="287"/>
                      </a:lnTo>
                      <a:lnTo>
                        <a:pt x="305" y="287"/>
                      </a:lnTo>
                      <a:lnTo>
                        <a:pt x="303" y="289"/>
                      </a:lnTo>
                      <a:lnTo>
                        <a:pt x="302" y="289"/>
                      </a:lnTo>
                      <a:lnTo>
                        <a:pt x="300" y="289"/>
                      </a:lnTo>
                      <a:lnTo>
                        <a:pt x="300" y="290"/>
                      </a:lnTo>
                      <a:lnTo>
                        <a:pt x="298" y="290"/>
                      </a:lnTo>
                      <a:lnTo>
                        <a:pt x="300" y="290"/>
                      </a:lnTo>
                      <a:lnTo>
                        <a:pt x="300" y="292"/>
                      </a:lnTo>
                      <a:lnTo>
                        <a:pt x="302" y="292"/>
                      </a:lnTo>
                      <a:lnTo>
                        <a:pt x="302" y="293"/>
                      </a:lnTo>
                      <a:lnTo>
                        <a:pt x="303" y="293"/>
                      </a:lnTo>
                      <a:lnTo>
                        <a:pt x="305" y="295"/>
                      </a:lnTo>
                      <a:lnTo>
                        <a:pt x="306" y="295"/>
                      </a:lnTo>
                      <a:lnTo>
                        <a:pt x="306" y="297"/>
                      </a:lnTo>
                      <a:lnTo>
                        <a:pt x="308" y="297"/>
                      </a:lnTo>
                      <a:lnTo>
                        <a:pt x="308" y="298"/>
                      </a:lnTo>
                      <a:lnTo>
                        <a:pt x="309" y="298"/>
                      </a:lnTo>
                      <a:lnTo>
                        <a:pt x="311" y="298"/>
                      </a:lnTo>
                      <a:lnTo>
                        <a:pt x="311" y="300"/>
                      </a:lnTo>
                      <a:lnTo>
                        <a:pt x="312" y="300"/>
                      </a:lnTo>
                      <a:lnTo>
                        <a:pt x="312" y="302"/>
                      </a:lnTo>
                      <a:lnTo>
                        <a:pt x="314" y="302"/>
                      </a:lnTo>
                      <a:lnTo>
                        <a:pt x="316" y="303"/>
                      </a:lnTo>
                      <a:lnTo>
                        <a:pt x="317" y="303"/>
                      </a:lnTo>
                      <a:lnTo>
                        <a:pt x="319" y="305"/>
                      </a:lnTo>
                      <a:lnTo>
                        <a:pt x="320" y="307"/>
                      </a:lnTo>
                      <a:lnTo>
                        <a:pt x="322" y="308"/>
                      </a:lnTo>
                      <a:lnTo>
                        <a:pt x="323" y="310"/>
                      </a:lnTo>
                      <a:lnTo>
                        <a:pt x="322" y="310"/>
                      </a:lnTo>
                      <a:lnTo>
                        <a:pt x="322" y="311"/>
                      </a:lnTo>
                      <a:lnTo>
                        <a:pt x="320" y="311"/>
                      </a:lnTo>
                      <a:lnTo>
                        <a:pt x="320" y="313"/>
                      </a:lnTo>
                      <a:lnTo>
                        <a:pt x="319" y="313"/>
                      </a:lnTo>
                      <a:lnTo>
                        <a:pt x="319" y="315"/>
                      </a:lnTo>
                      <a:lnTo>
                        <a:pt x="317" y="315"/>
                      </a:lnTo>
                      <a:lnTo>
                        <a:pt x="317" y="316"/>
                      </a:lnTo>
                      <a:lnTo>
                        <a:pt x="316" y="316"/>
                      </a:lnTo>
                      <a:lnTo>
                        <a:pt x="316" y="318"/>
                      </a:lnTo>
                      <a:lnTo>
                        <a:pt x="314" y="318"/>
                      </a:lnTo>
                      <a:lnTo>
                        <a:pt x="314" y="320"/>
                      </a:lnTo>
                      <a:lnTo>
                        <a:pt x="312" y="320"/>
                      </a:lnTo>
                      <a:lnTo>
                        <a:pt x="311" y="320"/>
                      </a:lnTo>
                      <a:lnTo>
                        <a:pt x="311" y="321"/>
                      </a:lnTo>
                      <a:lnTo>
                        <a:pt x="309" y="321"/>
                      </a:lnTo>
                      <a:lnTo>
                        <a:pt x="308" y="321"/>
                      </a:lnTo>
                      <a:lnTo>
                        <a:pt x="306" y="323"/>
                      </a:lnTo>
                      <a:lnTo>
                        <a:pt x="305" y="323"/>
                      </a:lnTo>
                      <a:lnTo>
                        <a:pt x="303" y="323"/>
                      </a:lnTo>
                      <a:lnTo>
                        <a:pt x="302" y="324"/>
                      </a:lnTo>
                      <a:lnTo>
                        <a:pt x="300" y="324"/>
                      </a:lnTo>
                      <a:lnTo>
                        <a:pt x="298" y="324"/>
                      </a:lnTo>
                      <a:lnTo>
                        <a:pt x="297" y="326"/>
                      </a:lnTo>
                      <a:lnTo>
                        <a:pt x="295" y="326"/>
                      </a:lnTo>
                      <a:lnTo>
                        <a:pt x="294" y="326"/>
                      </a:lnTo>
                      <a:lnTo>
                        <a:pt x="292" y="326"/>
                      </a:lnTo>
                      <a:lnTo>
                        <a:pt x="292" y="328"/>
                      </a:lnTo>
                      <a:lnTo>
                        <a:pt x="291" y="328"/>
                      </a:lnTo>
                      <a:lnTo>
                        <a:pt x="289" y="328"/>
                      </a:lnTo>
                      <a:lnTo>
                        <a:pt x="289" y="329"/>
                      </a:lnTo>
                      <a:lnTo>
                        <a:pt x="289" y="331"/>
                      </a:lnTo>
                      <a:lnTo>
                        <a:pt x="289" y="333"/>
                      </a:lnTo>
                      <a:lnTo>
                        <a:pt x="289" y="334"/>
                      </a:lnTo>
                      <a:lnTo>
                        <a:pt x="287" y="336"/>
                      </a:lnTo>
                      <a:lnTo>
                        <a:pt x="287" y="338"/>
                      </a:lnTo>
                      <a:lnTo>
                        <a:pt x="287" y="339"/>
                      </a:lnTo>
                      <a:lnTo>
                        <a:pt x="287" y="341"/>
                      </a:lnTo>
                      <a:lnTo>
                        <a:pt x="287" y="342"/>
                      </a:lnTo>
                      <a:lnTo>
                        <a:pt x="286" y="344"/>
                      </a:lnTo>
                      <a:lnTo>
                        <a:pt x="286" y="346"/>
                      </a:lnTo>
                      <a:lnTo>
                        <a:pt x="286" y="347"/>
                      </a:lnTo>
                      <a:lnTo>
                        <a:pt x="286" y="349"/>
                      </a:lnTo>
                      <a:lnTo>
                        <a:pt x="286" y="351"/>
                      </a:lnTo>
                      <a:lnTo>
                        <a:pt x="284" y="352"/>
                      </a:lnTo>
                      <a:lnTo>
                        <a:pt x="284" y="354"/>
                      </a:lnTo>
                      <a:lnTo>
                        <a:pt x="284" y="355"/>
                      </a:lnTo>
                      <a:lnTo>
                        <a:pt x="284" y="357"/>
                      </a:lnTo>
                      <a:lnTo>
                        <a:pt x="284" y="359"/>
                      </a:lnTo>
                      <a:lnTo>
                        <a:pt x="283" y="360"/>
                      </a:lnTo>
                      <a:lnTo>
                        <a:pt x="283" y="362"/>
                      </a:lnTo>
                      <a:lnTo>
                        <a:pt x="283" y="364"/>
                      </a:lnTo>
                      <a:lnTo>
                        <a:pt x="283" y="365"/>
                      </a:lnTo>
                      <a:lnTo>
                        <a:pt x="283" y="367"/>
                      </a:lnTo>
                      <a:lnTo>
                        <a:pt x="283" y="368"/>
                      </a:lnTo>
                      <a:lnTo>
                        <a:pt x="281" y="370"/>
                      </a:lnTo>
                      <a:lnTo>
                        <a:pt x="281" y="372"/>
                      </a:lnTo>
                      <a:lnTo>
                        <a:pt x="280" y="372"/>
                      </a:lnTo>
                      <a:lnTo>
                        <a:pt x="278" y="372"/>
                      </a:lnTo>
                      <a:lnTo>
                        <a:pt x="276" y="372"/>
                      </a:lnTo>
                      <a:lnTo>
                        <a:pt x="275" y="372"/>
                      </a:lnTo>
                      <a:lnTo>
                        <a:pt x="273" y="372"/>
                      </a:lnTo>
                      <a:lnTo>
                        <a:pt x="272" y="370"/>
                      </a:lnTo>
                      <a:lnTo>
                        <a:pt x="272" y="368"/>
                      </a:lnTo>
                      <a:lnTo>
                        <a:pt x="270" y="368"/>
                      </a:lnTo>
                      <a:lnTo>
                        <a:pt x="270" y="367"/>
                      </a:lnTo>
                      <a:lnTo>
                        <a:pt x="269" y="365"/>
                      </a:lnTo>
                      <a:lnTo>
                        <a:pt x="269" y="364"/>
                      </a:lnTo>
                      <a:lnTo>
                        <a:pt x="267" y="364"/>
                      </a:lnTo>
                      <a:lnTo>
                        <a:pt x="267" y="362"/>
                      </a:lnTo>
                      <a:lnTo>
                        <a:pt x="266" y="362"/>
                      </a:lnTo>
                      <a:lnTo>
                        <a:pt x="266" y="360"/>
                      </a:lnTo>
                      <a:lnTo>
                        <a:pt x="266" y="359"/>
                      </a:lnTo>
                      <a:lnTo>
                        <a:pt x="264" y="359"/>
                      </a:lnTo>
                      <a:lnTo>
                        <a:pt x="264" y="357"/>
                      </a:lnTo>
                      <a:lnTo>
                        <a:pt x="262" y="355"/>
                      </a:lnTo>
                      <a:lnTo>
                        <a:pt x="262" y="354"/>
                      </a:lnTo>
                      <a:lnTo>
                        <a:pt x="261" y="352"/>
                      </a:lnTo>
                      <a:lnTo>
                        <a:pt x="261" y="351"/>
                      </a:lnTo>
                      <a:lnTo>
                        <a:pt x="259" y="349"/>
                      </a:lnTo>
                      <a:lnTo>
                        <a:pt x="258" y="347"/>
                      </a:lnTo>
                      <a:lnTo>
                        <a:pt x="258" y="346"/>
                      </a:lnTo>
                      <a:lnTo>
                        <a:pt x="256" y="344"/>
                      </a:lnTo>
                      <a:lnTo>
                        <a:pt x="256" y="341"/>
                      </a:lnTo>
                      <a:lnTo>
                        <a:pt x="255" y="339"/>
                      </a:lnTo>
                      <a:lnTo>
                        <a:pt x="253" y="338"/>
                      </a:lnTo>
                      <a:lnTo>
                        <a:pt x="253" y="339"/>
                      </a:lnTo>
                      <a:lnTo>
                        <a:pt x="251" y="339"/>
                      </a:lnTo>
                      <a:lnTo>
                        <a:pt x="251" y="341"/>
                      </a:lnTo>
                      <a:lnTo>
                        <a:pt x="250" y="342"/>
                      </a:lnTo>
                      <a:lnTo>
                        <a:pt x="248" y="344"/>
                      </a:lnTo>
                      <a:lnTo>
                        <a:pt x="247" y="346"/>
                      </a:lnTo>
                      <a:lnTo>
                        <a:pt x="247" y="347"/>
                      </a:lnTo>
                      <a:lnTo>
                        <a:pt x="245" y="347"/>
                      </a:lnTo>
                      <a:lnTo>
                        <a:pt x="245" y="349"/>
                      </a:lnTo>
                      <a:lnTo>
                        <a:pt x="244" y="351"/>
                      </a:lnTo>
                      <a:lnTo>
                        <a:pt x="244" y="352"/>
                      </a:lnTo>
                      <a:lnTo>
                        <a:pt x="242" y="352"/>
                      </a:lnTo>
                      <a:lnTo>
                        <a:pt x="242" y="354"/>
                      </a:lnTo>
                      <a:lnTo>
                        <a:pt x="241" y="355"/>
                      </a:lnTo>
                      <a:lnTo>
                        <a:pt x="239" y="357"/>
                      </a:lnTo>
                      <a:lnTo>
                        <a:pt x="239" y="359"/>
                      </a:lnTo>
                      <a:lnTo>
                        <a:pt x="237" y="359"/>
                      </a:lnTo>
                      <a:lnTo>
                        <a:pt x="237" y="360"/>
                      </a:lnTo>
                      <a:lnTo>
                        <a:pt x="236" y="362"/>
                      </a:lnTo>
                      <a:lnTo>
                        <a:pt x="236" y="364"/>
                      </a:lnTo>
                      <a:lnTo>
                        <a:pt x="234" y="365"/>
                      </a:lnTo>
                      <a:lnTo>
                        <a:pt x="234" y="367"/>
                      </a:lnTo>
                      <a:lnTo>
                        <a:pt x="233" y="368"/>
                      </a:lnTo>
                      <a:lnTo>
                        <a:pt x="231" y="370"/>
                      </a:lnTo>
                      <a:lnTo>
                        <a:pt x="230" y="372"/>
                      </a:lnTo>
                      <a:lnTo>
                        <a:pt x="228" y="372"/>
                      </a:lnTo>
                      <a:lnTo>
                        <a:pt x="226" y="372"/>
                      </a:lnTo>
                      <a:lnTo>
                        <a:pt x="225" y="372"/>
                      </a:lnTo>
                      <a:close/>
                    </a:path>
                  </a:pathLst>
                </a:custGeom>
                <a:solidFill>
                  <a:srgbClr val="00000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107763" dir="2700000" algn="ctr" rotWithShape="0">
                          <a:srgbClr val="808080"/>
                        </a:outerShdw>
                      </a:effectLst>
                    </a14:hiddenEffects>
                  </a:ext>
                </a:extLst>
              </p:spPr>
              <p:txBody>
                <a:bodyPr/>
                <a:lstStyle/>
                <a:p>
                  <a:endParaRPr lang="en-ID"/>
                </a:p>
              </p:txBody>
            </p:sp>
            <p:sp>
              <p:nvSpPr>
                <p:cNvPr id="107" name="Freeform 10">
                  <a:extLst>
                    <a:ext uri="{FF2B5EF4-FFF2-40B4-BE49-F238E27FC236}">
                      <a16:creationId xmlns:a16="http://schemas.microsoft.com/office/drawing/2014/main" id="{A6DF1B68-B881-4827-9AC0-6250E269B73D}"/>
                    </a:ext>
                  </a:extLst>
                </p:cNvPr>
                <p:cNvSpPr>
                  <a:spLocks noEditPoints="1"/>
                </p:cNvSpPr>
                <p:nvPr/>
              </p:nvSpPr>
              <p:spPr bwMode="auto">
                <a:xfrm>
                  <a:off x="4254" y="1673"/>
                  <a:ext cx="119" cy="125"/>
                </a:xfrm>
                <a:custGeom>
                  <a:avLst/>
                  <a:gdLst>
                    <a:gd name="T0" fmla="*/ 89 w 225"/>
                    <a:gd name="T1" fmla="*/ 261 h 266"/>
                    <a:gd name="T2" fmla="*/ 67 w 225"/>
                    <a:gd name="T3" fmla="*/ 261 h 266"/>
                    <a:gd name="T4" fmla="*/ 45 w 225"/>
                    <a:gd name="T5" fmla="*/ 261 h 266"/>
                    <a:gd name="T6" fmla="*/ 23 w 225"/>
                    <a:gd name="T7" fmla="*/ 261 h 266"/>
                    <a:gd name="T8" fmla="*/ 8 w 225"/>
                    <a:gd name="T9" fmla="*/ 258 h 266"/>
                    <a:gd name="T10" fmla="*/ 3 w 225"/>
                    <a:gd name="T11" fmla="*/ 250 h 266"/>
                    <a:gd name="T12" fmla="*/ 2 w 225"/>
                    <a:gd name="T13" fmla="*/ 220 h 266"/>
                    <a:gd name="T14" fmla="*/ 2 w 225"/>
                    <a:gd name="T15" fmla="*/ 178 h 266"/>
                    <a:gd name="T16" fmla="*/ 2 w 225"/>
                    <a:gd name="T17" fmla="*/ 126 h 266"/>
                    <a:gd name="T18" fmla="*/ 0 w 225"/>
                    <a:gd name="T19" fmla="*/ 64 h 266"/>
                    <a:gd name="T20" fmla="*/ 0 w 225"/>
                    <a:gd name="T21" fmla="*/ 28 h 266"/>
                    <a:gd name="T22" fmla="*/ 0 w 225"/>
                    <a:gd name="T23" fmla="*/ 17 h 266"/>
                    <a:gd name="T24" fmla="*/ 2 w 225"/>
                    <a:gd name="T25" fmla="*/ 7 h 266"/>
                    <a:gd name="T26" fmla="*/ 17 w 225"/>
                    <a:gd name="T27" fmla="*/ 2 h 266"/>
                    <a:gd name="T28" fmla="*/ 80 w 225"/>
                    <a:gd name="T29" fmla="*/ 2 h 266"/>
                    <a:gd name="T30" fmla="*/ 138 w 225"/>
                    <a:gd name="T31" fmla="*/ 2 h 266"/>
                    <a:gd name="T32" fmla="*/ 183 w 225"/>
                    <a:gd name="T33" fmla="*/ 0 h 266"/>
                    <a:gd name="T34" fmla="*/ 206 w 225"/>
                    <a:gd name="T35" fmla="*/ 0 h 266"/>
                    <a:gd name="T36" fmla="*/ 217 w 225"/>
                    <a:gd name="T37" fmla="*/ 2 h 266"/>
                    <a:gd name="T38" fmla="*/ 224 w 225"/>
                    <a:gd name="T39" fmla="*/ 25 h 266"/>
                    <a:gd name="T40" fmla="*/ 225 w 225"/>
                    <a:gd name="T41" fmla="*/ 90 h 266"/>
                    <a:gd name="T42" fmla="*/ 225 w 225"/>
                    <a:gd name="T43" fmla="*/ 137 h 266"/>
                    <a:gd name="T44" fmla="*/ 225 w 225"/>
                    <a:gd name="T45" fmla="*/ 183 h 266"/>
                    <a:gd name="T46" fmla="*/ 224 w 225"/>
                    <a:gd name="T47" fmla="*/ 243 h 266"/>
                    <a:gd name="T48" fmla="*/ 216 w 225"/>
                    <a:gd name="T49" fmla="*/ 264 h 266"/>
                    <a:gd name="T50" fmla="*/ 205 w 225"/>
                    <a:gd name="T51" fmla="*/ 264 h 266"/>
                    <a:gd name="T52" fmla="*/ 195 w 225"/>
                    <a:gd name="T53" fmla="*/ 266 h 266"/>
                    <a:gd name="T54" fmla="*/ 185 w 225"/>
                    <a:gd name="T55" fmla="*/ 266 h 266"/>
                    <a:gd name="T56" fmla="*/ 175 w 225"/>
                    <a:gd name="T57" fmla="*/ 264 h 266"/>
                    <a:gd name="T58" fmla="*/ 164 w 225"/>
                    <a:gd name="T59" fmla="*/ 263 h 266"/>
                    <a:gd name="T60" fmla="*/ 144 w 225"/>
                    <a:gd name="T61" fmla="*/ 263 h 266"/>
                    <a:gd name="T62" fmla="*/ 122 w 225"/>
                    <a:gd name="T63" fmla="*/ 263 h 266"/>
                    <a:gd name="T64" fmla="*/ 111 w 225"/>
                    <a:gd name="T65" fmla="*/ 263 h 266"/>
                    <a:gd name="T66" fmla="*/ 22 w 225"/>
                    <a:gd name="T67" fmla="*/ 253 h 266"/>
                    <a:gd name="T68" fmla="*/ 48 w 225"/>
                    <a:gd name="T69" fmla="*/ 253 h 266"/>
                    <a:gd name="T70" fmla="*/ 78 w 225"/>
                    <a:gd name="T71" fmla="*/ 253 h 266"/>
                    <a:gd name="T72" fmla="*/ 106 w 225"/>
                    <a:gd name="T73" fmla="*/ 253 h 266"/>
                    <a:gd name="T74" fmla="*/ 131 w 225"/>
                    <a:gd name="T75" fmla="*/ 253 h 266"/>
                    <a:gd name="T76" fmla="*/ 147 w 225"/>
                    <a:gd name="T77" fmla="*/ 255 h 266"/>
                    <a:gd name="T78" fmla="*/ 163 w 225"/>
                    <a:gd name="T79" fmla="*/ 258 h 266"/>
                    <a:gd name="T80" fmla="*/ 180 w 225"/>
                    <a:gd name="T81" fmla="*/ 259 h 266"/>
                    <a:gd name="T82" fmla="*/ 195 w 225"/>
                    <a:gd name="T83" fmla="*/ 261 h 266"/>
                    <a:gd name="T84" fmla="*/ 211 w 225"/>
                    <a:gd name="T85" fmla="*/ 261 h 266"/>
                    <a:gd name="T86" fmla="*/ 214 w 225"/>
                    <a:gd name="T87" fmla="*/ 248 h 266"/>
                    <a:gd name="T88" fmla="*/ 216 w 225"/>
                    <a:gd name="T89" fmla="*/ 228 h 266"/>
                    <a:gd name="T90" fmla="*/ 216 w 225"/>
                    <a:gd name="T91" fmla="*/ 209 h 266"/>
                    <a:gd name="T92" fmla="*/ 216 w 225"/>
                    <a:gd name="T93" fmla="*/ 188 h 266"/>
                    <a:gd name="T94" fmla="*/ 217 w 225"/>
                    <a:gd name="T95" fmla="*/ 168 h 266"/>
                    <a:gd name="T96" fmla="*/ 216 w 225"/>
                    <a:gd name="T97" fmla="*/ 136 h 266"/>
                    <a:gd name="T98" fmla="*/ 216 w 225"/>
                    <a:gd name="T99" fmla="*/ 101 h 266"/>
                    <a:gd name="T100" fmla="*/ 216 w 225"/>
                    <a:gd name="T101" fmla="*/ 67 h 266"/>
                    <a:gd name="T102" fmla="*/ 214 w 225"/>
                    <a:gd name="T103" fmla="*/ 33 h 266"/>
                    <a:gd name="T104" fmla="*/ 202 w 225"/>
                    <a:gd name="T105" fmla="*/ 8 h 266"/>
                    <a:gd name="T106" fmla="*/ 158 w 225"/>
                    <a:gd name="T107" fmla="*/ 8 h 266"/>
                    <a:gd name="T108" fmla="*/ 111 w 225"/>
                    <a:gd name="T109" fmla="*/ 8 h 266"/>
                    <a:gd name="T110" fmla="*/ 64 w 225"/>
                    <a:gd name="T111" fmla="*/ 8 h 266"/>
                    <a:gd name="T112" fmla="*/ 20 w 225"/>
                    <a:gd name="T113" fmla="*/ 8 h 266"/>
                    <a:gd name="T114" fmla="*/ 8 w 225"/>
                    <a:gd name="T115" fmla="*/ 78 h 266"/>
                    <a:gd name="T116" fmla="*/ 8 w 225"/>
                    <a:gd name="T117" fmla="*/ 144 h 266"/>
                    <a:gd name="T118" fmla="*/ 8 w 225"/>
                    <a:gd name="T119" fmla="*/ 186 h 266"/>
                    <a:gd name="T120" fmla="*/ 9 w 225"/>
                    <a:gd name="T121" fmla="*/ 219 h 266"/>
                    <a:gd name="T122" fmla="*/ 11 w 225"/>
                    <a:gd name="T123" fmla="*/ 253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5" h="266">
                      <a:moveTo>
                        <a:pt x="108" y="261"/>
                      </a:moveTo>
                      <a:lnTo>
                        <a:pt x="105" y="261"/>
                      </a:lnTo>
                      <a:lnTo>
                        <a:pt x="102" y="261"/>
                      </a:lnTo>
                      <a:lnTo>
                        <a:pt x="98" y="261"/>
                      </a:lnTo>
                      <a:lnTo>
                        <a:pt x="95" y="261"/>
                      </a:lnTo>
                      <a:lnTo>
                        <a:pt x="92" y="261"/>
                      </a:lnTo>
                      <a:lnTo>
                        <a:pt x="89" y="261"/>
                      </a:lnTo>
                      <a:lnTo>
                        <a:pt x="86" y="261"/>
                      </a:lnTo>
                      <a:lnTo>
                        <a:pt x="83" y="261"/>
                      </a:lnTo>
                      <a:lnTo>
                        <a:pt x="80" y="261"/>
                      </a:lnTo>
                      <a:lnTo>
                        <a:pt x="77" y="261"/>
                      </a:lnTo>
                      <a:lnTo>
                        <a:pt x="73" y="261"/>
                      </a:lnTo>
                      <a:lnTo>
                        <a:pt x="70" y="261"/>
                      </a:lnTo>
                      <a:lnTo>
                        <a:pt x="67" y="261"/>
                      </a:lnTo>
                      <a:lnTo>
                        <a:pt x="64" y="261"/>
                      </a:lnTo>
                      <a:lnTo>
                        <a:pt x="61" y="261"/>
                      </a:lnTo>
                      <a:lnTo>
                        <a:pt x="58" y="261"/>
                      </a:lnTo>
                      <a:lnTo>
                        <a:pt x="55" y="261"/>
                      </a:lnTo>
                      <a:lnTo>
                        <a:pt x="52" y="261"/>
                      </a:lnTo>
                      <a:lnTo>
                        <a:pt x="48" y="261"/>
                      </a:lnTo>
                      <a:lnTo>
                        <a:pt x="45" y="261"/>
                      </a:lnTo>
                      <a:lnTo>
                        <a:pt x="42" y="261"/>
                      </a:lnTo>
                      <a:lnTo>
                        <a:pt x="39" y="261"/>
                      </a:lnTo>
                      <a:lnTo>
                        <a:pt x="36" y="261"/>
                      </a:lnTo>
                      <a:lnTo>
                        <a:pt x="33" y="261"/>
                      </a:lnTo>
                      <a:lnTo>
                        <a:pt x="30" y="261"/>
                      </a:lnTo>
                      <a:lnTo>
                        <a:pt x="27" y="261"/>
                      </a:lnTo>
                      <a:lnTo>
                        <a:pt x="23" y="261"/>
                      </a:lnTo>
                      <a:lnTo>
                        <a:pt x="20" y="261"/>
                      </a:lnTo>
                      <a:lnTo>
                        <a:pt x="17" y="261"/>
                      </a:lnTo>
                      <a:lnTo>
                        <a:pt x="14" y="261"/>
                      </a:lnTo>
                      <a:lnTo>
                        <a:pt x="11" y="261"/>
                      </a:lnTo>
                      <a:lnTo>
                        <a:pt x="8" y="261"/>
                      </a:lnTo>
                      <a:lnTo>
                        <a:pt x="8" y="259"/>
                      </a:lnTo>
                      <a:lnTo>
                        <a:pt x="8" y="258"/>
                      </a:lnTo>
                      <a:lnTo>
                        <a:pt x="6" y="258"/>
                      </a:lnTo>
                      <a:lnTo>
                        <a:pt x="6" y="256"/>
                      </a:lnTo>
                      <a:lnTo>
                        <a:pt x="5" y="256"/>
                      </a:lnTo>
                      <a:lnTo>
                        <a:pt x="5" y="255"/>
                      </a:lnTo>
                      <a:lnTo>
                        <a:pt x="3" y="255"/>
                      </a:lnTo>
                      <a:lnTo>
                        <a:pt x="3" y="253"/>
                      </a:lnTo>
                      <a:lnTo>
                        <a:pt x="3" y="250"/>
                      </a:lnTo>
                      <a:lnTo>
                        <a:pt x="2" y="246"/>
                      </a:lnTo>
                      <a:lnTo>
                        <a:pt x="2" y="243"/>
                      </a:lnTo>
                      <a:lnTo>
                        <a:pt x="2" y="240"/>
                      </a:lnTo>
                      <a:lnTo>
                        <a:pt x="2" y="235"/>
                      </a:lnTo>
                      <a:lnTo>
                        <a:pt x="2" y="230"/>
                      </a:lnTo>
                      <a:lnTo>
                        <a:pt x="2" y="227"/>
                      </a:lnTo>
                      <a:lnTo>
                        <a:pt x="2" y="220"/>
                      </a:lnTo>
                      <a:lnTo>
                        <a:pt x="2" y="215"/>
                      </a:lnTo>
                      <a:lnTo>
                        <a:pt x="2" y="211"/>
                      </a:lnTo>
                      <a:lnTo>
                        <a:pt x="2" y="204"/>
                      </a:lnTo>
                      <a:lnTo>
                        <a:pt x="2" y="197"/>
                      </a:lnTo>
                      <a:lnTo>
                        <a:pt x="2" y="193"/>
                      </a:lnTo>
                      <a:lnTo>
                        <a:pt x="2" y="186"/>
                      </a:lnTo>
                      <a:lnTo>
                        <a:pt x="2" y="178"/>
                      </a:lnTo>
                      <a:lnTo>
                        <a:pt x="2" y="171"/>
                      </a:lnTo>
                      <a:lnTo>
                        <a:pt x="2" y="165"/>
                      </a:lnTo>
                      <a:lnTo>
                        <a:pt x="2" y="157"/>
                      </a:lnTo>
                      <a:lnTo>
                        <a:pt x="2" y="149"/>
                      </a:lnTo>
                      <a:lnTo>
                        <a:pt x="2" y="142"/>
                      </a:lnTo>
                      <a:lnTo>
                        <a:pt x="2" y="134"/>
                      </a:lnTo>
                      <a:lnTo>
                        <a:pt x="2" y="126"/>
                      </a:lnTo>
                      <a:lnTo>
                        <a:pt x="2" y="118"/>
                      </a:lnTo>
                      <a:lnTo>
                        <a:pt x="2" y="108"/>
                      </a:lnTo>
                      <a:lnTo>
                        <a:pt x="2" y="100"/>
                      </a:lnTo>
                      <a:lnTo>
                        <a:pt x="0" y="92"/>
                      </a:lnTo>
                      <a:lnTo>
                        <a:pt x="0" y="82"/>
                      </a:lnTo>
                      <a:lnTo>
                        <a:pt x="0" y="72"/>
                      </a:lnTo>
                      <a:lnTo>
                        <a:pt x="0" y="64"/>
                      </a:lnTo>
                      <a:lnTo>
                        <a:pt x="0" y="54"/>
                      </a:lnTo>
                      <a:lnTo>
                        <a:pt x="0" y="44"/>
                      </a:lnTo>
                      <a:lnTo>
                        <a:pt x="0" y="34"/>
                      </a:lnTo>
                      <a:lnTo>
                        <a:pt x="0" y="33"/>
                      </a:lnTo>
                      <a:lnTo>
                        <a:pt x="0" y="31"/>
                      </a:lnTo>
                      <a:lnTo>
                        <a:pt x="0" y="30"/>
                      </a:lnTo>
                      <a:lnTo>
                        <a:pt x="0" y="28"/>
                      </a:lnTo>
                      <a:lnTo>
                        <a:pt x="0" y="26"/>
                      </a:lnTo>
                      <a:lnTo>
                        <a:pt x="0" y="25"/>
                      </a:lnTo>
                      <a:lnTo>
                        <a:pt x="0" y="23"/>
                      </a:lnTo>
                      <a:lnTo>
                        <a:pt x="0" y="21"/>
                      </a:lnTo>
                      <a:lnTo>
                        <a:pt x="0" y="20"/>
                      </a:lnTo>
                      <a:lnTo>
                        <a:pt x="0" y="18"/>
                      </a:lnTo>
                      <a:lnTo>
                        <a:pt x="0" y="17"/>
                      </a:lnTo>
                      <a:lnTo>
                        <a:pt x="0" y="15"/>
                      </a:lnTo>
                      <a:lnTo>
                        <a:pt x="2" y="15"/>
                      </a:lnTo>
                      <a:lnTo>
                        <a:pt x="2" y="13"/>
                      </a:lnTo>
                      <a:lnTo>
                        <a:pt x="2" y="12"/>
                      </a:lnTo>
                      <a:lnTo>
                        <a:pt x="2" y="10"/>
                      </a:lnTo>
                      <a:lnTo>
                        <a:pt x="2" y="8"/>
                      </a:lnTo>
                      <a:lnTo>
                        <a:pt x="2" y="7"/>
                      </a:lnTo>
                      <a:lnTo>
                        <a:pt x="2" y="5"/>
                      </a:lnTo>
                      <a:lnTo>
                        <a:pt x="2" y="4"/>
                      </a:lnTo>
                      <a:lnTo>
                        <a:pt x="0" y="4"/>
                      </a:lnTo>
                      <a:lnTo>
                        <a:pt x="0" y="2"/>
                      </a:lnTo>
                      <a:lnTo>
                        <a:pt x="0" y="0"/>
                      </a:lnTo>
                      <a:lnTo>
                        <a:pt x="8" y="0"/>
                      </a:lnTo>
                      <a:lnTo>
                        <a:pt x="17" y="2"/>
                      </a:lnTo>
                      <a:lnTo>
                        <a:pt x="27" y="2"/>
                      </a:lnTo>
                      <a:lnTo>
                        <a:pt x="34" y="2"/>
                      </a:lnTo>
                      <a:lnTo>
                        <a:pt x="44" y="2"/>
                      </a:lnTo>
                      <a:lnTo>
                        <a:pt x="53" y="2"/>
                      </a:lnTo>
                      <a:lnTo>
                        <a:pt x="63" y="2"/>
                      </a:lnTo>
                      <a:lnTo>
                        <a:pt x="70" y="2"/>
                      </a:lnTo>
                      <a:lnTo>
                        <a:pt x="80" y="2"/>
                      </a:lnTo>
                      <a:lnTo>
                        <a:pt x="89" y="2"/>
                      </a:lnTo>
                      <a:lnTo>
                        <a:pt x="97" y="2"/>
                      </a:lnTo>
                      <a:lnTo>
                        <a:pt x="106" y="2"/>
                      </a:lnTo>
                      <a:lnTo>
                        <a:pt x="114" y="2"/>
                      </a:lnTo>
                      <a:lnTo>
                        <a:pt x="122" y="2"/>
                      </a:lnTo>
                      <a:lnTo>
                        <a:pt x="130" y="2"/>
                      </a:lnTo>
                      <a:lnTo>
                        <a:pt x="138" y="2"/>
                      </a:lnTo>
                      <a:lnTo>
                        <a:pt x="145" y="2"/>
                      </a:lnTo>
                      <a:lnTo>
                        <a:pt x="153" y="2"/>
                      </a:lnTo>
                      <a:lnTo>
                        <a:pt x="159" y="2"/>
                      </a:lnTo>
                      <a:lnTo>
                        <a:pt x="166" y="2"/>
                      </a:lnTo>
                      <a:lnTo>
                        <a:pt x="172" y="0"/>
                      </a:lnTo>
                      <a:lnTo>
                        <a:pt x="178" y="0"/>
                      </a:lnTo>
                      <a:lnTo>
                        <a:pt x="183" y="0"/>
                      </a:lnTo>
                      <a:lnTo>
                        <a:pt x="188" y="0"/>
                      </a:lnTo>
                      <a:lnTo>
                        <a:pt x="192" y="0"/>
                      </a:lnTo>
                      <a:lnTo>
                        <a:pt x="197" y="0"/>
                      </a:lnTo>
                      <a:lnTo>
                        <a:pt x="200" y="0"/>
                      </a:lnTo>
                      <a:lnTo>
                        <a:pt x="203" y="0"/>
                      </a:lnTo>
                      <a:lnTo>
                        <a:pt x="205" y="0"/>
                      </a:lnTo>
                      <a:lnTo>
                        <a:pt x="206" y="0"/>
                      </a:lnTo>
                      <a:lnTo>
                        <a:pt x="208" y="2"/>
                      </a:lnTo>
                      <a:lnTo>
                        <a:pt x="210" y="2"/>
                      </a:lnTo>
                      <a:lnTo>
                        <a:pt x="211" y="2"/>
                      </a:lnTo>
                      <a:lnTo>
                        <a:pt x="213" y="2"/>
                      </a:lnTo>
                      <a:lnTo>
                        <a:pt x="214" y="2"/>
                      </a:lnTo>
                      <a:lnTo>
                        <a:pt x="216" y="2"/>
                      </a:lnTo>
                      <a:lnTo>
                        <a:pt x="217" y="2"/>
                      </a:lnTo>
                      <a:lnTo>
                        <a:pt x="219" y="2"/>
                      </a:lnTo>
                      <a:lnTo>
                        <a:pt x="219" y="0"/>
                      </a:lnTo>
                      <a:lnTo>
                        <a:pt x="220" y="0"/>
                      </a:lnTo>
                      <a:lnTo>
                        <a:pt x="222" y="0"/>
                      </a:lnTo>
                      <a:lnTo>
                        <a:pt x="224" y="0"/>
                      </a:lnTo>
                      <a:lnTo>
                        <a:pt x="224" y="13"/>
                      </a:lnTo>
                      <a:lnTo>
                        <a:pt x="224" y="25"/>
                      </a:lnTo>
                      <a:lnTo>
                        <a:pt x="224" y="36"/>
                      </a:lnTo>
                      <a:lnTo>
                        <a:pt x="224" y="46"/>
                      </a:lnTo>
                      <a:lnTo>
                        <a:pt x="224" y="56"/>
                      </a:lnTo>
                      <a:lnTo>
                        <a:pt x="224" y="65"/>
                      </a:lnTo>
                      <a:lnTo>
                        <a:pt x="224" y="74"/>
                      </a:lnTo>
                      <a:lnTo>
                        <a:pt x="225" y="82"/>
                      </a:lnTo>
                      <a:lnTo>
                        <a:pt x="225" y="90"/>
                      </a:lnTo>
                      <a:lnTo>
                        <a:pt x="225" y="98"/>
                      </a:lnTo>
                      <a:lnTo>
                        <a:pt x="225" y="105"/>
                      </a:lnTo>
                      <a:lnTo>
                        <a:pt x="225" y="111"/>
                      </a:lnTo>
                      <a:lnTo>
                        <a:pt x="225" y="118"/>
                      </a:lnTo>
                      <a:lnTo>
                        <a:pt x="225" y="124"/>
                      </a:lnTo>
                      <a:lnTo>
                        <a:pt x="225" y="131"/>
                      </a:lnTo>
                      <a:lnTo>
                        <a:pt x="225" y="137"/>
                      </a:lnTo>
                      <a:lnTo>
                        <a:pt x="225" y="144"/>
                      </a:lnTo>
                      <a:lnTo>
                        <a:pt x="225" y="149"/>
                      </a:lnTo>
                      <a:lnTo>
                        <a:pt x="225" y="155"/>
                      </a:lnTo>
                      <a:lnTo>
                        <a:pt x="225" y="162"/>
                      </a:lnTo>
                      <a:lnTo>
                        <a:pt x="225" y="168"/>
                      </a:lnTo>
                      <a:lnTo>
                        <a:pt x="225" y="175"/>
                      </a:lnTo>
                      <a:lnTo>
                        <a:pt x="225" y="183"/>
                      </a:lnTo>
                      <a:lnTo>
                        <a:pt x="225" y="189"/>
                      </a:lnTo>
                      <a:lnTo>
                        <a:pt x="224" y="197"/>
                      </a:lnTo>
                      <a:lnTo>
                        <a:pt x="224" y="206"/>
                      </a:lnTo>
                      <a:lnTo>
                        <a:pt x="224" y="214"/>
                      </a:lnTo>
                      <a:lnTo>
                        <a:pt x="224" y="222"/>
                      </a:lnTo>
                      <a:lnTo>
                        <a:pt x="224" y="232"/>
                      </a:lnTo>
                      <a:lnTo>
                        <a:pt x="224" y="243"/>
                      </a:lnTo>
                      <a:lnTo>
                        <a:pt x="224" y="253"/>
                      </a:lnTo>
                      <a:lnTo>
                        <a:pt x="224" y="264"/>
                      </a:lnTo>
                      <a:lnTo>
                        <a:pt x="222" y="264"/>
                      </a:lnTo>
                      <a:lnTo>
                        <a:pt x="220" y="264"/>
                      </a:lnTo>
                      <a:lnTo>
                        <a:pt x="219" y="264"/>
                      </a:lnTo>
                      <a:lnTo>
                        <a:pt x="217" y="264"/>
                      </a:lnTo>
                      <a:lnTo>
                        <a:pt x="216" y="264"/>
                      </a:lnTo>
                      <a:lnTo>
                        <a:pt x="214" y="264"/>
                      </a:lnTo>
                      <a:lnTo>
                        <a:pt x="213" y="264"/>
                      </a:lnTo>
                      <a:lnTo>
                        <a:pt x="211" y="264"/>
                      </a:lnTo>
                      <a:lnTo>
                        <a:pt x="210" y="264"/>
                      </a:lnTo>
                      <a:lnTo>
                        <a:pt x="208" y="264"/>
                      </a:lnTo>
                      <a:lnTo>
                        <a:pt x="206" y="264"/>
                      </a:lnTo>
                      <a:lnTo>
                        <a:pt x="205" y="264"/>
                      </a:lnTo>
                      <a:lnTo>
                        <a:pt x="203" y="264"/>
                      </a:lnTo>
                      <a:lnTo>
                        <a:pt x="202" y="264"/>
                      </a:lnTo>
                      <a:lnTo>
                        <a:pt x="200" y="264"/>
                      </a:lnTo>
                      <a:lnTo>
                        <a:pt x="200" y="266"/>
                      </a:lnTo>
                      <a:lnTo>
                        <a:pt x="199" y="266"/>
                      </a:lnTo>
                      <a:lnTo>
                        <a:pt x="197" y="266"/>
                      </a:lnTo>
                      <a:lnTo>
                        <a:pt x="195" y="266"/>
                      </a:lnTo>
                      <a:lnTo>
                        <a:pt x="194" y="266"/>
                      </a:lnTo>
                      <a:lnTo>
                        <a:pt x="192" y="266"/>
                      </a:lnTo>
                      <a:lnTo>
                        <a:pt x="191" y="266"/>
                      </a:lnTo>
                      <a:lnTo>
                        <a:pt x="189" y="266"/>
                      </a:lnTo>
                      <a:lnTo>
                        <a:pt x="188" y="266"/>
                      </a:lnTo>
                      <a:lnTo>
                        <a:pt x="186" y="266"/>
                      </a:lnTo>
                      <a:lnTo>
                        <a:pt x="185" y="266"/>
                      </a:lnTo>
                      <a:lnTo>
                        <a:pt x="183" y="266"/>
                      </a:lnTo>
                      <a:lnTo>
                        <a:pt x="183" y="264"/>
                      </a:lnTo>
                      <a:lnTo>
                        <a:pt x="181" y="264"/>
                      </a:lnTo>
                      <a:lnTo>
                        <a:pt x="180" y="264"/>
                      </a:lnTo>
                      <a:lnTo>
                        <a:pt x="178" y="264"/>
                      </a:lnTo>
                      <a:lnTo>
                        <a:pt x="177" y="264"/>
                      </a:lnTo>
                      <a:lnTo>
                        <a:pt x="175" y="264"/>
                      </a:lnTo>
                      <a:lnTo>
                        <a:pt x="174" y="264"/>
                      </a:lnTo>
                      <a:lnTo>
                        <a:pt x="172" y="264"/>
                      </a:lnTo>
                      <a:lnTo>
                        <a:pt x="170" y="264"/>
                      </a:lnTo>
                      <a:lnTo>
                        <a:pt x="169" y="264"/>
                      </a:lnTo>
                      <a:lnTo>
                        <a:pt x="167" y="264"/>
                      </a:lnTo>
                      <a:lnTo>
                        <a:pt x="166" y="263"/>
                      </a:lnTo>
                      <a:lnTo>
                        <a:pt x="164" y="263"/>
                      </a:lnTo>
                      <a:lnTo>
                        <a:pt x="161" y="263"/>
                      </a:lnTo>
                      <a:lnTo>
                        <a:pt x="159" y="263"/>
                      </a:lnTo>
                      <a:lnTo>
                        <a:pt x="156" y="263"/>
                      </a:lnTo>
                      <a:lnTo>
                        <a:pt x="153" y="263"/>
                      </a:lnTo>
                      <a:lnTo>
                        <a:pt x="150" y="263"/>
                      </a:lnTo>
                      <a:lnTo>
                        <a:pt x="147" y="263"/>
                      </a:lnTo>
                      <a:lnTo>
                        <a:pt x="144" y="263"/>
                      </a:lnTo>
                      <a:lnTo>
                        <a:pt x="141" y="263"/>
                      </a:lnTo>
                      <a:lnTo>
                        <a:pt x="136" y="263"/>
                      </a:lnTo>
                      <a:lnTo>
                        <a:pt x="131" y="263"/>
                      </a:lnTo>
                      <a:lnTo>
                        <a:pt x="127" y="263"/>
                      </a:lnTo>
                      <a:lnTo>
                        <a:pt x="125" y="263"/>
                      </a:lnTo>
                      <a:lnTo>
                        <a:pt x="124" y="263"/>
                      </a:lnTo>
                      <a:lnTo>
                        <a:pt x="122" y="263"/>
                      </a:lnTo>
                      <a:lnTo>
                        <a:pt x="120" y="263"/>
                      </a:lnTo>
                      <a:lnTo>
                        <a:pt x="119" y="263"/>
                      </a:lnTo>
                      <a:lnTo>
                        <a:pt x="117" y="263"/>
                      </a:lnTo>
                      <a:lnTo>
                        <a:pt x="116" y="263"/>
                      </a:lnTo>
                      <a:lnTo>
                        <a:pt x="114" y="263"/>
                      </a:lnTo>
                      <a:lnTo>
                        <a:pt x="113" y="263"/>
                      </a:lnTo>
                      <a:lnTo>
                        <a:pt x="111" y="263"/>
                      </a:lnTo>
                      <a:lnTo>
                        <a:pt x="109" y="263"/>
                      </a:lnTo>
                      <a:lnTo>
                        <a:pt x="109" y="261"/>
                      </a:lnTo>
                      <a:lnTo>
                        <a:pt x="108" y="261"/>
                      </a:lnTo>
                      <a:close/>
                      <a:moveTo>
                        <a:pt x="11" y="253"/>
                      </a:moveTo>
                      <a:lnTo>
                        <a:pt x="14" y="253"/>
                      </a:lnTo>
                      <a:lnTo>
                        <a:pt x="17" y="253"/>
                      </a:lnTo>
                      <a:lnTo>
                        <a:pt x="22" y="253"/>
                      </a:lnTo>
                      <a:lnTo>
                        <a:pt x="25" y="253"/>
                      </a:lnTo>
                      <a:lnTo>
                        <a:pt x="30" y="253"/>
                      </a:lnTo>
                      <a:lnTo>
                        <a:pt x="33" y="253"/>
                      </a:lnTo>
                      <a:lnTo>
                        <a:pt x="37" y="253"/>
                      </a:lnTo>
                      <a:lnTo>
                        <a:pt x="41" y="253"/>
                      </a:lnTo>
                      <a:lnTo>
                        <a:pt x="45" y="253"/>
                      </a:lnTo>
                      <a:lnTo>
                        <a:pt x="48" y="253"/>
                      </a:lnTo>
                      <a:lnTo>
                        <a:pt x="53" y="253"/>
                      </a:lnTo>
                      <a:lnTo>
                        <a:pt x="56" y="253"/>
                      </a:lnTo>
                      <a:lnTo>
                        <a:pt x="61" y="253"/>
                      </a:lnTo>
                      <a:lnTo>
                        <a:pt x="66" y="253"/>
                      </a:lnTo>
                      <a:lnTo>
                        <a:pt x="69" y="253"/>
                      </a:lnTo>
                      <a:lnTo>
                        <a:pt x="73" y="253"/>
                      </a:lnTo>
                      <a:lnTo>
                        <a:pt x="78" y="253"/>
                      </a:lnTo>
                      <a:lnTo>
                        <a:pt x="81" y="253"/>
                      </a:lnTo>
                      <a:lnTo>
                        <a:pt x="86" y="253"/>
                      </a:lnTo>
                      <a:lnTo>
                        <a:pt x="91" y="253"/>
                      </a:lnTo>
                      <a:lnTo>
                        <a:pt x="94" y="253"/>
                      </a:lnTo>
                      <a:lnTo>
                        <a:pt x="98" y="253"/>
                      </a:lnTo>
                      <a:lnTo>
                        <a:pt x="102" y="253"/>
                      </a:lnTo>
                      <a:lnTo>
                        <a:pt x="106" y="253"/>
                      </a:lnTo>
                      <a:lnTo>
                        <a:pt x="109" y="253"/>
                      </a:lnTo>
                      <a:lnTo>
                        <a:pt x="114" y="253"/>
                      </a:lnTo>
                      <a:lnTo>
                        <a:pt x="117" y="253"/>
                      </a:lnTo>
                      <a:lnTo>
                        <a:pt x="122" y="253"/>
                      </a:lnTo>
                      <a:lnTo>
                        <a:pt x="125" y="253"/>
                      </a:lnTo>
                      <a:lnTo>
                        <a:pt x="128" y="253"/>
                      </a:lnTo>
                      <a:lnTo>
                        <a:pt x="131" y="253"/>
                      </a:lnTo>
                      <a:lnTo>
                        <a:pt x="134" y="253"/>
                      </a:lnTo>
                      <a:lnTo>
                        <a:pt x="134" y="255"/>
                      </a:lnTo>
                      <a:lnTo>
                        <a:pt x="138" y="255"/>
                      </a:lnTo>
                      <a:lnTo>
                        <a:pt x="139" y="255"/>
                      </a:lnTo>
                      <a:lnTo>
                        <a:pt x="142" y="255"/>
                      </a:lnTo>
                      <a:lnTo>
                        <a:pt x="144" y="255"/>
                      </a:lnTo>
                      <a:lnTo>
                        <a:pt x="147" y="255"/>
                      </a:lnTo>
                      <a:lnTo>
                        <a:pt x="149" y="256"/>
                      </a:lnTo>
                      <a:lnTo>
                        <a:pt x="152" y="256"/>
                      </a:lnTo>
                      <a:lnTo>
                        <a:pt x="153" y="256"/>
                      </a:lnTo>
                      <a:lnTo>
                        <a:pt x="156" y="256"/>
                      </a:lnTo>
                      <a:lnTo>
                        <a:pt x="158" y="256"/>
                      </a:lnTo>
                      <a:lnTo>
                        <a:pt x="161" y="256"/>
                      </a:lnTo>
                      <a:lnTo>
                        <a:pt x="163" y="258"/>
                      </a:lnTo>
                      <a:lnTo>
                        <a:pt x="166" y="258"/>
                      </a:lnTo>
                      <a:lnTo>
                        <a:pt x="167" y="258"/>
                      </a:lnTo>
                      <a:lnTo>
                        <a:pt x="170" y="258"/>
                      </a:lnTo>
                      <a:lnTo>
                        <a:pt x="172" y="258"/>
                      </a:lnTo>
                      <a:lnTo>
                        <a:pt x="175" y="258"/>
                      </a:lnTo>
                      <a:lnTo>
                        <a:pt x="177" y="258"/>
                      </a:lnTo>
                      <a:lnTo>
                        <a:pt x="180" y="259"/>
                      </a:lnTo>
                      <a:lnTo>
                        <a:pt x="181" y="259"/>
                      </a:lnTo>
                      <a:lnTo>
                        <a:pt x="185" y="259"/>
                      </a:lnTo>
                      <a:lnTo>
                        <a:pt x="186" y="259"/>
                      </a:lnTo>
                      <a:lnTo>
                        <a:pt x="189" y="259"/>
                      </a:lnTo>
                      <a:lnTo>
                        <a:pt x="191" y="259"/>
                      </a:lnTo>
                      <a:lnTo>
                        <a:pt x="194" y="259"/>
                      </a:lnTo>
                      <a:lnTo>
                        <a:pt x="195" y="261"/>
                      </a:lnTo>
                      <a:lnTo>
                        <a:pt x="199" y="261"/>
                      </a:lnTo>
                      <a:lnTo>
                        <a:pt x="200" y="261"/>
                      </a:lnTo>
                      <a:lnTo>
                        <a:pt x="203" y="261"/>
                      </a:lnTo>
                      <a:lnTo>
                        <a:pt x="205" y="261"/>
                      </a:lnTo>
                      <a:lnTo>
                        <a:pt x="208" y="261"/>
                      </a:lnTo>
                      <a:lnTo>
                        <a:pt x="210" y="261"/>
                      </a:lnTo>
                      <a:lnTo>
                        <a:pt x="211" y="261"/>
                      </a:lnTo>
                      <a:lnTo>
                        <a:pt x="211" y="259"/>
                      </a:lnTo>
                      <a:lnTo>
                        <a:pt x="213" y="259"/>
                      </a:lnTo>
                      <a:lnTo>
                        <a:pt x="213" y="258"/>
                      </a:lnTo>
                      <a:lnTo>
                        <a:pt x="214" y="258"/>
                      </a:lnTo>
                      <a:lnTo>
                        <a:pt x="214" y="255"/>
                      </a:lnTo>
                      <a:lnTo>
                        <a:pt x="214" y="251"/>
                      </a:lnTo>
                      <a:lnTo>
                        <a:pt x="214" y="248"/>
                      </a:lnTo>
                      <a:lnTo>
                        <a:pt x="214" y="246"/>
                      </a:lnTo>
                      <a:lnTo>
                        <a:pt x="214" y="243"/>
                      </a:lnTo>
                      <a:lnTo>
                        <a:pt x="214" y="240"/>
                      </a:lnTo>
                      <a:lnTo>
                        <a:pt x="214" y="237"/>
                      </a:lnTo>
                      <a:lnTo>
                        <a:pt x="214" y="235"/>
                      </a:lnTo>
                      <a:lnTo>
                        <a:pt x="216" y="232"/>
                      </a:lnTo>
                      <a:lnTo>
                        <a:pt x="216" y="228"/>
                      </a:lnTo>
                      <a:lnTo>
                        <a:pt x="216" y="225"/>
                      </a:lnTo>
                      <a:lnTo>
                        <a:pt x="216" y="224"/>
                      </a:lnTo>
                      <a:lnTo>
                        <a:pt x="216" y="220"/>
                      </a:lnTo>
                      <a:lnTo>
                        <a:pt x="216" y="217"/>
                      </a:lnTo>
                      <a:lnTo>
                        <a:pt x="216" y="214"/>
                      </a:lnTo>
                      <a:lnTo>
                        <a:pt x="216" y="211"/>
                      </a:lnTo>
                      <a:lnTo>
                        <a:pt x="216" y="209"/>
                      </a:lnTo>
                      <a:lnTo>
                        <a:pt x="216" y="206"/>
                      </a:lnTo>
                      <a:lnTo>
                        <a:pt x="216" y="202"/>
                      </a:lnTo>
                      <a:lnTo>
                        <a:pt x="216" y="199"/>
                      </a:lnTo>
                      <a:lnTo>
                        <a:pt x="216" y="197"/>
                      </a:lnTo>
                      <a:lnTo>
                        <a:pt x="216" y="194"/>
                      </a:lnTo>
                      <a:lnTo>
                        <a:pt x="216" y="191"/>
                      </a:lnTo>
                      <a:lnTo>
                        <a:pt x="216" y="188"/>
                      </a:lnTo>
                      <a:lnTo>
                        <a:pt x="216" y="186"/>
                      </a:lnTo>
                      <a:lnTo>
                        <a:pt x="216" y="183"/>
                      </a:lnTo>
                      <a:lnTo>
                        <a:pt x="216" y="180"/>
                      </a:lnTo>
                      <a:lnTo>
                        <a:pt x="216" y="176"/>
                      </a:lnTo>
                      <a:lnTo>
                        <a:pt x="216" y="173"/>
                      </a:lnTo>
                      <a:lnTo>
                        <a:pt x="216" y="171"/>
                      </a:lnTo>
                      <a:lnTo>
                        <a:pt x="217" y="168"/>
                      </a:lnTo>
                      <a:lnTo>
                        <a:pt x="217" y="165"/>
                      </a:lnTo>
                      <a:lnTo>
                        <a:pt x="217" y="160"/>
                      </a:lnTo>
                      <a:lnTo>
                        <a:pt x="217" y="155"/>
                      </a:lnTo>
                      <a:lnTo>
                        <a:pt x="217" y="150"/>
                      </a:lnTo>
                      <a:lnTo>
                        <a:pt x="216" y="145"/>
                      </a:lnTo>
                      <a:lnTo>
                        <a:pt x="216" y="140"/>
                      </a:lnTo>
                      <a:lnTo>
                        <a:pt x="216" y="136"/>
                      </a:lnTo>
                      <a:lnTo>
                        <a:pt x="216" y="131"/>
                      </a:lnTo>
                      <a:lnTo>
                        <a:pt x="216" y="126"/>
                      </a:lnTo>
                      <a:lnTo>
                        <a:pt x="216" y="121"/>
                      </a:lnTo>
                      <a:lnTo>
                        <a:pt x="216" y="116"/>
                      </a:lnTo>
                      <a:lnTo>
                        <a:pt x="216" y="111"/>
                      </a:lnTo>
                      <a:lnTo>
                        <a:pt x="216" y="106"/>
                      </a:lnTo>
                      <a:lnTo>
                        <a:pt x="216" y="101"/>
                      </a:lnTo>
                      <a:lnTo>
                        <a:pt x="216" y="96"/>
                      </a:lnTo>
                      <a:lnTo>
                        <a:pt x="216" y="92"/>
                      </a:lnTo>
                      <a:lnTo>
                        <a:pt x="216" y="87"/>
                      </a:lnTo>
                      <a:lnTo>
                        <a:pt x="216" y="82"/>
                      </a:lnTo>
                      <a:lnTo>
                        <a:pt x="216" y="77"/>
                      </a:lnTo>
                      <a:lnTo>
                        <a:pt x="216" y="72"/>
                      </a:lnTo>
                      <a:lnTo>
                        <a:pt x="216" y="67"/>
                      </a:lnTo>
                      <a:lnTo>
                        <a:pt x="216" y="62"/>
                      </a:lnTo>
                      <a:lnTo>
                        <a:pt x="216" y="57"/>
                      </a:lnTo>
                      <a:lnTo>
                        <a:pt x="214" y="52"/>
                      </a:lnTo>
                      <a:lnTo>
                        <a:pt x="214" y="48"/>
                      </a:lnTo>
                      <a:lnTo>
                        <a:pt x="214" y="43"/>
                      </a:lnTo>
                      <a:lnTo>
                        <a:pt x="214" y="38"/>
                      </a:lnTo>
                      <a:lnTo>
                        <a:pt x="214" y="33"/>
                      </a:lnTo>
                      <a:lnTo>
                        <a:pt x="214" y="28"/>
                      </a:lnTo>
                      <a:lnTo>
                        <a:pt x="214" y="23"/>
                      </a:lnTo>
                      <a:lnTo>
                        <a:pt x="214" y="18"/>
                      </a:lnTo>
                      <a:lnTo>
                        <a:pt x="214" y="13"/>
                      </a:lnTo>
                      <a:lnTo>
                        <a:pt x="214" y="8"/>
                      </a:lnTo>
                      <a:lnTo>
                        <a:pt x="208" y="8"/>
                      </a:lnTo>
                      <a:lnTo>
                        <a:pt x="202" y="8"/>
                      </a:lnTo>
                      <a:lnTo>
                        <a:pt x="195" y="8"/>
                      </a:lnTo>
                      <a:lnTo>
                        <a:pt x="191" y="8"/>
                      </a:lnTo>
                      <a:lnTo>
                        <a:pt x="185" y="8"/>
                      </a:lnTo>
                      <a:lnTo>
                        <a:pt x="177" y="8"/>
                      </a:lnTo>
                      <a:lnTo>
                        <a:pt x="170" y="8"/>
                      </a:lnTo>
                      <a:lnTo>
                        <a:pt x="164" y="8"/>
                      </a:lnTo>
                      <a:lnTo>
                        <a:pt x="158" y="8"/>
                      </a:lnTo>
                      <a:lnTo>
                        <a:pt x="152" y="8"/>
                      </a:lnTo>
                      <a:lnTo>
                        <a:pt x="145" y="8"/>
                      </a:lnTo>
                      <a:lnTo>
                        <a:pt x="138" y="8"/>
                      </a:lnTo>
                      <a:lnTo>
                        <a:pt x="131" y="8"/>
                      </a:lnTo>
                      <a:lnTo>
                        <a:pt x="125" y="8"/>
                      </a:lnTo>
                      <a:lnTo>
                        <a:pt x="119" y="8"/>
                      </a:lnTo>
                      <a:lnTo>
                        <a:pt x="111" y="8"/>
                      </a:lnTo>
                      <a:lnTo>
                        <a:pt x="105" y="8"/>
                      </a:lnTo>
                      <a:lnTo>
                        <a:pt x="98" y="8"/>
                      </a:lnTo>
                      <a:lnTo>
                        <a:pt x="91" y="8"/>
                      </a:lnTo>
                      <a:lnTo>
                        <a:pt x="84" y="8"/>
                      </a:lnTo>
                      <a:lnTo>
                        <a:pt x="78" y="8"/>
                      </a:lnTo>
                      <a:lnTo>
                        <a:pt x="70" y="8"/>
                      </a:lnTo>
                      <a:lnTo>
                        <a:pt x="64" y="8"/>
                      </a:lnTo>
                      <a:lnTo>
                        <a:pt x="58" y="8"/>
                      </a:lnTo>
                      <a:lnTo>
                        <a:pt x="52" y="8"/>
                      </a:lnTo>
                      <a:lnTo>
                        <a:pt x="45" y="8"/>
                      </a:lnTo>
                      <a:lnTo>
                        <a:pt x="39" y="8"/>
                      </a:lnTo>
                      <a:lnTo>
                        <a:pt x="31" y="8"/>
                      </a:lnTo>
                      <a:lnTo>
                        <a:pt x="25" y="8"/>
                      </a:lnTo>
                      <a:lnTo>
                        <a:pt x="20" y="8"/>
                      </a:lnTo>
                      <a:lnTo>
                        <a:pt x="14" y="8"/>
                      </a:lnTo>
                      <a:lnTo>
                        <a:pt x="8" y="8"/>
                      </a:lnTo>
                      <a:lnTo>
                        <a:pt x="8" y="23"/>
                      </a:lnTo>
                      <a:lnTo>
                        <a:pt x="8" y="39"/>
                      </a:lnTo>
                      <a:lnTo>
                        <a:pt x="8" y="52"/>
                      </a:lnTo>
                      <a:lnTo>
                        <a:pt x="8" y="65"/>
                      </a:lnTo>
                      <a:lnTo>
                        <a:pt x="8" y="78"/>
                      </a:lnTo>
                      <a:lnTo>
                        <a:pt x="8" y="90"/>
                      </a:lnTo>
                      <a:lnTo>
                        <a:pt x="8" y="100"/>
                      </a:lnTo>
                      <a:lnTo>
                        <a:pt x="8" y="111"/>
                      </a:lnTo>
                      <a:lnTo>
                        <a:pt x="8" y="119"/>
                      </a:lnTo>
                      <a:lnTo>
                        <a:pt x="8" y="129"/>
                      </a:lnTo>
                      <a:lnTo>
                        <a:pt x="8" y="137"/>
                      </a:lnTo>
                      <a:lnTo>
                        <a:pt x="8" y="144"/>
                      </a:lnTo>
                      <a:lnTo>
                        <a:pt x="8" y="152"/>
                      </a:lnTo>
                      <a:lnTo>
                        <a:pt x="8" y="158"/>
                      </a:lnTo>
                      <a:lnTo>
                        <a:pt x="8" y="165"/>
                      </a:lnTo>
                      <a:lnTo>
                        <a:pt x="8" y="170"/>
                      </a:lnTo>
                      <a:lnTo>
                        <a:pt x="8" y="176"/>
                      </a:lnTo>
                      <a:lnTo>
                        <a:pt x="8" y="181"/>
                      </a:lnTo>
                      <a:lnTo>
                        <a:pt x="8" y="186"/>
                      </a:lnTo>
                      <a:lnTo>
                        <a:pt x="8" y="191"/>
                      </a:lnTo>
                      <a:lnTo>
                        <a:pt x="9" y="196"/>
                      </a:lnTo>
                      <a:lnTo>
                        <a:pt x="9" y="201"/>
                      </a:lnTo>
                      <a:lnTo>
                        <a:pt x="9" y="206"/>
                      </a:lnTo>
                      <a:lnTo>
                        <a:pt x="9" y="211"/>
                      </a:lnTo>
                      <a:lnTo>
                        <a:pt x="9" y="214"/>
                      </a:lnTo>
                      <a:lnTo>
                        <a:pt x="9" y="219"/>
                      </a:lnTo>
                      <a:lnTo>
                        <a:pt x="9" y="224"/>
                      </a:lnTo>
                      <a:lnTo>
                        <a:pt x="9" y="228"/>
                      </a:lnTo>
                      <a:lnTo>
                        <a:pt x="9" y="235"/>
                      </a:lnTo>
                      <a:lnTo>
                        <a:pt x="9" y="240"/>
                      </a:lnTo>
                      <a:lnTo>
                        <a:pt x="9" y="245"/>
                      </a:lnTo>
                      <a:lnTo>
                        <a:pt x="11" y="251"/>
                      </a:lnTo>
                      <a:lnTo>
                        <a:pt x="11" y="253"/>
                      </a:lnTo>
                      <a:close/>
                    </a:path>
                  </a:pathLst>
                </a:cu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107763" dir="2700000" algn="ctr" rotWithShape="0">
                          <a:srgbClr val="808080"/>
                        </a:outerShdw>
                      </a:effectLst>
                    </a14:hiddenEffects>
                  </a:ext>
                </a:extLst>
              </p:spPr>
              <p:txBody>
                <a:bodyPr/>
                <a:lstStyle/>
                <a:p>
                  <a:endParaRPr lang="en-ID"/>
                </a:p>
              </p:txBody>
            </p:sp>
            <p:sp>
              <p:nvSpPr>
                <p:cNvPr id="108" name="Freeform 11">
                  <a:extLst>
                    <a:ext uri="{FF2B5EF4-FFF2-40B4-BE49-F238E27FC236}">
                      <a16:creationId xmlns:a16="http://schemas.microsoft.com/office/drawing/2014/main" id="{C115F275-A502-4F0A-AD50-66C90632711F}"/>
                    </a:ext>
                  </a:extLst>
                </p:cNvPr>
                <p:cNvSpPr>
                  <a:spLocks/>
                </p:cNvSpPr>
                <p:nvPr/>
              </p:nvSpPr>
              <p:spPr bwMode="auto">
                <a:xfrm>
                  <a:off x="4272" y="1688"/>
                  <a:ext cx="81" cy="93"/>
                </a:xfrm>
                <a:custGeom>
                  <a:avLst/>
                  <a:gdLst>
                    <a:gd name="T0" fmla="*/ 76 w 153"/>
                    <a:gd name="T1" fmla="*/ 192 h 195"/>
                    <a:gd name="T2" fmla="*/ 53 w 153"/>
                    <a:gd name="T3" fmla="*/ 191 h 195"/>
                    <a:gd name="T4" fmla="*/ 37 w 153"/>
                    <a:gd name="T5" fmla="*/ 189 h 195"/>
                    <a:gd name="T6" fmla="*/ 23 w 153"/>
                    <a:gd name="T7" fmla="*/ 189 h 195"/>
                    <a:gd name="T8" fmla="*/ 11 w 153"/>
                    <a:gd name="T9" fmla="*/ 189 h 195"/>
                    <a:gd name="T10" fmla="*/ 1 w 153"/>
                    <a:gd name="T11" fmla="*/ 173 h 195"/>
                    <a:gd name="T12" fmla="*/ 1 w 153"/>
                    <a:gd name="T13" fmla="*/ 140 h 195"/>
                    <a:gd name="T14" fmla="*/ 1 w 153"/>
                    <a:gd name="T15" fmla="*/ 107 h 195"/>
                    <a:gd name="T16" fmla="*/ 1 w 153"/>
                    <a:gd name="T17" fmla="*/ 76 h 195"/>
                    <a:gd name="T18" fmla="*/ 1 w 153"/>
                    <a:gd name="T19" fmla="*/ 44 h 195"/>
                    <a:gd name="T20" fmla="*/ 1 w 153"/>
                    <a:gd name="T21" fmla="*/ 16 h 195"/>
                    <a:gd name="T22" fmla="*/ 3 w 153"/>
                    <a:gd name="T23" fmla="*/ 8 h 195"/>
                    <a:gd name="T24" fmla="*/ 8 w 153"/>
                    <a:gd name="T25" fmla="*/ 3 h 195"/>
                    <a:gd name="T26" fmla="*/ 15 w 153"/>
                    <a:gd name="T27" fmla="*/ 1 h 195"/>
                    <a:gd name="T28" fmla="*/ 20 w 153"/>
                    <a:gd name="T29" fmla="*/ 3 h 195"/>
                    <a:gd name="T30" fmla="*/ 15 w 153"/>
                    <a:gd name="T31" fmla="*/ 10 h 195"/>
                    <a:gd name="T32" fmla="*/ 11 w 153"/>
                    <a:gd name="T33" fmla="*/ 16 h 195"/>
                    <a:gd name="T34" fmla="*/ 8 w 153"/>
                    <a:gd name="T35" fmla="*/ 23 h 195"/>
                    <a:gd name="T36" fmla="*/ 8 w 153"/>
                    <a:gd name="T37" fmla="*/ 32 h 195"/>
                    <a:gd name="T38" fmla="*/ 8 w 153"/>
                    <a:gd name="T39" fmla="*/ 42 h 195"/>
                    <a:gd name="T40" fmla="*/ 9 w 153"/>
                    <a:gd name="T41" fmla="*/ 50 h 195"/>
                    <a:gd name="T42" fmla="*/ 14 w 153"/>
                    <a:gd name="T43" fmla="*/ 55 h 195"/>
                    <a:gd name="T44" fmla="*/ 22 w 153"/>
                    <a:gd name="T45" fmla="*/ 60 h 195"/>
                    <a:gd name="T46" fmla="*/ 31 w 153"/>
                    <a:gd name="T47" fmla="*/ 60 h 195"/>
                    <a:gd name="T48" fmla="*/ 40 w 153"/>
                    <a:gd name="T49" fmla="*/ 59 h 195"/>
                    <a:gd name="T50" fmla="*/ 45 w 153"/>
                    <a:gd name="T51" fmla="*/ 54 h 195"/>
                    <a:gd name="T52" fmla="*/ 50 w 153"/>
                    <a:gd name="T53" fmla="*/ 49 h 195"/>
                    <a:gd name="T54" fmla="*/ 53 w 153"/>
                    <a:gd name="T55" fmla="*/ 42 h 195"/>
                    <a:gd name="T56" fmla="*/ 53 w 153"/>
                    <a:gd name="T57" fmla="*/ 32 h 195"/>
                    <a:gd name="T58" fmla="*/ 53 w 153"/>
                    <a:gd name="T59" fmla="*/ 23 h 195"/>
                    <a:gd name="T60" fmla="*/ 51 w 153"/>
                    <a:gd name="T61" fmla="*/ 15 h 195"/>
                    <a:gd name="T62" fmla="*/ 47 w 153"/>
                    <a:gd name="T63" fmla="*/ 10 h 195"/>
                    <a:gd name="T64" fmla="*/ 44 w 153"/>
                    <a:gd name="T65" fmla="*/ 3 h 195"/>
                    <a:gd name="T66" fmla="*/ 64 w 153"/>
                    <a:gd name="T67" fmla="*/ 3 h 195"/>
                    <a:gd name="T68" fmla="*/ 83 w 153"/>
                    <a:gd name="T69" fmla="*/ 3 h 195"/>
                    <a:gd name="T70" fmla="*/ 103 w 153"/>
                    <a:gd name="T71" fmla="*/ 3 h 195"/>
                    <a:gd name="T72" fmla="*/ 123 w 153"/>
                    <a:gd name="T73" fmla="*/ 3 h 195"/>
                    <a:gd name="T74" fmla="*/ 144 w 153"/>
                    <a:gd name="T75" fmla="*/ 3 h 195"/>
                    <a:gd name="T76" fmla="*/ 150 w 153"/>
                    <a:gd name="T77" fmla="*/ 10 h 195"/>
                    <a:gd name="T78" fmla="*/ 150 w 153"/>
                    <a:gd name="T79" fmla="*/ 19 h 195"/>
                    <a:gd name="T80" fmla="*/ 148 w 153"/>
                    <a:gd name="T81" fmla="*/ 29 h 195"/>
                    <a:gd name="T82" fmla="*/ 148 w 153"/>
                    <a:gd name="T83" fmla="*/ 39 h 195"/>
                    <a:gd name="T84" fmla="*/ 148 w 153"/>
                    <a:gd name="T85" fmla="*/ 49 h 195"/>
                    <a:gd name="T86" fmla="*/ 148 w 153"/>
                    <a:gd name="T87" fmla="*/ 65 h 195"/>
                    <a:gd name="T88" fmla="*/ 148 w 153"/>
                    <a:gd name="T89" fmla="*/ 91 h 195"/>
                    <a:gd name="T90" fmla="*/ 150 w 153"/>
                    <a:gd name="T91" fmla="*/ 117 h 195"/>
                    <a:gd name="T92" fmla="*/ 152 w 153"/>
                    <a:gd name="T93" fmla="*/ 143 h 195"/>
                    <a:gd name="T94" fmla="*/ 153 w 153"/>
                    <a:gd name="T95" fmla="*/ 169 h 195"/>
                    <a:gd name="T96" fmla="*/ 153 w 153"/>
                    <a:gd name="T97" fmla="*/ 195 h 195"/>
                    <a:gd name="T98" fmla="*/ 144 w 153"/>
                    <a:gd name="T99" fmla="*/ 195 h 195"/>
                    <a:gd name="T100" fmla="*/ 134 w 153"/>
                    <a:gd name="T101" fmla="*/ 195 h 195"/>
                    <a:gd name="T102" fmla="*/ 125 w 153"/>
                    <a:gd name="T103" fmla="*/ 195 h 195"/>
                    <a:gd name="T104" fmla="*/ 116 w 153"/>
                    <a:gd name="T105" fmla="*/ 195 h 195"/>
                    <a:gd name="T106" fmla="*/ 106 w 153"/>
                    <a:gd name="T107" fmla="*/ 195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53" h="195">
                      <a:moveTo>
                        <a:pt x="105" y="195"/>
                      </a:moveTo>
                      <a:lnTo>
                        <a:pt x="98" y="194"/>
                      </a:lnTo>
                      <a:lnTo>
                        <a:pt x="92" y="194"/>
                      </a:lnTo>
                      <a:lnTo>
                        <a:pt x="87" y="194"/>
                      </a:lnTo>
                      <a:lnTo>
                        <a:pt x="81" y="192"/>
                      </a:lnTo>
                      <a:lnTo>
                        <a:pt x="76" y="192"/>
                      </a:lnTo>
                      <a:lnTo>
                        <a:pt x="72" y="192"/>
                      </a:lnTo>
                      <a:lnTo>
                        <a:pt x="67" y="192"/>
                      </a:lnTo>
                      <a:lnTo>
                        <a:pt x="64" y="192"/>
                      </a:lnTo>
                      <a:lnTo>
                        <a:pt x="59" y="191"/>
                      </a:lnTo>
                      <a:lnTo>
                        <a:pt x="56" y="191"/>
                      </a:lnTo>
                      <a:lnTo>
                        <a:pt x="53" y="191"/>
                      </a:lnTo>
                      <a:lnTo>
                        <a:pt x="50" y="191"/>
                      </a:lnTo>
                      <a:lnTo>
                        <a:pt x="47" y="191"/>
                      </a:lnTo>
                      <a:lnTo>
                        <a:pt x="44" y="191"/>
                      </a:lnTo>
                      <a:lnTo>
                        <a:pt x="42" y="191"/>
                      </a:lnTo>
                      <a:lnTo>
                        <a:pt x="39" y="191"/>
                      </a:lnTo>
                      <a:lnTo>
                        <a:pt x="37" y="189"/>
                      </a:lnTo>
                      <a:lnTo>
                        <a:pt x="34" y="189"/>
                      </a:lnTo>
                      <a:lnTo>
                        <a:pt x="33" y="189"/>
                      </a:lnTo>
                      <a:lnTo>
                        <a:pt x="30" y="189"/>
                      </a:lnTo>
                      <a:lnTo>
                        <a:pt x="28" y="189"/>
                      </a:lnTo>
                      <a:lnTo>
                        <a:pt x="26" y="189"/>
                      </a:lnTo>
                      <a:lnTo>
                        <a:pt x="23" y="189"/>
                      </a:lnTo>
                      <a:lnTo>
                        <a:pt x="22" y="189"/>
                      </a:lnTo>
                      <a:lnTo>
                        <a:pt x="20" y="189"/>
                      </a:lnTo>
                      <a:lnTo>
                        <a:pt x="17" y="189"/>
                      </a:lnTo>
                      <a:lnTo>
                        <a:pt x="15" y="189"/>
                      </a:lnTo>
                      <a:lnTo>
                        <a:pt x="12" y="189"/>
                      </a:lnTo>
                      <a:lnTo>
                        <a:pt x="11" y="189"/>
                      </a:lnTo>
                      <a:lnTo>
                        <a:pt x="8" y="189"/>
                      </a:lnTo>
                      <a:lnTo>
                        <a:pt x="4" y="189"/>
                      </a:lnTo>
                      <a:lnTo>
                        <a:pt x="3" y="189"/>
                      </a:lnTo>
                      <a:lnTo>
                        <a:pt x="1" y="182"/>
                      </a:lnTo>
                      <a:lnTo>
                        <a:pt x="1" y="178"/>
                      </a:lnTo>
                      <a:lnTo>
                        <a:pt x="1" y="173"/>
                      </a:lnTo>
                      <a:lnTo>
                        <a:pt x="1" y="168"/>
                      </a:lnTo>
                      <a:lnTo>
                        <a:pt x="1" y="161"/>
                      </a:lnTo>
                      <a:lnTo>
                        <a:pt x="1" y="156"/>
                      </a:lnTo>
                      <a:lnTo>
                        <a:pt x="1" y="151"/>
                      </a:lnTo>
                      <a:lnTo>
                        <a:pt x="1" y="145"/>
                      </a:lnTo>
                      <a:lnTo>
                        <a:pt x="1" y="140"/>
                      </a:lnTo>
                      <a:lnTo>
                        <a:pt x="1" y="135"/>
                      </a:lnTo>
                      <a:lnTo>
                        <a:pt x="1" y="130"/>
                      </a:lnTo>
                      <a:lnTo>
                        <a:pt x="1" y="124"/>
                      </a:lnTo>
                      <a:lnTo>
                        <a:pt x="1" y="119"/>
                      </a:lnTo>
                      <a:lnTo>
                        <a:pt x="1" y="114"/>
                      </a:lnTo>
                      <a:lnTo>
                        <a:pt x="1" y="107"/>
                      </a:lnTo>
                      <a:lnTo>
                        <a:pt x="1" y="103"/>
                      </a:lnTo>
                      <a:lnTo>
                        <a:pt x="1" y="98"/>
                      </a:lnTo>
                      <a:lnTo>
                        <a:pt x="1" y="91"/>
                      </a:lnTo>
                      <a:lnTo>
                        <a:pt x="1" y="86"/>
                      </a:lnTo>
                      <a:lnTo>
                        <a:pt x="1" y="81"/>
                      </a:lnTo>
                      <a:lnTo>
                        <a:pt x="1" y="76"/>
                      </a:lnTo>
                      <a:lnTo>
                        <a:pt x="1" y="70"/>
                      </a:lnTo>
                      <a:lnTo>
                        <a:pt x="1" y="65"/>
                      </a:lnTo>
                      <a:lnTo>
                        <a:pt x="1" y="60"/>
                      </a:lnTo>
                      <a:lnTo>
                        <a:pt x="1" y="54"/>
                      </a:lnTo>
                      <a:lnTo>
                        <a:pt x="1" y="49"/>
                      </a:lnTo>
                      <a:lnTo>
                        <a:pt x="1" y="44"/>
                      </a:lnTo>
                      <a:lnTo>
                        <a:pt x="1" y="37"/>
                      </a:lnTo>
                      <a:lnTo>
                        <a:pt x="1" y="32"/>
                      </a:lnTo>
                      <a:lnTo>
                        <a:pt x="1" y="28"/>
                      </a:lnTo>
                      <a:lnTo>
                        <a:pt x="0" y="21"/>
                      </a:lnTo>
                      <a:lnTo>
                        <a:pt x="0" y="16"/>
                      </a:lnTo>
                      <a:lnTo>
                        <a:pt x="1" y="16"/>
                      </a:lnTo>
                      <a:lnTo>
                        <a:pt x="1" y="15"/>
                      </a:lnTo>
                      <a:lnTo>
                        <a:pt x="1" y="13"/>
                      </a:lnTo>
                      <a:lnTo>
                        <a:pt x="1" y="11"/>
                      </a:lnTo>
                      <a:lnTo>
                        <a:pt x="1" y="10"/>
                      </a:lnTo>
                      <a:lnTo>
                        <a:pt x="1" y="8"/>
                      </a:lnTo>
                      <a:lnTo>
                        <a:pt x="3" y="8"/>
                      </a:lnTo>
                      <a:lnTo>
                        <a:pt x="3" y="6"/>
                      </a:lnTo>
                      <a:lnTo>
                        <a:pt x="3" y="5"/>
                      </a:lnTo>
                      <a:lnTo>
                        <a:pt x="3" y="3"/>
                      </a:lnTo>
                      <a:lnTo>
                        <a:pt x="4" y="3"/>
                      </a:lnTo>
                      <a:lnTo>
                        <a:pt x="6" y="3"/>
                      </a:lnTo>
                      <a:lnTo>
                        <a:pt x="8" y="3"/>
                      </a:lnTo>
                      <a:lnTo>
                        <a:pt x="9" y="3"/>
                      </a:lnTo>
                      <a:lnTo>
                        <a:pt x="9" y="1"/>
                      </a:lnTo>
                      <a:lnTo>
                        <a:pt x="11" y="1"/>
                      </a:lnTo>
                      <a:lnTo>
                        <a:pt x="12" y="1"/>
                      </a:lnTo>
                      <a:lnTo>
                        <a:pt x="14" y="1"/>
                      </a:lnTo>
                      <a:lnTo>
                        <a:pt x="15" y="1"/>
                      </a:lnTo>
                      <a:lnTo>
                        <a:pt x="15" y="0"/>
                      </a:lnTo>
                      <a:lnTo>
                        <a:pt x="17" y="0"/>
                      </a:lnTo>
                      <a:lnTo>
                        <a:pt x="17" y="1"/>
                      </a:lnTo>
                      <a:lnTo>
                        <a:pt x="19" y="1"/>
                      </a:lnTo>
                      <a:lnTo>
                        <a:pt x="19" y="3"/>
                      </a:lnTo>
                      <a:lnTo>
                        <a:pt x="20" y="3"/>
                      </a:lnTo>
                      <a:lnTo>
                        <a:pt x="19" y="3"/>
                      </a:lnTo>
                      <a:lnTo>
                        <a:pt x="19" y="5"/>
                      </a:lnTo>
                      <a:lnTo>
                        <a:pt x="17" y="6"/>
                      </a:lnTo>
                      <a:lnTo>
                        <a:pt x="17" y="8"/>
                      </a:lnTo>
                      <a:lnTo>
                        <a:pt x="15" y="8"/>
                      </a:lnTo>
                      <a:lnTo>
                        <a:pt x="15" y="10"/>
                      </a:lnTo>
                      <a:lnTo>
                        <a:pt x="14" y="11"/>
                      </a:lnTo>
                      <a:lnTo>
                        <a:pt x="14" y="13"/>
                      </a:lnTo>
                      <a:lnTo>
                        <a:pt x="12" y="13"/>
                      </a:lnTo>
                      <a:lnTo>
                        <a:pt x="12" y="15"/>
                      </a:lnTo>
                      <a:lnTo>
                        <a:pt x="11" y="15"/>
                      </a:lnTo>
                      <a:lnTo>
                        <a:pt x="11" y="16"/>
                      </a:lnTo>
                      <a:lnTo>
                        <a:pt x="11" y="18"/>
                      </a:lnTo>
                      <a:lnTo>
                        <a:pt x="9" y="18"/>
                      </a:lnTo>
                      <a:lnTo>
                        <a:pt x="9" y="19"/>
                      </a:lnTo>
                      <a:lnTo>
                        <a:pt x="8" y="19"/>
                      </a:lnTo>
                      <a:lnTo>
                        <a:pt x="8" y="21"/>
                      </a:lnTo>
                      <a:lnTo>
                        <a:pt x="8" y="23"/>
                      </a:lnTo>
                      <a:lnTo>
                        <a:pt x="8" y="24"/>
                      </a:lnTo>
                      <a:lnTo>
                        <a:pt x="8" y="26"/>
                      </a:lnTo>
                      <a:lnTo>
                        <a:pt x="8" y="28"/>
                      </a:lnTo>
                      <a:lnTo>
                        <a:pt x="8" y="29"/>
                      </a:lnTo>
                      <a:lnTo>
                        <a:pt x="8" y="31"/>
                      </a:lnTo>
                      <a:lnTo>
                        <a:pt x="8" y="32"/>
                      </a:lnTo>
                      <a:lnTo>
                        <a:pt x="8" y="34"/>
                      </a:lnTo>
                      <a:lnTo>
                        <a:pt x="8" y="36"/>
                      </a:lnTo>
                      <a:lnTo>
                        <a:pt x="8" y="37"/>
                      </a:lnTo>
                      <a:lnTo>
                        <a:pt x="8" y="39"/>
                      </a:lnTo>
                      <a:lnTo>
                        <a:pt x="8" y="41"/>
                      </a:lnTo>
                      <a:lnTo>
                        <a:pt x="8" y="42"/>
                      </a:lnTo>
                      <a:lnTo>
                        <a:pt x="8" y="44"/>
                      </a:lnTo>
                      <a:lnTo>
                        <a:pt x="8" y="45"/>
                      </a:lnTo>
                      <a:lnTo>
                        <a:pt x="8" y="47"/>
                      </a:lnTo>
                      <a:lnTo>
                        <a:pt x="8" y="49"/>
                      </a:lnTo>
                      <a:lnTo>
                        <a:pt x="9" y="49"/>
                      </a:lnTo>
                      <a:lnTo>
                        <a:pt x="9" y="50"/>
                      </a:lnTo>
                      <a:lnTo>
                        <a:pt x="11" y="50"/>
                      </a:lnTo>
                      <a:lnTo>
                        <a:pt x="11" y="52"/>
                      </a:lnTo>
                      <a:lnTo>
                        <a:pt x="12" y="52"/>
                      </a:lnTo>
                      <a:lnTo>
                        <a:pt x="12" y="54"/>
                      </a:lnTo>
                      <a:lnTo>
                        <a:pt x="14" y="54"/>
                      </a:lnTo>
                      <a:lnTo>
                        <a:pt x="14" y="55"/>
                      </a:lnTo>
                      <a:lnTo>
                        <a:pt x="15" y="55"/>
                      </a:lnTo>
                      <a:lnTo>
                        <a:pt x="15" y="57"/>
                      </a:lnTo>
                      <a:lnTo>
                        <a:pt x="17" y="59"/>
                      </a:lnTo>
                      <a:lnTo>
                        <a:pt x="19" y="59"/>
                      </a:lnTo>
                      <a:lnTo>
                        <a:pt x="20" y="59"/>
                      </a:lnTo>
                      <a:lnTo>
                        <a:pt x="22" y="60"/>
                      </a:lnTo>
                      <a:lnTo>
                        <a:pt x="23" y="60"/>
                      </a:lnTo>
                      <a:lnTo>
                        <a:pt x="25" y="60"/>
                      </a:lnTo>
                      <a:lnTo>
                        <a:pt x="26" y="60"/>
                      </a:lnTo>
                      <a:lnTo>
                        <a:pt x="28" y="60"/>
                      </a:lnTo>
                      <a:lnTo>
                        <a:pt x="30" y="60"/>
                      </a:lnTo>
                      <a:lnTo>
                        <a:pt x="31" y="60"/>
                      </a:lnTo>
                      <a:lnTo>
                        <a:pt x="33" y="60"/>
                      </a:lnTo>
                      <a:lnTo>
                        <a:pt x="34" y="60"/>
                      </a:lnTo>
                      <a:lnTo>
                        <a:pt x="36" y="59"/>
                      </a:lnTo>
                      <a:lnTo>
                        <a:pt x="37" y="59"/>
                      </a:lnTo>
                      <a:lnTo>
                        <a:pt x="39" y="59"/>
                      </a:lnTo>
                      <a:lnTo>
                        <a:pt x="40" y="59"/>
                      </a:lnTo>
                      <a:lnTo>
                        <a:pt x="40" y="57"/>
                      </a:lnTo>
                      <a:lnTo>
                        <a:pt x="42" y="57"/>
                      </a:lnTo>
                      <a:lnTo>
                        <a:pt x="42" y="55"/>
                      </a:lnTo>
                      <a:lnTo>
                        <a:pt x="44" y="55"/>
                      </a:lnTo>
                      <a:lnTo>
                        <a:pt x="44" y="54"/>
                      </a:lnTo>
                      <a:lnTo>
                        <a:pt x="45" y="54"/>
                      </a:lnTo>
                      <a:lnTo>
                        <a:pt x="45" y="52"/>
                      </a:lnTo>
                      <a:lnTo>
                        <a:pt x="47" y="52"/>
                      </a:lnTo>
                      <a:lnTo>
                        <a:pt x="47" y="50"/>
                      </a:lnTo>
                      <a:lnTo>
                        <a:pt x="48" y="50"/>
                      </a:lnTo>
                      <a:lnTo>
                        <a:pt x="48" y="49"/>
                      </a:lnTo>
                      <a:lnTo>
                        <a:pt x="50" y="49"/>
                      </a:lnTo>
                      <a:lnTo>
                        <a:pt x="50" y="47"/>
                      </a:lnTo>
                      <a:lnTo>
                        <a:pt x="51" y="47"/>
                      </a:lnTo>
                      <a:lnTo>
                        <a:pt x="51" y="45"/>
                      </a:lnTo>
                      <a:lnTo>
                        <a:pt x="53" y="45"/>
                      </a:lnTo>
                      <a:lnTo>
                        <a:pt x="53" y="44"/>
                      </a:lnTo>
                      <a:lnTo>
                        <a:pt x="53" y="42"/>
                      </a:lnTo>
                      <a:lnTo>
                        <a:pt x="53" y="41"/>
                      </a:lnTo>
                      <a:lnTo>
                        <a:pt x="53" y="39"/>
                      </a:lnTo>
                      <a:lnTo>
                        <a:pt x="53" y="37"/>
                      </a:lnTo>
                      <a:lnTo>
                        <a:pt x="53" y="36"/>
                      </a:lnTo>
                      <a:lnTo>
                        <a:pt x="53" y="34"/>
                      </a:lnTo>
                      <a:lnTo>
                        <a:pt x="53" y="32"/>
                      </a:lnTo>
                      <a:lnTo>
                        <a:pt x="53" y="31"/>
                      </a:lnTo>
                      <a:lnTo>
                        <a:pt x="53" y="29"/>
                      </a:lnTo>
                      <a:lnTo>
                        <a:pt x="53" y="28"/>
                      </a:lnTo>
                      <a:lnTo>
                        <a:pt x="53" y="26"/>
                      </a:lnTo>
                      <a:lnTo>
                        <a:pt x="53" y="24"/>
                      </a:lnTo>
                      <a:lnTo>
                        <a:pt x="53" y="23"/>
                      </a:lnTo>
                      <a:lnTo>
                        <a:pt x="53" y="21"/>
                      </a:lnTo>
                      <a:lnTo>
                        <a:pt x="53" y="19"/>
                      </a:lnTo>
                      <a:lnTo>
                        <a:pt x="53" y="18"/>
                      </a:lnTo>
                      <a:lnTo>
                        <a:pt x="53" y="16"/>
                      </a:lnTo>
                      <a:lnTo>
                        <a:pt x="53" y="15"/>
                      </a:lnTo>
                      <a:lnTo>
                        <a:pt x="51" y="15"/>
                      </a:lnTo>
                      <a:lnTo>
                        <a:pt x="51" y="13"/>
                      </a:lnTo>
                      <a:lnTo>
                        <a:pt x="50" y="13"/>
                      </a:lnTo>
                      <a:lnTo>
                        <a:pt x="50" y="11"/>
                      </a:lnTo>
                      <a:lnTo>
                        <a:pt x="48" y="11"/>
                      </a:lnTo>
                      <a:lnTo>
                        <a:pt x="48" y="10"/>
                      </a:lnTo>
                      <a:lnTo>
                        <a:pt x="47" y="10"/>
                      </a:lnTo>
                      <a:lnTo>
                        <a:pt x="47" y="8"/>
                      </a:lnTo>
                      <a:lnTo>
                        <a:pt x="47" y="6"/>
                      </a:lnTo>
                      <a:lnTo>
                        <a:pt x="45" y="6"/>
                      </a:lnTo>
                      <a:lnTo>
                        <a:pt x="45" y="5"/>
                      </a:lnTo>
                      <a:lnTo>
                        <a:pt x="44" y="5"/>
                      </a:lnTo>
                      <a:lnTo>
                        <a:pt x="44" y="3"/>
                      </a:lnTo>
                      <a:lnTo>
                        <a:pt x="47" y="3"/>
                      </a:lnTo>
                      <a:lnTo>
                        <a:pt x="50" y="3"/>
                      </a:lnTo>
                      <a:lnTo>
                        <a:pt x="53" y="3"/>
                      </a:lnTo>
                      <a:lnTo>
                        <a:pt x="56" y="3"/>
                      </a:lnTo>
                      <a:lnTo>
                        <a:pt x="61" y="3"/>
                      </a:lnTo>
                      <a:lnTo>
                        <a:pt x="64" y="3"/>
                      </a:lnTo>
                      <a:lnTo>
                        <a:pt x="67" y="3"/>
                      </a:lnTo>
                      <a:lnTo>
                        <a:pt x="70" y="3"/>
                      </a:lnTo>
                      <a:lnTo>
                        <a:pt x="73" y="3"/>
                      </a:lnTo>
                      <a:lnTo>
                        <a:pt x="76" y="3"/>
                      </a:lnTo>
                      <a:lnTo>
                        <a:pt x="80" y="3"/>
                      </a:lnTo>
                      <a:lnTo>
                        <a:pt x="83" y="3"/>
                      </a:lnTo>
                      <a:lnTo>
                        <a:pt x="86" y="3"/>
                      </a:lnTo>
                      <a:lnTo>
                        <a:pt x="91" y="3"/>
                      </a:lnTo>
                      <a:lnTo>
                        <a:pt x="94" y="3"/>
                      </a:lnTo>
                      <a:lnTo>
                        <a:pt x="97" y="3"/>
                      </a:lnTo>
                      <a:lnTo>
                        <a:pt x="100" y="3"/>
                      </a:lnTo>
                      <a:lnTo>
                        <a:pt x="103" y="3"/>
                      </a:lnTo>
                      <a:lnTo>
                        <a:pt x="106" y="3"/>
                      </a:lnTo>
                      <a:lnTo>
                        <a:pt x="109" y="3"/>
                      </a:lnTo>
                      <a:lnTo>
                        <a:pt x="114" y="3"/>
                      </a:lnTo>
                      <a:lnTo>
                        <a:pt x="117" y="3"/>
                      </a:lnTo>
                      <a:lnTo>
                        <a:pt x="120" y="3"/>
                      </a:lnTo>
                      <a:lnTo>
                        <a:pt x="123" y="3"/>
                      </a:lnTo>
                      <a:lnTo>
                        <a:pt x="126" y="3"/>
                      </a:lnTo>
                      <a:lnTo>
                        <a:pt x="130" y="3"/>
                      </a:lnTo>
                      <a:lnTo>
                        <a:pt x="133" y="3"/>
                      </a:lnTo>
                      <a:lnTo>
                        <a:pt x="136" y="3"/>
                      </a:lnTo>
                      <a:lnTo>
                        <a:pt x="141" y="3"/>
                      </a:lnTo>
                      <a:lnTo>
                        <a:pt x="144" y="3"/>
                      </a:lnTo>
                      <a:lnTo>
                        <a:pt x="147" y="3"/>
                      </a:lnTo>
                      <a:lnTo>
                        <a:pt x="150" y="3"/>
                      </a:lnTo>
                      <a:lnTo>
                        <a:pt x="150" y="5"/>
                      </a:lnTo>
                      <a:lnTo>
                        <a:pt x="150" y="6"/>
                      </a:lnTo>
                      <a:lnTo>
                        <a:pt x="150" y="8"/>
                      </a:lnTo>
                      <a:lnTo>
                        <a:pt x="150" y="10"/>
                      </a:lnTo>
                      <a:lnTo>
                        <a:pt x="150" y="11"/>
                      </a:lnTo>
                      <a:lnTo>
                        <a:pt x="150" y="13"/>
                      </a:lnTo>
                      <a:lnTo>
                        <a:pt x="150" y="15"/>
                      </a:lnTo>
                      <a:lnTo>
                        <a:pt x="150" y="16"/>
                      </a:lnTo>
                      <a:lnTo>
                        <a:pt x="150" y="18"/>
                      </a:lnTo>
                      <a:lnTo>
                        <a:pt x="150" y="19"/>
                      </a:lnTo>
                      <a:lnTo>
                        <a:pt x="150" y="21"/>
                      </a:lnTo>
                      <a:lnTo>
                        <a:pt x="150" y="23"/>
                      </a:lnTo>
                      <a:lnTo>
                        <a:pt x="148" y="24"/>
                      </a:lnTo>
                      <a:lnTo>
                        <a:pt x="148" y="26"/>
                      </a:lnTo>
                      <a:lnTo>
                        <a:pt x="148" y="28"/>
                      </a:lnTo>
                      <a:lnTo>
                        <a:pt x="148" y="29"/>
                      </a:lnTo>
                      <a:lnTo>
                        <a:pt x="148" y="31"/>
                      </a:lnTo>
                      <a:lnTo>
                        <a:pt x="148" y="32"/>
                      </a:lnTo>
                      <a:lnTo>
                        <a:pt x="148" y="34"/>
                      </a:lnTo>
                      <a:lnTo>
                        <a:pt x="148" y="36"/>
                      </a:lnTo>
                      <a:lnTo>
                        <a:pt x="148" y="37"/>
                      </a:lnTo>
                      <a:lnTo>
                        <a:pt x="148" y="39"/>
                      </a:lnTo>
                      <a:lnTo>
                        <a:pt x="148" y="41"/>
                      </a:lnTo>
                      <a:lnTo>
                        <a:pt x="148" y="42"/>
                      </a:lnTo>
                      <a:lnTo>
                        <a:pt x="148" y="44"/>
                      </a:lnTo>
                      <a:lnTo>
                        <a:pt x="148" y="45"/>
                      </a:lnTo>
                      <a:lnTo>
                        <a:pt x="148" y="47"/>
                      </a:lnTo>
                      <a:lnTo>
                        <a:pt x="148" y="49"/>
                      </a:lnTo>
                      <a:lnTo>
                        <a:pt x="148" y="50"/>
                      </a:lnTo>
                      <a:lnTo>
                        <a:pt x="147" y="52"/>
                      </a:lnTo>
                      <a:lnTo>
                        <a:pt x="147" y="54"/>
                      </a:lnTo>
                      <a:lnTo>
                        <a:pt x="147" y="55"/>
                      </a:lnTo>
                      <a:lnTo>
                        <a:pt x="147" y="60"/>
                      </a:lnTo>
                      <a:lnTo>
                        <a:pt x="148" y="65"/>
                      </a:lnTo>
                      <a:lnTo>
                        <a:pt x="148" y="68"/>
                      </a:lnTo>
                      <a:lnTo>
                        <a:pt x="148" y="73"/>
                      </a:lnTo>
                      <a:lnTo>
                        <a:pt x="148" y="78"/>
                      </a:lnTo>
                      <a:lnTo>
                        <a:pt x="148" y="81"/>
                      </a:lnTo>
                      <a:lnTo>
                        <a:pt x="148" y="86"/>
                      </a:lnTo>
                      <a:lnTo>
                        <a:pt x="148" y="91"/>
                      </a:lnTo>
                      <a:lnTo>
                        <a:pt x="148" y="96"/>
                      </a:lnTo>
                      <a:lnTo>
                        <a:pt x="150" y="99"/>
                      </a:lnTo>
                      <a:lnTo>
                        <a:pt x="150" y="104"/>
                      </a:lnTo>
                      <a:lnTo>
                        <a:pt x="150" y="109"/>
                      </a:lnTo>
                      <a:lnTo>
                        <a:pt x="150" y="112"/>
                      </a:lnTo>
                      <a:lnTo>
                        <a:pt x="150" y="117"/>
                      </a:lnTo>
                      <a:lnTo>
                        <a:pt x="150" y="122"/>
                      </a:lnTo>
                      <a:lnTo>
                        <a:pt x="150" y="125"/>
                      </a:lnTo>
                      <a:lnTo>
                        <a:pt x="152" y="130"/>
                      </a:lnTo>
                      <a:lnTo>
                        <a:pt x="152" y="135"/>
                      </a:lnTo>
                      <a:lnTo>
                        <a:pt x="152" y="138"/>
                      </a:lnTo>
                      <a:lnTo>
                        <a:pt x="152" y="143"/>
                      </a:lnTo>
                      <a:lnTo>
                        <a:pt x="152" y="148"/>
                      </a:lnTo>
                      <a:lnTo>
                        <a:pt x="152" y="151"/>
                      </a:lnTo>
                      <a:lnTo>
                        <a:pt x="152" y="156"/>
                      </a:lnTo>
                      <a:lnTo>
                        <a:pt x="152" y="161"/>
                      </a:lnTo>
                      <a:lnTo>
                        <a:pt x="153" y="164"/>
                      </a:lnTo>
                      <a:lnTo>
                        <a:pt x="153" y="169"/>
                      </a:lnTo>
                      <a:lnTo>
                        <a:pt x="153" y="174"/>
                      </a:lnTo>
                      <a:lnTo>
                        <a:pt x="153" y="178"/>
                      </a:lnTo>
                      <a:lnTo>
                        <a:pt x="153" y="182"/>
                      </a:lnTo>
                      <a:lnTo>
                        <a:pt x="153" y="187"/>
                      </a:lnTo>
                      <a:lnTo>
                        <a:pt x="153" y="192"/>
                      </a:lnTo>
                      <a:lnTo>
                        <a:pt x="153" y="195"/>
                      </a:lnTo>
                      <a:lnTo>
                        <a:pt x="152" y="195"/>
                      </a:lnTo>
                      <a:lnTo>
                        <a:pt x="150" y="195"/>
                      </a:lnTo>
                      <a:lnTo>
                        <a:pt x="148" y="195"/>
                      </a:lnTo>
                      <a:lnTo>
                        <a:pt x="147" y="195"/>
                      </a:lnTo>
                      <a:lnTo>
                        <a:pt x="145" y="195"/>
                      </a:lnTo>
                      <a:lnTo>
                        <a:pt x="144" y="195"/>
                      </a:lnTo>
                      <a:lnTo>
                        <a:pt x="142" y="195"/>
                      </a:lnTo>
                      <a:lnTo>
                        <a:pt x="141" y="195"/>
                      </a:lnTo>
                      <a:lnTo>
                        <a:pt x="139" y="195"/>
                      </a:lnTo>
                      <a:lnTo>
                        <a:pt x="137" y="195"/>
                      </a:lnTo>
                      <a:lnTo>
                        <a:pt x="136" y="195"/>
                      </a:lnTo>
                      <a:lnTo>
                        <a:pt x="134" y="195"/>
                      </a:lnTo>
                      <a:lnTo>
                        <a:pt x="133" y="195"/>
                      </a:lnTo>
                      <a:lnTo>
                        <a:pt x="131" y="195"/>
                      </a:lnTo>
                      <a:lnTo>
                        <a:pt x="130" y="195"/>
                      </a:lnTo>
                      <a:lnTo>
                        <a:pt x="128" y="195"/>
                      </a:lnTo>
                      <a:lnTo>
                        <a:pt x="126" y="195"/>
                      </a:lnTo>
                      <a:lnTo>
                        <a:pt x="125" y="195"/>
                      </a:lnTo>
                      <a:lnTo>
                        <a:pt x="123" y="195"/>
                      </a:lnTo>
                      <a:lnTo>
                        <a:pt x="122" y="195"/>
                      </a:lnTo>
                      <a:lnTo>
                        <a:pt x="120" y="195"/>
                      </a:lnTo>
                      <a:lnTo>
                        <a:pt x="119" y="195"/>
                      </a:lnTo>
                      <a:lnTo>
                        <a:pt x="117" y="195"/>
                      </a:lnTo>
                      <a:lnTo>
                        <a:pt x="116" y="195"/>
                      </a:lnTo>
                      <a:lnTo>
                        <a:pt x="114" y="195"/>
                      </a:lnTo>
                      <a:lnTo>
                        <a:pt x="112" y="195"/>
                      </a:lnTo>
                      <a:lnTo>
                        <a:pt x="111" y="195"/>
                      </a:lnTo>
                      <a:lnTo>
                        <a:pt x="109" y="195"/>
                      </a:lnTo>
                      <a:lnTo>
                        <a:pt x="108" y="195"/>
                      </a:lnTo>
                      <a:lnTo>
                        <a:pt x="106" y="195"/>
                      </a:lnTo>
                      <a:lnTo>
                        <a:pt x="105" y="195"/>
                      </a:lnTo>
                      <a:close/>
                    </a:path>
                  </a:pathLst>
                </a:custGeom>
                <a:solidFill>
                  <a:srgbClr val="FF0066"/>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107763" dir="2700000" algn="ctr" rotWithShape="0">
                          <a:srgbClr val="808080"/>
                        </a:outerShdw>
                      </a:effectLst>
                    </a14:hiddenEffects>
                  </a:ext>
                </a:extLst>
              </p:spPr>
              <p:txBody>
                <a:bodyPr/>
                <a:lstStyle/>
                <a:p>
                  <a:endParaRPr lang="en-ID"/>
                </a:p>
              </p:txBody>
            </p:sp>
            <p:sp>
              <p:nvSpPr>
                <p:cNvPr id="109" name="Freeform 12">
                  <a:extLst>
                    <a:ext uri="{FF2B5EF4-FFF2-40B4-BE49-F238E27FC236}">
                      <a16:creationId xmlns:a16="http://schemas.microsoft.com/office/drawing/2014/main" id="{84EF69EF-467E-49BA-B1F7-143F5B1BEF47}"/>
                    </a:ext>
                  </a:extLst>
                </p:cNvPr>
                <p:cNvSpPr>
                  <a:spLocks/>
                </p:cNvSpPr>
                <p:nvPr/>
              </p:nvSpPr>
              <p:spPr bwMode="auto">
                <a:xfrm>
                  <a:off x="4278" y="1693"/>
                  <a:ext cx="68" cy="83"/>
                </a:xfrm>
                <a:custGeom>
                  <a:avLst/>
                  <a:gdLst>
                    <a:gd name="T0" fmla="*/ 0 w 128"/>
                    <a:gd name="T1" fmla="*/ 171 h 176"/>
                    <a:gd name="T2" fmla="*/ 1 w 128"/>
                    <a:gd name="T3" fmla="*/ 159 h 176"/>
                    <a:gd name="T4" fmla="*/ 3 w 128"/>
                    <a:gd name="T5" fmla="*/ 135 h 176"/>
                    <a:gd name="T6" fmla="*/ 4 w 128"/>
                    <a:gd name="T7" fmla="*/ 84 h 176"/>
                    <a:gd name="T8" fmla="*/ 15 w 128"/>
                    <a:gd name="T9" fmla="*/ 66 h 176"/>
                    <a:gd name="T10" fmla="*/ 28 w 128"/>
                    <a:gd name="T11" fmla="*/ 66 h 176"/>
                    <a:gd name="T12" fmla="*/ 37 w 128"/>
                    <a:gd name="T13" fmla="*/ 55 h 176"/>
                    <a:gd name="T14" fmla="*/ 45 w 128"/>
                    <a:gd name="T15" fmla="*/ 45 h 176"/>
                    <a:gd name="T16" fmla="*/ 50 w 128"/>
                    <a:gd name="T17" fmla="*/ 35 h 176"/>
                    <a:gd name="T18" fmla="*/ 53 w 128"/>
                    <a:gd name="T19" fmla="*/ 22 h 176"/>
                    <a:gd name="T20" fmla="*/ 53 w 128"/>
                    <a:gd name="T21" fmla="*/ 9 h 176"/>
                    <a:gd name="T22" fmla="*/ 58 w 128"/>
                    <a:gd name="T23" fmla="*/ 0 h 176"/>
                    <a:gd name="T24" fmla="*/ 69 w 128"/>
                    <a:gd name="T25" fmla="*/ 1 h 176"/>
                    <a:gd name="T26" fmla="*/ 89 w 128"/>
                    <a:gd name="T27" fmla="*/ 3 h 176"/>
                    <a:gd name="T28" fmla="*/ 126 w 128"/>
                    <a:gd name="T29" fmla="*/ 5 h 176"/>
                    <a:gd name="T30" fmla="*/ 125 w 128"/>
                    <a:gd name="T31" fmla="*/ 13 h 176"/>
                    <a:gd name="T32" fmla="*/ 114 w 128"/>
                    <a:gd name="T33" fmla="*/ 19 h 176"/>
                    <a:gd name="T34" fmla="*/ 103 w 128"/>
                    <a:gd name="T35" fmla="*/ 24 h 176"/>
                    <a:gd name="T36" fmla="*/ 92 w 128"/>
                    <a:gd name="T37" fmla="*/ 29 h 176"/>
                    <a:gd name="T38" fmla="*/ 92 w 128"/>
                    <a:gd name="T39" fmla="*/ 32 h 176"/>
                    <a:gd name="T40" fmla="*/ 105 w 128"/>
                    <a:gd name="T41" fmla="*/ 35 h 176"/>
                    <a:gd name="T42" fmla="*/ 115 w 128"/>
                    <a:gd name="T43" fmla="*/ 37 h 176"/>
                    <a:gd name="T44" fmla="*/ 119 w 128"/>
                    <a:gd name="T45" fmla="*/ 47 h 176"/>
                    <a:gd name="T46" fmla="*/ 101 w 128"/>
                    <a:gd name="T47" fmla="*/ 53 h 176"/>
                    <a:gd name="T48" fmla="*/ 86 w 128"/>
                    <a:gd name="T49" fmla="*/ 57 h 176"/>
                    <a:gd name="T50" fmla="*/ 78 w 128"/>
                    <a:gd name="T51" fmla="*/ 62 h 176"/>
                    <a:gd name="T52" fmla="*/ 87 w 128"/>
                    <a:gd name="T53" fmla="*/ 65 h 176"/>
                    <a:gd name="T54" fmla="*/ 101 w 128"/>
                    <a:gd name="T55" fmla="*/ 68 h 176"/>
                    <a:gd name="T56" fmla="*/ 117 w 128"/>
                    <a:gd name="T57" fmla="*/ 75 h 176"/>
                    <a:gd name="T58" fmla="*/ 114 w 128"/>
                    <a:gd name="T59" fmla="*/ 83 h 176"/>
                    <a:gd name="T60" fmla="*/ 94 w 128"/>
                    <a:gd name="T61" fmla="*/ 84 h 176"/>
                    <a:gd name="T62" fmla="*/ 78 w 128"/>
                    <a:gd name="T63" fmla="*/ 88 h 176"/>
                    <a:gd name="T64" fmla="*/ 64 w 128"/>
                    <a:gd name="T65" fmla="*/ 89 h 176"/>
                    <a:gd name="T66" fmla="*/ 51 w 128"/>
                    <a:gd name="T67" fmla="*/ 93 h 176"/>
                    <a:gd name="T68" fmla="*/ 64 w 128"/>
                    <a:gd name="T69" fmla="*/ 96 h 176"/>
                    <a:gd name="T70" fmla="*/ 83 w 128"/>
                    <a:gd name="T71" fmla="*/ 99 h 176"/>
                    <a:gd name="T72" fmla="*/ 100 w 128"/>
                    <a:gd name="T73" fmla="*/ 102 h 176"/>
                    <a:gd name="T74" fmla="*/ 115 w 128"/>
                    <a:gd name="T75" fmla="*/ 106 h 176"/>
                    <a:gd name="T76" fmla="*/ 115 w 128"/>
                    <a:gd name="T77" fmla="*/ 114 h 176"/>
                    <a:gd name="T78" fmla="*/ 106 w 128"/>
                    <a:gd name="T79" fmla="*/ 117 h 176"/>
                    <a:gd name="T80" fmla="*/ 90 w 128"/>
                    <a:gd name="T81" fmla="*/ 119 h 176"/>
                    <a:gd name="T82" fmla="*/ 78 w 128"/>
                    <a:gd name="T83" fmla="*/ 119 h 176"/>
                    <a:gd name="T84" fmla="*/ 67 w 128"/>
                    <a:gd name="T85" fmla="*/ 122 h 176"/>
                    <a:gd name="T86" fmla="*/ 65 w 128"/>
                    <a:gd name="T87" fmla="*/ 125 h 176"/>
                    <a:gd name="T88" fmla="*/ 80 w 128"/>
                    <a:gd name="T89" fmla="*/ 128 h 176"/>
                    <a:gd name="T90" fmla="*/ 94 w 128"/>
                    <a:gd name="T91" fmla="*/ 130 h 176"/>
                    <a:gd name="T92" fmla="*/ 109 w 128"/>
                    <a:gd name="T93" fmla="*/ 132 h 176"/>
                    <a:gd name="T94" fmla="*/ 120 w 128"/>
                    <a:gd name="T95" fmla="*/ 137 h 176"/>
                    <a:gd name="T96" fmla="*/ 117 w 128"/>
                    <a:gd name="T97" fmla="*/ 143 h 176"/>
                    <a:gd name="T98" fmla="*/ 103 w 128"/>
                    <a:gd name="T99" fmla="*/ 146 h 176"/>
                    <a:gd name="T100" fmla="*/ 90 w 128"/>
                    <a:gd name="T101" fmla="*/ 150 h 176"/>
                    <a:gd name="T102" fmla="*/ 78 w 128"/>
                    <a:gd name="T103" fmla="*/ 151 h 176"/>
                    <a:gd name="T104" fmla="*/ 75 w 128"/>
                    <a:gd name="T105" fmla="*/ 156 h 176"/>
                    <a:gd name="T106" fmla="*/ 87 w 128"/>
                    <a:gd name="T107" fmla="*/ 158 h 176"/>
                    <a:gd name="T108" fmla="*/ 108 w 128"/>
                    <a:gd name="T109" fmla="*/ 159 h 176"/>
                    <a:gd name="T110" fmla="*/ 122 w 128"/>
                    <a:gd name="T111" fmla="*/ 166 h 176"/>
                    <a:gd name="T112" fmla="*/ 100 w 128"/>
                    <a:gd name="T113" fmla="*/ 169 h 176"/>
                    <a:gd name="T114" fmla="*/ 72 w 128"/>
                    <a:gd name="T115" fmla="*/ 171 h 176"/>
                    <a:gd name="T116" fmla="*/ 44 w 128"/>
                    <a:gd name="T117" fmla="*/ 172 h 176"/>
                    <a:gd name="T118" fmla="*/ 15 w 128"/>
                    <a:gd name="T119" fmla="*/ 174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28" h="176">
                      <a:moveTo>
                        <a:pt x="9" y="176"/>
                      </a:moveTo>
                      <a:lnTo>
                        <a:pt x="8" y="176"/>
                      </a:lnTo>
                      <a:lnTo>
                        <a:pt x="6" y="174"/>
                      </a:lnTo>
                      <a:lnTo>
                        <a:pt x="4" y="174"/>
                      </a:lnTo>
                      <a:lnTo>
                        <a:pt x="3" y="174"/>
                      </a:lnTo>
                      <a:lnTo>
                        <a:pt x="1" y="172"/>
                      </a:lnTo>
                      <a:lnTo>
                        <a:pt x="0" y="172"/>
                      </a:lnTo>
                      <a:lnTo>
                        <a:pt x="0" y="171"/>
                      </a:lnTo>
                      <a:lnTo>
                        <a:pt x="0" y="169"/>
                      </a:lnTo>
                      <a:lnTo>
                        <a:pt x="1" y="169"/>
                      </a:lnTo>
                      <a:lnTo>
                        <a:pt x="1" y="168"/>
                      </a:lnTo>
                      <a:lnTo>
                        <a:pt x="1" y="166"/>
                      </a:lnTo>
                      <a:lnTo>
                        <a:pt x="1" y="164"/>
                      </a:lnTo>
                      <a:lnTo>
                        <a:pt x="1" y="163"/>
                      </a:lnTo>
                      <a:lnTo>
                        <a:pt x="1" y="161"/>
                      </a:lnTo>
                      <a:lnTo>
                        <a:pt x="1" y="159"/>
                      </a:lnTo>
                      <a:lnTo>
                        <a:pt x="1" y="158"/>
                      </a:lnTo>
                      <a:lnTo>
                        <a:pt x="3" y="154"/>
                      </a:lnTo>
                      <a:lnTo>
                        <a:pt x="3" y="153"/>
                      </a:lnTo>
                      <a:lnTo>
                        <a:pt x="3" y="150"/>
                      </a:lnTo>
                      <a:lnTo>
                        <a:pt x="3" y="146"/>
                      </a:lnTo>
                      <a:lnTo>
                        <a:pt x="3" y="143"/>
                      </a:lnTo>
                      <a:lnTo>
                        <a:pt x="3" y="138"/>
                      </a:lnTo>
                      <a:lnTo>
                        <a:pt x="3" y="135"/>
                      </a:lnTo>
                      <a:lnTo>
                        <a:pt x="3" y="130"/>
                      </a:lnTo>
                      <a:lnTo>
                        <a:pt x="3" y="125"/>
                      </a:lnTo>
                      <a:lnTo>
                        <a:pt x="3" y="119"/>
                      </a:lnTo>
                      <a:lnTo>
                        <a:pt x="4" y="112"/>
                      </a:lnTo>
                      <a:lnTo>
                        <a:pt x="4" y="106"/>
                      </a:lnTo>
                      <a:lnTo>
                        <a:pt x="4" y="99"/>
                      </a:lnTo>
                      <a:lnTo>
                        <a:pt x="4" y="93"/>
                      </a:lnTo>
                      <a:lnTo>
                        <a:pt x="4" y="84"/>
                      </a:lnTo>
                      <a:lnTo>
                        <a:pt x="4" y="75"/>
                      </a:lnTo>
                      <a:lnTo>
                        <a:pt x="6" y="66"/>
                      </a:lnTo>
                      <a:lnTo>
                        <a:pt x="8" y="66"/>
                      </a:lnTo>
                      <a:lnTo>
                        <a:pt x="9" y="66"/>
                      </a:lnTo>
                      <a:lnTo>
                        <a:pt x="11" y="66"/>
                      </a:lnTo>
                      <a:lnTo>
                        <a:pt x="12" y="66"/>
                      </a:lnTo>
                      <a:lnTo>
                        <a:pt x="14" y="66"/>
                      </a:lnTo>
                      <a:lnTo>
                        <a:pt x="15" y="66"/>
                      </a:lnTo>
                      <a:lnTo>
                        <a:pt x="17" y="66"/>
                      </a:lnTo>
                      <a:lnTo>
                        <a:pt x="19" y="66"/>
                      </a:lnTo>
                      <a:lnTo>
                        <a:pt x="20" y="66"/>
                      </a:lnTo>
                      <a:lnTo>
                        <a:pt x="22" y="66"/>
                      </a:lnTo>
                      <a:lnTo>
                        <a:pt x="23" y="66"/>
                      </a:lnTo>
                      <a:lnTo>
                        <a:pt x="25" y="66"/>
                      </a:lnTo>
                      <a:lnTo>
                        <a:pt x="26" y="66"/>
                      </a:lnTo>
                      <a:lnTo>
                        <a:pt x="28" y="66"/>
                      </a:lnTo>
                      <a:lnTo>
                        <a:pt x="29" y="65"/>
                      </a:lnTo>
                      <a:lnTo>
                        <a:pt x="31" y="63"/>
                      </a:lnTo>
                      <a:lnTo>
                        <a:pt x="33" y="62"/>
                      </a:lnTo>
                      <a:lnTo>
                        <a:pt x="34" y="60"/>
                      </a:lnTo>
                      <a:lnTo>
                        <a:pt x="34" y="58"/>
                      </a:lnTo>
                      <a:lnTo>
                        <a:pt x="36" y="58"/>
                      </a:lnTo>
                      <a:lnTo>
                        <a:pt x="36" y="57"/>
                      </a:lnTo>
                      <a:lnTo>
                        <a:pt x="37" y="55"/>
                      </a:lnTo>
                      <a:lnTo>
                        <a:pt x="39" y="53"/>
                      </a:lnTo>
                      <a:lnTo>
                        <a:pt x="40" y="52"/>
                      </a:lnTo>
                      <a:lnTo>
                        <a:pt x="42" y="50"/>
                      </a:lnTo>
                      <a:lnTo>
                        <a:pt x="42" y="49"/>
                      </a:lnTo>
                      <a:lnTo>
                        <a:pt x="44" y="49"/>
                      </a:lnTo>
                      <a:lnTo>
                        <a:pt x="44" y="47"/>
                      </a:lnTo>
                      <a:lnTo>
                        <a:pt x="45" y="47"/>
                      </a:lnTo>
                      <a:lnTo>
                        <a:pt x="45" y="45"/>
                      </a:lnTo>
                      <a:lnTo>
                        <a:pt x="45" y="44"/>
                      </a:lnTo>
                      <a:lnTo>
                        <a:pt x="47" y="44"/>
                      </a:lnTo>
                      <a:lnTo>
                        <a:pt x="47" y="42"/>
                      </a:lnTo>
                      <a:lnTo>
                        <a:pt x="47" y="40"/>
                      </a:lnTo>
                      <a:lnTo>
                        <a:pt x="48" y="40"/>
                      </a:lnTo>
                      <a:lnTo>
                        <a:pt x="48" y="39"/>
                      </a:lnTo>
                      <a:lnTo>
                        <a:pt x="50" y="37"/>
                      </a:lnTo>
                      <a:lnTo>
                        <a:pt x="50" y="35"/>
                      </a:lnTo>
                      <a:lnTo>
                        <a:pt x="50" y="34"/>
                      </a:lnTo>
                      <a:lnTo>
                        <a:pt x="50" y="32"/>
                      </a:lnTo>
                      <a:lnTo>
                        <a:pt x="51" y="31"/>
                      </a:lnTo>
                      <a:lnTo>
                        <a:pt x="51" y="29"/>
                      </a:lnTo>
                      <a:lnTo>
                        <a:pt x="51" y="27"/>
                      </a:lnTo>
                      <a:lnTo>
                        <a:pt x="51" y="26"/>
                      </a:lnTo>
                      <a:lnTo>
                        <a:pt x="51" y="24"/>
                      </a:lnTo>
                      <a:lnTo>
                        <a:pt x="53" y="22"/>
                      </a:lnTo>
                      <a:lnTo>
                        <a:pt x="53" y="21"/>
                      </a:lnTo>
                      <a:lnTo>
                        <a:pt x="53" y="19"/>
                      </a:lnTo>
                      <a:lnTo>
                        <a:pt x="53" y="18"/>
                      </a:lnTo>
                      <a:lnTo>
                        <a:pt x="53" y="16"/>
                      </a:lnTo>
                      <a:lnTo>
                        <a:pt x="53" y="14"/>
                      </a:lnTo>
                      <a:lnTo>
                        <a:pt x="53" y="13"/>
                      </a:lnTo>
                      <a:lnTo>
                        <a:pt x="53" y="11"/>
                      </a:lnTo>
                      <a:lnTo>
                        <a:pt x="53" y="9"/>
                      </a:lnTo>
                      <a:lnTo>
                        <a:pt x="54" y="8"/>
                      </a:lnTo>
                      <a:lnTo>
                        <a:pt x="54" y="6"/>
                      </a:lnTo>
                      <a:lnTo>
                        <a:pt x="54" y="5"/>
                      </a:lnTo>
                      <a:lnTo>
                        <a:pt x="54" y="3"/>
                      </a:lnTo>
                      <a:lnTo>
                        <a:pt x="54" y="1"/>
                      </a:lnTo>
                      <a:lnTo>
                        <a:pt x="56" y="1"/>
                      </a:lnTo>
                      <a:lnTo>
                        <a:pt x="56" y="0"/>
                      </a:lnTo>
                      <a:lnTo>
                        <a:pt x="58" y="0"/>
                      </a:lnTo>
                      <a:lnTo>
                        <a:pt x="58" y="1"/>
                      </a:lnTo>
                      <a:lnTo>
                        <a:pt x="59" y="1"/>
                      </a:lnTo>
                      <a:lnTo>
                        <a:pt x="61" y="1"/>
                      </a:lnTo>
                      <a:lnTo>
                        <a:pt x="62" y="1"/>
                      </a:lnTo>
                      <a:lnTo>
                        <a:pt x="64" y="1"/>
                      </a:lnTo>
                      <a:lnTo>
                        <a:pt x="65" y="1"/>
                      </a:lnTo>
                      <a:lnTo>
                        <a:pt x="67" y="1"/>
                      </a:lnTo>
                      <a:lnTo>
                        <a:pt x="69" y="1"/>
                      </a:lnTo>
                      <a:lnTo>
                        <a:pt x="70" y="1"/>
                      </a:lnTo>
                      <a:lnTo>
                        <a:pt x="72" y="1"/>
                      </a:lnTo>
                      <a:lnTo>
                        <a:pt x="73" y="1"/>
                      </a:lnTo>
                      <a:lnTo>
                        <a:pt x="76" y="1"/>
                      </a:lnTo>
                      <a:lnTo>
                        <a:pt x="80" y="3"/>
                      </a:lnTo>
                      <a:lnTo>
                        <a:pt x="83" y="3"/>
                      </a:lnTo>
                      <a:lnTo>
                        <a:pt x="86" y="3"/>
                      </a:lnTo>
                      <a:lnTo>
                        <a:pt x="89" y="3"/>
                      </a:lnTo>
                      <a:lnTo>
                        <a:pt x="92" y="3"/>
                      </a:lnTo>
                      <a:lnTo>
                        <a:pt x="97" y="3"/>
                      </a:lnTo>
                      <a:lnTo>
                        <a:pt x="100" y="5"/>
                      </a:lnTo>
                      <a:lnTo>
                        <a:pt x="105" y="5"/>
                      </a:lnTo>
                      <a:lnTo>
                        <a:pt x="109" y="5"/>
                      </a:lnTo>
                      <a:lnTo>
                        <a:pt x="115" y="5"/>
                      </a:lnTo>
                      <a:lnTo>
                        <a:pt x="120" y="5"/>
                      </a:lnTo>
                      <a:lnTo>
                        <a:pt x="126" y="5"/>
                      </a:lnTo>
                      <a:lnTo>
                        <a:pt x="126" y="6"/>
                      </a:lnTo>
                      <a:lnTo>
                        <a:pt x="126" y="8"/>
                      </a:lnTo>
                      <a:lnTo>
                        <a:pt x="128" y="8"/>
                      </a:lnTo>
                      <a:lnTo>
                        <a:pt x="128" y="9"/>
                      </a:lnTo>
                      <a:lnTo>
                        <a:pt x="128" y="11"/>
                      </a:lnTo>
                      <a:lnTo>
                        <a:pt x="128" y="13"/>
                      </a:lnTo>
                      <a:lnTo>
                        <a:pt x="126" y="13"/>
                      </a:lnTo>
                      <a:lnTo>
                        <a:pt x="125" y="13"/>
                      </a:lnTo>
                      <a:lnTo>
                        <a:pt x="125" y="14"/>
                      </a:lnTo>
                      <a:lnTo>
                        <a:pt x="123" y="14"/>
                      </a:lnTo>
                      <a:lnTo>
                        <a:pt x="122" y="14"/>
                      </a:lnTo>
                      <a:lnTo>
                        <a:pt x="120" y="16"/>
                      </a:lnTo>
                      <a:lnTo>
                        <a:pt x="119" y="16"/>
                      </a:lnTo>
                      <a:lnTo>
                        <a:pt x="117" y="18"/>
                      </a:lnTo>
                      <a:lnTo>
                        <a:pt x="115" y="18"/>
                      </a:lnTo>
                      <a:lnTo>
                        <a:pt x="114" y="19"/>
                      </a:lnTo>
                      <a:lnTo>
                        <a:pt x="112" y="19"/>
                      </a:lnTo>
                      <a:lnTo>
                        <a:pt x="111" y="19"/>
                      </a:lnTo>
                      <a:lnTo>
                        <a:pt x="111" y="21"/>
                      </a:lnTo>
                      <a:lnTo>
                        <a:pt x="109" y="21"/>
                      </a:lnTo>
                      <a:lnTo>
                        <a:pt x="108" y="21"/>
                      </a:lnTo>
                      <a:lnTo>
                        <a:pt x="106" y="22"/>
                      </a:lnTo>
                      <a:lnTo>
                        <a:pt x="105" y="22"/>
                      </a:lnTo>
                      <a:lnTo>
                        <a:pt x="103" y="24"/>
                      </a:lnTo>
                      <a:lnTo>
                        <a:pt x="101" y="24"/>
                      </a:lnTo>
                      <a:lnTo>
                        <a:pt x="100" y="26"/>
                      </a:lnTo>
                      <a:lnTo>
                        <a:pt x="98" y="26"/>
                      </a:lnTo>
                      <a:lnTo>
                        <a:pt x="97" y="26"/>
                      </a:lnTo>
                      <a:lnTo>
                        <a:pt x="97" y="27"/>
                      </a:lnTo>
                      <a:lnTo>
                        <a:pt x="95" y="27"/>
                      </a:lnTo>
                      <a:lnTo>
                        <a:pt x="94" y="27"/>
                      </a:lnTo>
                      <a:lnTo>
                        <a:pt x="92" y="29"/>
                      </a:lnTo>
                      <a:lnTo>
                        <a:pt x="90" y="29"/>
                      </a:lnTo>
                      <a:lnTo>
                        <a:pt x="89" y="29"/>
                      </a:lnTo>
                      <a:lnTo>
                        <a:pt x="89" y="31"/>
                      </a:lnTo>
                      <a:lnTo>
                        <a:pt x="87" y="31"/>
                      </a:lnTo>
                      <a:lnTo>
                        <a:pt x="89" y="31"/>
                      </a:lnTo>
                      <a:lnTo>
                        <a:pt x="90" y="31"/>
                      </a:lnTo>
                      <a:lnTo>
                        <a:pt x="90" y="32"/>
                      </a:lnTo>
                      <a:lnTo>
                        <a:pt x="92" y="32"/>
                      </a:lnTo>
                      <a:lnTo>
                        <a:pt x="94" y="32"/>
                      </a:lnTo>
                      <a:lnTo>
                        <a:pt x="95" y="32"/>
                      </a:lnTo>
                      <a:lnTo>
                        <a:pt x="97" y="32"/>
                      </a:lnTo>
                      <a:lnTo>
                        <a:pt x="98" y="34"/>
                      </a:lnTo>
                      <a:lnTo>
                        <a:pt x="100" y="34"/>
                      </a:lnTo>
                      <a:lnTo>
                        <a:pt x="101" y="34"/>
                      </a:lnTo>
                      <a:lnTo>
                        <a:pt x="103" y="34"/>
                      </a:lnTo>
                      <a:lnTo>
                        <a:pt x="105" y="35"/>
                      </a:lnTo>
                      <a:lnTo>
                        <a:pt x="106" y="35"/>
                      </a:lnTo>
                      <a:lnTo>
                        <a:pt x="108" y="35"/>
                      </a:lnTo>
                      <a:lnTo>
                        <a:pt x="109" y="35"/>
                      </a:lnTo>
                      <a:lnTo>
                        <a:pt x="111" y="35"/>
                      </a:lnTo>
                      <a:lnTo>
                        <a:pt x="111" y="37"/>
                      </a:lnTo>
                      <a:lnTo>
                        <a:pt x="112" y="37"/>
                      </a:lnTo>
                      <a:lnTo>
                        <a:pt x="114" y="37"/>
                      </a:lnTo>
                      <a:lnTo>
                        <a:pt x="115" y="37"/>
                      </a:lnTo>
                      <a:lnTo>
                        <a:pt x="117" y="37"/>
                      </a:lnTo>
                      <a:lnTo>
                        <a:pt x="119" y="39"/>
                      </a:lnTo>
                      <a:lnTo>
                        <a:pt x="120" y="39"/>
                      </a:lnTo>
                      <a:lnTo>
                        <a:pt x="120" y="40"/>
                      </a:lnTo>
                      <a:lnTo>
                        <a:pt x="120" y="42"/>
                      </a:lnTo>
                      <a:lnTo>
                        <a:pt x="119" y="44"/>
                      </a:lnTo>
                      <a:lnTo>
                        <a:pt x="119" y="45"/>
                      </a:lnTo>
                      <a:lnTo>
                        <a:pt x="119" y="47"/>
                      </a:lnTo>
                      <a:lnTo>
                        <a:pt x="117" y="47"/>
                      </a:lnTo>
                      <a:lnTo>
                        <a:pt x="117" y="49"/>
                      </a:lnTo>
                      <a:lnTo>
                        <a:pt x="115" y="49"/>
                      </a:lnTo>
                      <a:lnTo>
                        <a:pt x="112" y="50"/>
                      </a:lnTo>
                      <a:lnTo>
                        <a:pt x="109" y="50"/>
                      </a:lnTo>
                      <a:lnTo>
                        <a:pt x="106" y="52"/>
                      </a:lnTo>
                      <a:lnTo>
                        <a:pt x="103" y="52"/>
                      </a:lnTo>
                      <a:lnTo>
                        <a:pt x="101" y="53"/>
                      </a:lnTo>
                      <a:lnTo>
                        <a:pt x="98" y="53"/>
                      </a:lnTo>
                      <a:lnTo>
                        <a:pt x="97" y="53"/>
                      </a:lnTo>
                      <a:lnTo>
                        <a:pt x="95" y="55"/>
                      </a:lnTo>
                      <a:lnTo>
                        <a:pt x="92" y="55"/>
                      </a:lnTo>
                      <a:lnTo>
                        <a:pt x="90" y="55"/>
                      </a:lnTo>
                      <a:lnTo>
                        <a:pt x="89" y="57"/>
                      </a:lnTo>
                      <a:lnTo>
                        <a:pt x="87" y="57"/>
                      </a:lnTo>
                      <a:lnTo>
                        <a:pt x="86" y="57"/>
                      </a:lnTo>
                      <a:lnTo>
                        <a:pt x="84" y="57"/>
                      </a:lnTo>
                      <a:lnTo>
                        <a:pt x="84" y="58"/>
                      </a:lnTo>
                      <a:lnTo>
                        <a:pt x="83" y="58"/>
                      </a:lnTo>
                      <a:lnTo>
                        <a:pt x="81" y="58"/>
                      </a:lnTo>
                      <a:lnTo>
                        <a:pt x="80" y="58"/>
                      </a:lnTo>
                      <a:lnTo>
                        <a:pt x="80" y="60"/>
                      </a:lnTo>
                      <a:lnTo>
                        <a:pt x="78" y="60"/>
                      </a:lnTo>
                      <a:lnTo>
                        <a:pt x="78" y="62"/>
                      </a:lnTo>
                      <a:lnTo>
                        <a:pt x="78" y="63"/>
                      </a:lnTo>
                      <a:lnTo>
                        <a:pt x="80" y="63"/>
                      </a:lnTo>
                      <a:lnTo>
                        <a:pt x="81" y="63"/>
                      </a:lnTo>
                      <a:lnTo>
                        <a:pt x="81" y="65"/>
                      </a:lnTo>
                      <a:lnTo>
                        <a:pt x="83" y="65"/>
                      </a:lnTo>
                      <a:lnTo>
                        <a:pt x="84" y="65"/>
                      </a:lnTo>
                      <a:lnTo>
                        <a:pt x="86" y="65"/>
                      </a:lnTo>
                      <a:lnTo>
                        <a:pt x="87" y="65"/>
                      </a:lnTo>
                      <a:lnTo>
                        <a:pt x="87" y="66"/>
                      </a:lnTo>
                      <a:lnTo>
                        <a:pt x="89" y="66"/>
                      </a:lnTo>
                      <a:lnTo>
                        <a:pt x="90" y="66"/>
                      </a:lnTo>
                      <a:lnTo>
                        <a:pt x="92" y="66"/>
                      </a:lnTo>
                      <a:lnTo>
                        <a:pt x="95" y="66"/>
                      </a:lnTo>
                      <a:lnTo>
                        <a:pt x="97" y="68"/>
                      </a:lnTo>
                      <a:lnTo>
                        <a:pt x="98" y="68"/>
                      </a:lnTo>
                      <a:lnTo>
                        <a:pt x="101" y="68"/>
                      </a:lnTo>
                      <a:lnTo>
                        <a:pt x="103" y="70"/>
                      </a:lnTo>
                      <a:lnTo>
                        <a:pt x="106" y="70"/>
                      </a:lnTo>
                      <a:lnTo>
                        <a:pt x="109" y="70"/>
                      </a:lnTo>
                      <a:lnTo>
                        <a:pt x="112" y="71"/>
                      </a:lnTo>
                      <a:lnTo>
                        <a:pt x="115" y="71"/>
                      </a:lnTo>
                      <a:lnTo>
                        <a:pt x="115" y="73"/>
                      </a:lnTo>
                      <a:lnTo>
                        <a:pt x="117" y="73"/>
                      </a:lnTo>
                      <a:lnTo>
                        <a:pt x="117" y="75"/>
                      </a:lnTo>
                      <a:lnTo>
                        <a:pt x="117" y="76"/>
                      </a:lnTo>
                      <a:lnTo>
                        <a:pt x="117" y="78"/>
                      </a:lnTo>
                      <a:lnTo>
                        <a:pt x="119" y="78"/>
                      </a:lnTo>
                      <a:lnTo>
                        <a:pt x="119" y="80"/>
                      </a:lnTo>
                      <a:lnTo>
                        <a:pt x="119" y="81"/>
                      </a:lnTo>
                      <a:lnTo>
                        <a:pt x="120" y="83"/>
                      </a:lnTo>
                      <a:lnTo>
                        <a:pt x="117" y="83"/>
                      </a:lnTo>
                      <a:lnTo>
                        <a:pt x="114" y="83"/>
                      </a:lnTo>
                      <a:lnTo>
                        <a:pt x="111" y="83"/>
                      </a:lnTo>
                      <a:lnTo>
                        <a:pt x="108" y="83"/>
                      </a:lnTo>
                      <a:lnTo>
                        <a:pt x="106" y="83"/>
                      </a:lnTo>
                      <a:lnTo>
                        <a:pt x="103" y="84"/>
                      </a:lnTo>
                      <a:lnTo>
                        <a:pt x="100" y="84"/>
                      </a:lnTo>
                      <a:lnTo>
                        <a:pt x="98" y="84"/>
                      </a:lnTo>
                      <a:lnTo>
                        <a:pt x="95" y="84"/>
                      </a:lnTo>
                      <a:lnTo>
                        <a:pt x="94" y="84"/>
                      </a:lnTo>
                      <a:lnTo>
                        <a:pt x="92" y="84"/>
                      </a:lnTo>
                      <a:lnTo>
                        <a:pt x="89" y="86"/>
                      </a:lnTo>
                      <a:lnTo>
                        <a:pt x="87" y="86"/>
                      </a:lnTo>
                      <a:lnTo>
                        <a:pt x="86" y="86"/>
                      </a:lnTo>
                      <a:lnTo>
                        <a:pt x="83" y="86"/>
                      </a:lnTo>
                      <a:lnTo>
                        <a:pt x="81" y="86"/>
                      </a:lnTo>
                      <a:lnTo>
                        <a:pt x="80" y="86"/>
                      </a:lnTo>
                      <a:lnTo>
                        <a:pt x="78" y="88"/>
                      </a:lnTo>
                      <a:lnTo>
                        <a:pt x="76" y="88"/>
                      </a:lnTo>
                      <a:lnTo>
                        <a:pt x="75" y="88"/>
                      </a:lnTo>
                      <a:lnTo>
                        <a:pt x="72" y="88"/>
                      </a:lnTo>
                      <a:lnTo>
                        <a:pt x="70" y="88"/>
                      </a:lnTo>
                      <a:lnTo>
                        <a:pt x="69" y="88"/>
                      </a:lnTo>
                      <a:lnTo>
                        <a:pt x="67" y="89"/>
                      </a:lnTo>
                      <a:lnTo>
                        <a:pt x="65" y="89"/>
                      </a:lnTo>
                      <a:lnTo>
                        <a:pt x="64" y="89"/>
                      </a:lnTo>
                      <a:lnTo>
                        <a:pt x="62" y="89"/>
                      </a:lnTo>
                      <a:lnTo>
                        <a:pt x="61" y="89"/>
                      </a:lnTo>
                      <a:lnTo>
                        <a:pt x="59" y="89"/>
                      </a:lnTo>
                      <a:lnTo>
                        <a:pt x="58" y="89"/>
                      </a:lnTo>
                      <a:lnTo>
                        <a:pt x="56" y="89"/>
                      </a:lnTo>
                      <a:lnTo>
                        <a:pt x="54" y="91"/>
                      </a:lnTo>
                      <a:lnTo>
                        <a:pt x="53" y="91"/>
                      </a:lnTo>
                      <a:lnTo>
                        <a:pt x="51" y="93"/>
                      </a:lnTo>
                      <a:lnTo>
                        <a:pt x="50" y="93"/>
                      </a:lnTo>
                      <a:lnTo>
                        <a:pt x="51" y="94"/>
                      </a:lnTo>
                      <a:lnTo>
                        <a:pt x="54" y="94"/>
                      </a:lnTo>
                      <a:lnTo>
                        <a:pt x="56" y="94"/>
                      </a:lnTo>
                      <a:lnTo>
                        <a:pt x="58" y="94"/>
                      </a:lnTo>
                      <a:lnTo>
                        <a:pt x="59" y="96"/>
                      </a:lnTo>
                      <a:lnTo>
                        <a:pt x="62" y="96"/>
                      </a:lnTo>
                      <a:lnTo>
                        <a:pt x="64" y="96"/>
                      </a:lnTo>
                      <a:lnTo>
                        <a:pt x="65" y="96"/>
                      </a:lnTo>
                      <a:lnTo>
                        <a:pt x="69" y="97"/>
                      </a:lnTo>
                      <a:lnTo>
                        <a:pt x="70" y="97"/>
                      </a:lnTo>
                      <a:lnTo>
                        <a:pt x="73" y="97"/>
                      </a:lnTo>
                      <a:lnTo>
                        <a:pt x="75" y="97"/>
                      </a:lnTo>
                      <a:lnTo>
                        <a:pt x="78" y="99"/>
                      </a:lnTo>
                      <a:lnTo>
                        <a:pt x="80" y="99"/>
                      </a:lnTo>
                      <a:lnTo>
                        <a:pt x="83" y="99"/>
                      </a:lnTo>
                      <a:lnTo>
                        <a:pt x="84" y="99"/>
                      </a:lnTo>
                      <a:lnTo>
                        <a:pt x="87" y="101"/>
                      </a:lnTo>
                      <a:lnTo>
                        <a:pt x="89" y="101"/>
                      </a:lnTo>
                      <a:lnTo>
                        <a:pt x="92" y="101"/>
                      </a:lnTo>
                      <a:lnTo>
                        <a:pt x="94" y="101"/>
                      </a:lnTo>
                      <a:lnTo>
                        <a:pt x="97" y="102"/>
                      </a:lnTo>
                      <a:lnTo>
                        <a:pt x="98" y="102"/>
                      </a:lnTo>
                      <a:lnTo>
                        <a:pt x="100" y="102"/>
                      </a:lnTo>
                      <a:lnTo>
                        <a:pt x="103" y="102"/>
                      </a:lnTo>
                      <a:lnTo>
                        <a:pt x="105" y="102"/>
                      </a:lnTo>
                      <a:lnTo>
                        <a:pt x="106" y="104"/>
                      </a:lnTo>
                      <a:lnTo>
                        <a:pt x="109" y="104"/>
                      </a:lnTo>
                      <a:lnTo>
                        <a:pt x="111" y="104"/>
                      </a:lnTo>
                      <a:lnTo>
                        <a:pt x="112" y="104"/>
                      </a:lnTo>
                      <a:lnTo>
                        <a:pt x="114" y="106"/>
                      </a:lnTo>
                      <a:lnTo>
                        <a:pt x="115" y="106"/>
                      </a:lnTo>
                      <a:lnTo>
                        <a:pt x="117" y="106"/>
                      </a:lnTo>
                      <a:lnTo>
                        <a:pt x="117" y="107"/>
                      </a:lnTo>
                      <a:lnTo>
                        <a:pt x="117" y="109"/>
                      </a:lnTo>
                      <a:lnTo>
                        <a:pt x="117" y="110"/>
                      </a:lnTo>
                      <a:lnTo>
                        <a:pt x="119" y="110"/>
                      </a:lnTo>
                      <a:lnTo>
                        <a:pt x="119" y="112"/>
                      </a:lnTo>
                      <a:lnTo>
                        <a:pt x="117" y="112"/>
                      </a:lnTo>
                      <a:lnTo>
                        <a:pt x="115" y="114"/>
                      </a:lnTo>
                      <a:lnTo>
                        <a:pt x="114" y="114"/>
                      </a:lnTo>
                      <a:lnTo>
                        <a:pt x="112" y="114"/>
                      </a:lnTo>
                      <a:lnTo>
                        <a:pt x="112" y="115"/>
                      </a:lnTo>
                      <a:lnTo>
                        <a:pt x="111" y="115"/>
                      </a:lnTo>
                      <a:lnTo>
                        <a:pt x="109" y="115"/>
                      </a:lnTo>
                      <a:lnTo>
                        <a:pt x="108" y="115"/>
                      </a:lnTo>
                      <a:lnTo>
                        <a:pt x="108" y="117"/>
                      </a:lnTo>
                      <a:lnTo>
                        <a:pt x="106" y="117"/>
                      </a:lnTo>
                      <a:lnTo>
                        <a:pt x="105" y="117"/>
                      </a:lnTo>
                      <a:lnTo>
                        <a:pt x="101" y="117"/>
                      </a:lnTo>
                      <a:lnTo>
                        <a:pt x="100" y="117"/>
                      </a:lnTo>
                      <a:lnTo>
                        <a:pt x="97" y="117"/>
                      </a:lnTo>
                      <a:lnTo>
                        <a:pt x="95" y="117"/>
                      </a:lnTo>
                      <a:lnTo>
                        <a:pt x="94" y="117"/>
                      </a:lnTo>
                      <a:lnTo>
                        <a:pt x="92" y="117"/>
                      </a:lnTo>
                      <a:lnTo>
                        <a:pt x="90" y="119"/>
                      </a:lnTo>
                      <a:lnTo>
                        <a:pt x="89" y="119"/>
                      </a:lnTo>
                      <a:lnTo>
                        <a:pt x="87" y="119"/>
                      </a:lnTo>
                      <a:lnTo>
                        <a:pt x="86" y="119"/>
                      </a:lnTo>
                      <a:lnTo>
                        <a:pt x="84" y="119"/>
                      </a:lnTo>
                      <a:lnTo>
                        <a:pt x="83" y="119"/>
                      </a:lnTo>
                      <a:lnTo>
                        <a:pt x="81" y="119"/>
                      </a:lnTo>
                      <a:lnTo>
                        <a:pt x="80" y="119"/>
                      </a:lnTo>
                      <a:lnTo>
                        <a:pt x="78" y="119"/>
                      </a:lnTo>
                      <a:lnTo>
                        <a:pt x="76" y="120"/>
                      </a:lnTo>
                      <a:lnTo>
                        <a:pt x="75" y="120"/>
                      </a:lnTo>
                      <a:lnTo>
                        <a:pt x="73" y="120"/>
                      </a:lnTo>
                      <a:lnTo>
                        <a:pt x="72" y="120"/>
                      </a:lnTo>
                      <a:lnTo>
                        <a:pt x="70" y="120"/>
                      </a:lnTo>
                      <a:lnTo>
                        <a:pt x="70" y="122"/>
                      </a:lnTo>
                      <a:lnTo>
                        <a:pt x="69" y="122"/>
                      </a:lnTo>
                      <a:lnTo>
                        <a:pt x="67" y="122"/>
                      </a:lnTo>
                      <a:lnTo>
                        <a:pt x="65" y="122"/>
                      </a:lnTo>
                      <a:lnTo>
                        <a:pt x="65" y="124"/>
                      </a:lnTo>
                      <a:lnTo>
                        <a:pt x="64" y="124"/>
                      </a:lnTo>
                      <a:lnTo>
                        <a:pt x="62" y="124"/>
                      </a:lnTo>
                      <a:lnTo>
                        <a:pt x="62" y="125"/>
                      </a:lnTo>
                      <a:lnTo>
                        <a:pt x="61" y="125"/>
                      </a:lnTo>
                      <a:lnTo>
                        <a:pt x="62" y="125"/>
                      </a:lnTo>
                      <a:lnTo>
                        <a:pt x="65" y="125"/>
                      </a:lnTo>
                      <a:lnTo>
                        <a:pt x="67" y="127"/>
                      </a:lnTo>
                      <a:lnTo>
                        <a:pt x="69" y="127"/>
                      </a:lnTo>
                      <a:lnTo>
                        <a:pt x="70" y="127"/>
                      </a:lnTo>
                      <a:lnTo>
                        <a:pt x="72" y="127"/>
                      </a:lnTo>
                      <a:lnTo>
                        <a:pt x="73" y="127"/>
                      </a:lnTo>
                      <a:lnTo>
                        <a:pt x="76" y="127"/>
                      </a:lnTo>
                      <a:lnTo>
                        <a:pt x="78" y="128"/>
                      </a:lnTo>
                      <a:lnTo>
                        <a:pt x="80" y="128"/>
                      </a:lnTo>
                      <a:lnTo>
                        <a:pt x="81" y="128"/>
                      </a:lnTo>
                      <a:lnTo>
                        <a:pt x="83" y="128"/>
                      </a:lnTo>
                      <a:lnTo>
                        <a:pt x="84" y="128"/>
                      </a:lnTo>
                      <a:lnTo>
                        <a:pt x="86" y="128"/>
                      </a:lnTo>
                      <a:lnTo>
                        <a:pt x="89" y="130"/>
                      </a:lnTo>
                      <a:lnTo>
                        <a:pt x="90" y="130"/>
                      </a:lnTo>
                      <a:lnTo>
                        <a:pt x="92" y="130"/>
                      </a:lnTo>
                      <a:lnTo>
                        <a:pt x="94" y="130"/>
                      </a:lnTo>
                      <a:lnTo>
                        <a:pt x="95" y="130"/>
                      </a:lnTo>
                      <a:lnTo>
                        <a:pt x="97" y="130"/>
                      </a:lnTo>
                      <a:lnTo>
                        <a:pt x="100" y="132"/>
                      </a:lnTo>
                      <a:lnTo>
                        <a:pt x="101" y="132"/>
                      </a:lnTo>
                      <a:lnTo>
                        <a:pt x="103" y="132"/>
                      </a:lnTo>
                      <a:lnTo>
                        <a:pt x="105" y="132"/>
                      </a:lnTo>
                      <a:lnTo>
                        <a:pt x="106" y="132"/>
                      </a:lnTo>
                      <a:lnTo>
                        <a:pt x="109" y="132"/>
                      </a:lnTo>
                      <a:lnTo>
                        <a:pt x="111" y="133"/>
                      </a:lnTo>
                      <a:lnTo>
                        <a:pt x="112" y="133"/>
                      </a:lnTo>
                      <a:lnTo>
                        <a:pt x="114" y="133"/>
                      </a:lnTo>
                      <a:lnTo>
                        <a:pt x="115" y="133"/>
                      </a:lnTo>
                      <a:lnTo>
                        <a:pt x="117" y="133"/>
                      </a:lnTo>
                      <a:lnTo>
                        <a:pt x="120" y="133"/>
                      </a:lnTo>
                      <a:lnTo>
                        <a:pt x="120" y="135"/>
                      </a:lnTo>
                      <a:lnTo>
                        <a:pt x="120" y="137"/>
                      </a:lnTo>
                      <a:lnTo>
                        <a:pt x="120" y="138"/>
                      </a:lnTo>
                      <a:lnTo>
                        <a:pt x="120" y="140"/>
                      </a:lnTo>
                      <a:lnTo>
                        <a:pt x="120" y="141"/>
                      </a:lnTo>
                      <a:lnTo>
                        <a:pt x="122" y="141"/>
                      </a:lnTo>
                      <a:lnTo>
                        <a:pt x="122" y="143"/>
                      </a:lnTo>
                      <a:lnTo>
                        <a:pt x="120" y="143"/>
                      </a:lnTo>
                      <a:lnTo>
                        <a:pt x="119" y="143"/>
                      </a:lnTo>
                      <a:lnTo>
                        <a:pt x="117" y="143"/>
                      </a:lnTo>
                      <a:lnTo>
                        <a:pt x="115" y="143"/>
                      </a:lnTo>
                      <a:lnTo>
                        <a:pt x="114" y="145"/>
                      </a:lnTo>
                      <a:lnTo>
                        <a:pt x="112" y="145"/>
                      </a:lnTo>
                      <a:lnTo>
                        <a:pt x="111" y="145"/>
                      </a:lnTo>
                      <a:lnTo>
                        <a:pt x="109" y="145"/>
                      </a:lnTo>
                      <a:lnTo>
                        <a:pt x="106" y="145"/>
                      </a:lnTo>
                      <a:lnTo>
                        <a:pt x="105" y="146"/>
                      </a:lnTo>
                      <a:lnTo>
                        <a:pt x="103" y="146"/>
                      </a:lnTo>
                      <a:lnTo>
                        <a:pt x="101" y="146"/>
                      </a:lnTo>
                      <a:lnTo>
                        <a:pt x="100" y="146"/>
                      </a:lnTo>
                      <a:lnTo>
                        <a:pt x="98" y="146"/>
                      </a:lnTo>
                      <a:lnTo>
                        <a:pt x="97" y="148"/>
                      </a:lnTo>
                      <a:lnTo>
                        <a:pt x="95" y="148"/>
                      </a:lnTo>
                      <a:lnTo>
                        <a:pt x="94" y="148"/>
                      </a:lnTo>
                      <a:lnTo>
                        <a:pt x="92" y="148"/>
                      </a:lnTo>
                      <a:lnTo>
                        <a:pt x="90" y="150"/>
                      </a:lnTo>
                      <a:lnTo>
                        <a:pt x="89" y="150"/>
                      </a:lnTo>
                      <a:lnTo>
                        <a:pt x="87" y="150"/>
                      </a:lnTo>
                      <a:lnTo>
                        <a:pt x="86" y="150"/>
                      </a:lnTo>
                      <a:lnTo>
                        <a:pt x="84" y="150"/>
                      </a:lnTo>
                      <a:lnTo>
                        <a:pt x="83" y="151"/>
                      </a:lnTo>
                      <a:lnTo>
                        <a:pt x="81" y="151"/>
                      </a:lnTo>
                      <a:lnTo>
                        <a:pt x="80" y="151"/>
                      </a:lnTo>
                      <a:lnTo>
                        <a:pt x="78" y="151"/>
                      </a:lnTo>
                      <a:lnTo>
                        <a:pt x="76" y="153"/>
                      </a:lnTo>
                      <a:lnTo>
                        <a:pt x="75" y="153"/>
                      </a:lnTo>
                      <a:lnTo>
                        <a:pt x="73" y="153"/>
                      </a:lnTo>
                      <a:lnTo>
                        <a:pt x="72" y="153"/>
                      </a:lnTo>
                      <a:lnTo>
                        <a:pt x="70" y="153"/>
                      </a:lnTo>
                      <a:lnTo>
                        <a:pt x="72" y="154"/>
                      </a:lnTo>
                      <a:lnTo>
                        <a:pt x="73" y="154"/>
                      </a:lnTo>
                      <a:lnTo>
                        <a:pt x="75" y="156"/>
                      </a:lnTo>
                      <a:lnTo>
                        <a:pt x="76" y="156"/>
                      </a:lnTo>
                      <a:lnTo>
                        <a:pt x="78" y="156"/>
                      </a:lnTo>
                      <a:lnTo>
                        <a:pt x="80" y="156"/>
                      </a:lnTo>
                      <a:lnTo>
                        <a:pt x="81" y="156"/>
                      </a:lnTo>
                      <a:lnTo>
                        <a:pt x="83" y="158"/>
                      </a:lnTo>
                      <a:lnTo>
                        <a:pt x="84" y="158"/>
                      </a:lnTo>
                      <a:lnTo>
                        <a:pt x="86" y="158"/>
                      </a:lnTo>
                      <a:lnTo>
                        <a:pt x="87" y="158"/>
                      </a:lnTo>
                      <a:lnTo>
                        <a:pt x="89" y="158"/>
                      </a:lnTo>
                      <a:lnTo>
                        <a:pt x="90" y="158"/>
                      </a:lnTo>
                      <a:lnTo>
                        <a:pt x="94" y="158"/>
                      </a:lnTo>
                      <a:lnTo>
                        <a:pt x="95" y="159"/>
                      </a:lnTo>
                      <a:lnTo>
                        <a:pt x="98" y="159"/>
                      </a:lnTo>
                      <a:lnTo>
                        <a:pt x="101" y="159"/>
                      </a:lnTo>
                      <a:lnTo>
                        <a:pt x="105" y="159"/>
                      </a:lnTo>
                      <a:lnTo>
                        <a:pt x="108" y="159"/>
                      </a:lnTo>
                      <a:lnTo>
                        <a:pt x="111" y="161"/>
                      </a:lnTo>
                      <a:lnTo>
                        <a:pt x="114" y="161"/>
                      </a:lnTo>
                      <a:lnTo>
                        <a:pt x="119" y="161"/>
                      </a:lnTo>
                      <a:lnTo>
                        <a:pt x="123" y="161"/>
                      </a:lnTo>
                      <a:lnTo>
                        <a:pt x="123" y="163"/>
                      </a:lnTo>
                      <a:lnTo>
                        <a:pt x="122" y="163"/>
                      </a:lnTo>
                      <a:lnTo>
                        <a:pt x="122" y="164"/>
                      </a:lnTo>
                      <a:lnTo>
                        <a:pt x="122" y="166"/>
                      </a:lnTo>
                      <a:lnTo>
                        <a:pt x="122" y="168"/>
                      </a:lnTo>
                      <a:lnTo>
                        <a:pt x="122" y="169"/>
                      </a:lnTo>
                      <a:lnTo>
                        <a:pt x="117" y="169"/>
                      </a:lnTo>
                      <a:lnTo>
                        <a:pt x="114" y="169"/>
                      </a:lnTo>
                      <a:lnTo>
                        <a:pt x="111" y="169"/>
                      </a:lnTo>
                      <a:lnTo>
                        <a:pt x="108" y="169"/>
                      </a:lnTo>
                      <a:lnTo>
                        <a:pt x="103" y="169"/>
                      </a:lnTo>
                      <a:lnTo>
                        <a:pt x="100" y="169"/>
                      </a:lnTo>
                      <a:lnTo>
                        <a:pt x="97" y="171"/>
                      </a:lnTo>
                      <a:lnTo>
                        <a:pt x="94" y="171"/>
                      </a:lnTo>
                      <a:lnTo>
                        <a:pt x="89" y="171"/>
                      </a:lnTo>
                      <a:lnTo>
                        <a:pt x="86" y="171"/>
                      </a:lnTo>
                      <a:lnTo>
                        <a:pt x="83" y="171"/>
                      </a:lnTo>
                      <a:lnTo>
                        <a:pt x="80" y="171"/>
                      </a:lnTo>
                      <a:lnTo>
                        <a:pt x="75" y="171"/>
                      </a:lnTo>
                      <a:lnTo>
                        <a:pt x="72" y="171"/>
                      </a:lnTo>
                      <a:lnTo>
                        <a:pt x="69" y="172"/>
                      </a:lnTo>
                      <a:lnTo>
                        <a:pt x="65" y="172"/>
                      </a:lnTo>
                      <a:lnTo>
                        <a:pt x="61" y="172"/>
                      </a:lnTo>
                      <a:lnTo>
                        <a:pt x="58" y="172"/>
                      </a:lnTo>
                      <a:lnTo>
                        <a:pt x="54" y="172"/>
                      </a:lnTo>
                      <a:lnTo>
                        <a:pt x="51" y="172"/>
                      </a:lnTo>
                      <a:lnTo>
                        <a:pt x="47" y="172"/>
                      </a:lnTo>
                      <a:lnTo>
                        <a:pt x="44" y="172"/>
                      </a:lnTo>
                      <a:lnTo>
                        <a:pt x="40" y="174"/>
                      </a:lnTo>
                      <a:lnTo>
                        <a:pt x="37" y="174"/>
                      </a:lnTo>
                      <a:lnTo>
                        <a:pt x="33" y="174"/>
                      </a:lnTo>
                      <a:lnTo>
                        <a:pt x="29" y="174"/>
                      </a:lnTo>
                      <a:lnTo>
                        <a:pt x="26" y="174"/>
                      </a:lnTo>
                      <a:lnTo>
                        <a:pt x="23" y="174"/>
                      </a:lnTo>
                      <a:lnTo>
                        <a:pt x="19" y="174"/>
                      </a:lnTo>
                      <a:lnTo>
                        <a:pt x="15" y="174"/>
                      </a:lnTo>
                      <a:lnTo>
                        <a:pt x="12" y="176"/>
                      </a:lnTo>
                      <a:lnTo>
                        <a:pt x="9" y="176"/>
                      </a:lnTo>
                      <a:close/>
                    </a:path>
                  </a:pathLst>
                </a:custGeom>
                <a:solidFill>
                  <a:srgbClr val="00000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107763" dir="2700000" algn="ctr" rotWithShape="0">
                          <a:srgbClr val="808080"/>
                        </a:outerShdw>
                      </a:effectLst>
                    </a14:hiddenEffects>
                  </a:ext>
                </a:extLst>
              </p:spPr>
              <p:txBody>
                <a:bodyPr/>
                <a:lstStyle/>
                <a:p>
                  <a:endParaRPr lang="en-ID"/>
                </a:p>
              </p:txBody>
            </p:sp>
            <p:sp>
              <p:nvSpPr>
                <p:cNvPr id="110" name="Text Box 13">
                  <a:extLst>
                    <a:ext uri="{FF2B5EF4-FFF2-40B4-BE49-F238E27FC236}">
                      <a16:creationId xmlns:a16="http://schemas.microsoft.com/office/drawing/2014/main" id="{C57CE751-BC67-4777-A24E-73E52D6C3EE0}"/>
                    </a:ext>
                  </a:extLst>
                </p:cNvPr>
                <p:cNvSpPr txBox="1">
                  <a:spLocks noChangeArrowheads="1"/>
                </p:cNvSpPr>
                <p:nvPr/>
              </p:nvSpPr>
              <p:spPr bwMode="auto">
                <a:xfrm>
                  <a:off x="4112" y="1821"/>
                  <a:ext cx="349" cy="220"/>
                </a:xfrm>
                <a:prstGeom prst="rect">
                  <a:avLst/>
                </a:prstGeom>
                <a:noFill/>
                <a:ln>
                  <a:noFill/>
                </a:ln>
                <a:effectLst/>
                <a:extLst>
                  <a:ext uri="{909E8E84-426E-40DD-AFC4-6F175D3DCCD1}">
                    <a14:hiddenFill xmlns:a14="http://schemas.microsoft.com/office/drawing/2010/main">
                      <a:solidFill>
                        <a:srgbClr val="EAEAEA"/>
                      </a:solidFill>
                    </a14:hiddenFill>
                  </a:ext>
                  <a:ext uri="{91240B29-F687-4F45-9708-019B960494DF}">
                    <a14:hiddenLine xmlns:a14="http://schemas.microsoft.com/office/drawing/2010/main" w="12700">
                      <a:solidFill>
                        <a:schemeClr val="bg2"/>
                      </a:solidFill>
                      <a:miter lim="800000"/>
                      <a:headEnd type="none" w="sm" len="sm"/>
                      <a:tailEnd type="none" w="sm" len="sm"/>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spAutoFit/>
                </a:bodyPr>
                <a:lstStyle>
                  <a:lvl1pPr eaLnBrk="0" hangingPunct="0">
                    <a:defRPr sz="2400">
                      <a:solidFill>
                        <a:schemeClr val="tx1"/>
                      </a:solidFill>
                      <a:latin typeface="Times New Roman" panose="02020603050405020304" pitchFamily="18" charset="0"/>
                    </a:defRPr>
                  </a:lvl1pPr>
                  <a:lvl2pPr marL="571500" eaLnBrk="0" hangingPunct="0">
                    <a:defRPr sz="2400">
                      <a:solidFill>
                        <a:schemeClr val="tx1"/>
                      </a:solidFill>
                      <a:latin typeface="Times New Roman" panose="02020603050405020304" pitchFamily="18" charset="0"/>
                    </a:defRPr>
                  </a:lvl2pPr>
                  <a:lvl3pPr marL="1143000" eaLnBrk="0" hangingPunct="0">
                    <a:defRPr sz="2400">
                      <a:solidFill>
                        <a:schemeClr val="tx1"/>
                      </a:solidFill>
                      <a:latin typeface="Times New Roman" panose="02020603050405020304" pitchFamily="18" charset="0"/>
                    </a:defRPr>
                  </a:lvl3pPr>
                  <a:lvl4pPr marL="1714500" eaLnBrk="0" hangingPunct="0">
                    <a:defRPr sz="2400">
                      <a:solidFill>
                        <a:schemeClr val="tx1"/>
                      </a:solidFill>
                      <a:latin typeface="Times New Roman" panose="02020603050405020304" pitchFamily="18" charset="0"/>
                    </a:defRPr>
                  </a:lvl4pPr>
                  <a:lvl5pPr marL="2286000" eaLnBrk="0" hangingPunct="0">
                    <a:defRPr sz="2400">
                      <a:solidFill>
                        <a:schemeClr val="tx1"/>
                      </a:solidFill>
                      <a:latin typeface="Times New Roman" panose="02020603050405020304" pitchFamily="18" charset="0"/>
                    </a:defRPr>
                  </a:lvl5pPr>
                  <a:lvl6pPr marL="2743200" eaLnBrk="0" fontAlgn="base" hangingPunct="0">
                    <a:spcBef>
                      <a:spcPct val="0"/>
                    </a:spcBef>
                    <a:spcAft>
                      <a:spcPct val="0"/>
                    </a:spcAft>
                    <a:defRPr sz="2400">
                      <a:solidFill>
                        <a:schemeClr val="tx1"/>
                      </a:solidFill>
                      <a:latin typeface="Times New Roman" panose="02020603050405020304" pitchFamily="18" charset="0"/>
                    </a:defRPr>
                  </a:lvl6pPr>
                  <a:lvl7pPr marL="3200400" eaLnBrk="0" fontAlgn="base" hangingPunct="0">
                    <a:spcBef>
                      <a:spcPct val="0"/>
                    </a:spcBef>
                    <a:spcAft>
                      <a:spcPct val="0"/>
                    </a:spcAft>
                    <a:defRPr sz="2400">
                      <a:solidFill>
                        <a:schemeClr val="tx1"/>
                      </a:solidFill>
                      <a:latin typeface="Times New Roman" panose="02020603050405020304" pitchFamily="18" charset="0"/>
                    </a:defRPr>
                  </a:lvl7pPr>
                  <a:lvl8pPr marL="3657600" eaLnBrk="0" fontAlgn="base" hangingPunct="0">
                    <a:spcBef>
                      <a:spcPct val="0"/>
                    </a:spcBef>
                    <a:spcAft>
                      <a:spcPct val="0"/>
                    </a:spcAft>
                    <a:defRPr sz="2400">
                      <a:solidFill>
                        <a:schemeClr val="tx1"/>
                      </a:solidFill>
                      <a:latin typeface="Times New Roman" panose="02020603050405020304" pitchFamily="18" charset="0"/>
                    </a:defRPr>
                  </a:lvl8pPr>
                  <a:lvl9pPr marL="41148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70000"/>
                    </a:lnSpc>
                  </a:pPr>
                  <a:r>
                    <a:rPr lang="de-DE" altLang="en-US" sz="800">
                      <a:latin typeface="Arial" panose="020B0604020202020204" pitchFamily="34" charset="0"/>
                    </a:rPr>
                    <a:t>To</a:t>
                  </a:r>
                </a:p>
                <a:p>
                  <a:pPr>
                    <a:lnSpc>
                      <a:spcPct val="70000"/>
                    </a:lnSpc>
                  </a:pPr>
                  <a:r>
                    <a:rPr lang="de-DE" altLang="en-US" sz="800">
                      <a:latin typeface="Arial" panose="020B0604020202020204" pitchFamily="34" charset="0"/>
                    </a:rPr>
                    <a:t>PLC 1</a:t>
                  </a:r>
                </a:p>
              </p:txBody>
            </p:sp>
            <p:sp>
              <p:nvSpPr>
                <p:cNvPr id="111" name="Text Box 14">
                  <a:extLst>
                    <a:ext uri="{FF2B5EF4-FFF2-40B4-BE49-F238E27FC236}">
                      <a16:creationId xmlns:a16="http://schemas.microsoft.com/office/drawing/2014/main" id="{EFB84977-9CCD-46E0-BABD-22F4A40B3D04}"/>
                    </a:ext>
                  </a:extLst>
                </p:cNvPr>
                <p:cNvSpPr txBox="1">
                  <a:spLocks noChangeArrowheads="1"/>
                </p:cNvSpPr>
                <p:nvPr/>
              </p:nvSpPr>
              <p:spPr bwMode="auto">
                <a:xfrm>
                  <a:off x="3764" y="1676"/>
                  <a:ext cx="335" cy="220"/>
                </a:xfrm>
                <a:prstGeom prst="rect">
                  <a:avLst/>
                </a:prstGeom>
                <a:noFill/>
                <a:ln>
                  <a:noFill/>
                </a:ln>
                <a:effectLst/>
                <a:extLst>
                  <a:ext uri="{909E8E84-426E-40DD-AFC4-6F175D3DCCD1}">
                    <a14:hiddenFill xmlns:a14="http://schemas.microsoft.com/office/drawing/2010/main">
                      <a:solidFill>
                        <a:srgbClr val="EAEAEA"/>
                      </a:solidFill>
                    </a14:hiddenFill>
                  </a:ext>
                  <a:ext uri="{91240B29-F687-4F45-9708-019B960494DF}">
                    <a14:hiddenLine xmlns:a14="http://schemas.microsoft.com/office/drawing/2010/main" w="12700">
                      <a:solidFill>
                        <a:schemeClr val="bg2"/>
                      </a:solidFill>
                      <a:miter lim="800000"/>
                      <a:headEnd type="none" w="sm" len="sm"/>
                      <a:tailEnd type="none" w="sm" len="sm"/>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spAutoFit/>
                </a:bodyPr>
                <a:lstStyle>
                  <a:lvl1pPr eaLnBrk="0" hangingPunct="0">
                    <a:defRPr sz="2400">
                      <a:solidFill>
                        <a:schemeClr val="tx1"/>
                      </a:solidFill>
                      <a:latin typeface="Times New Roman" panose="02020603050405020304" pitchFamily="18" charset="0"/>
                    </a:defRPr>
                  </a:lvl1pPr>
                  <a:lvl2pPr marL="571500" eaLnBrk="0" hangingPunct="0">
                    <a:defRPr sz="2400">
                      <a:solidFill>
                        <a:schemeClr val="tx1"/>
                      </a:solidFill>
                      <a:latin typeface="Times New Roman" panose="02020603050405020304" pitchFamily="18" charset="0"/>
                    </a:defRPr>
                  </a:lvl2pPr>
                  <a:lvl3pPr marL="1143000" eaLnBrk="0" hangingPunct="0">
                    <a:defRPr sz="2400">
                      <a:solidFill>
                        <a:schemeClr val="tx1"/>
                      </a:solidFill>
                      <a:latin typeface="Times New Roman" panose="02020603050405020304" pitchFamily="18" charset="0"/>
                    </a:defRPr>
                  </a:lvl3pPr>
                  <a:lvl4pPr marL="1714500" eaLnBrk="0" hangingPunct="0">
                    <a:defRPr sz="2400">
                      <a:solidFill>
                        <a:schemeClr val="tx1"/>
                      </a:solidFill>
                      <a:latin typeface="Times New Roman" panose="02020603050405020304" pitchFamily="18" charset="0"/>
                    </a:defRPr>
                  </a:lvl4pPr>
                  <a:lvl5pPr marL="2286000" eaLnBrk="0" hangingPunct="0">
                    <a:defRPr sz="2400">
                      <a:solidFill>
                        <a:schemeClr val="tx1"/>
                      </a:solidFill>
                      <a:latin typeface="Times New Roman" panose="02020603050405020304" pitchFamily="18" charset="0"/>
                    </a:defRPr>
                  </a:lvl5pPr>
                  <a:lvl6pPr marL="2743200" eaLnBrk="0" fontAlgn="base" hangingPunct="0">
                    <a:spcBef>
                      <a:spcPct val="0"/>
                    </a:spcBef>
                    <a:spcAft>
                      <a:spcPct val="0"/>
                    </a:spcAft>
                    <a:defRPr sz="2400">
                      <a:solidFill>
                        <a:schemeClr val="tx1"/>
                      </a:solidFill>
                      <a:latin typeface="Times New Roman" panose="02020603050405020304" pitchFamily="18" charset="0"/>
                    </a:defRPr>
                  </a:lvl6pPr>
                  <a:lvl7pPr marL="3200400" eaLnBrk="0" fontAlgn="base" hangingPunct="0">
                    <a:spcBef>
                      <a:spcPct val="0"/>
                    </a:spcBef>
                    <a:spcAft>
                      <a:spcPct val="0"/>
                    </a:spcAft>
                    <a:defRPr sz="2400">
                      <a:solidFill>
                        <a:schemeClr val="tx1"/>
                      </a:solidFill>
                      <a:latin typeface="Times New Roman" panose="02020603050405020304" pitchFamily="18" charset="0"/>
                    </a:defRPr>
                  </a:lvl7pPr>
                  <a:lvl8pPr marL="3657600" eaLnBrk="0" fontAlgn="base" hangingPunct="0">
                    <a:spcBef>
                      <a:spcPct val="0"/>
                    </a:spcBef>
                    <a:spcAft>
                      <a:spcPct val="0"/>
                    </a:spcAft>
                    <a:defRPr sz="2400">
                      <a:solidFill>
                        <a:schemeClr val="tx1"/>
                      </a:solidFill>
                      <a:latin typeface="Times New Roman" panose="02020603050405020304" pitchFamily="18" charset="0"/>
                    </a:defRPr>
                  </a:lvl8pPr>
                  <a:lvl9pPr marL="41148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70000"/>
                    </a:lnSpc>
                  </a:pPr>
                  <a:r>
                    <a:rPr lang="de-DE" altLang="en-US" sz="800">
                      <a:latin typeface="Arial" panose="020B0604020202020204" pitchFamily="34" charset="0"/>
                    </a:rPr>
                    <a:t>From </a:t>
                  </a:r>
                </a:p>
                <a:p>
                  <a:pPr>
                    <a:lnSpc>
                      <a:spcPct val="70000"/>
                    </a:lnSpc>
                  </a:pPr>
                  <a:r>
                    <a:rPr lang="de-DE" altLang="en-US" sz="800">
                      <a:latin typeface="Arial" panose="020B0604020202020204" pitchFamily="34" charset="0"/>
                    </a:rPr>
                    <a:t>I/O 1</a:t>
                  </a:r>
                </a:p>
              </p:txBody>
            </p:sp>
          </p:grpSp>
        </p:grpSp>
        <p:sp>
          <p:nvSpPr>
            <p:cNvPr id="7" name="Text Box 15">
              <a:extLst>
                <a:ext uri="{FF2B5EF4-FFF2-40B4-BE49-F238E27FC236}">
                  <a16:creationId xmlns:a16="http://schemas.microsoft.com/office/drawing/2014/main" id="{7457E435-C9D3-4FFD-9696-E19FA528434E}"/>
                </a:ext>
              </a:extLst>
            </p:cNvPr>
            <p:cNvSpPr txBox="1">
              <a:spLocks noChangeArrowheads="1"/>
            </p:cNvSpPr>
            <p:nvPr/>
          </p:nvSpPr>
          <p:spPr bwMode="auto">
            <a:xfrm>
              <a:off x="1430338" y="3306763"/>
              <a:ext cx="568325"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53882" dir="2700000" algn="ctr" rotWithShape="0">
                      <a:schemeClr val="bg2"/>
                    </a:outerShdw>
                  </a:effectLst>
                </a14:hiddenEffects>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571500" eaLnBrk="0" hangingPunct="0">
                <a:defRPr sz="2400">
                  <a:solidFill>
                    <a:schemeClr val="tx1"/>
                  </a:solidFill>
                  <a:latin typeface="Times New Roman" panose="02020603050405020304" pitchFamily="18" charset="0"/>
                </a:defRPr>
              </a:lvl2pPr>
              <a:lvl3pPr marL="1143000" eaLnBrk="0" hangingPunct="0">
                <a:defRPr sz="2400">
                  <a:solidFill>
                    <a:schemeClr val="tx1"/>
                  </a:solidFill>
                  <a:latin typeface="Times New Roman" panose="02020603050405020304" pitchFamily="18" charset="0"/>
                </a:defRPr>
              </a:lvl3pPr>
              <a:lvl4pPr marL="1714500" eaLnBrk="0" hangingPunct="0">
                <a:defRPr sz="2400">
                  <a:solidFill>
                    <a:schemeClr val="tx1"/>
                  </a:solidFill>
                  <a:latin typeface="Times New Roman" panose="02020603050405020304" pitchFamily="18" charset="0"/>
                </a:defRPr>
              </a:lvl4pPr>
              <a:lvl5pPr marL="2286000" eaLnBrk="0" hangingPunct="0">
                <a:defRPr sz="2400">
                  <a:solidFill>
                    <a:schemeClr val="tx1"/>
                  </a:solidFill>
                  <a:latin typeface="Times New Roman" panose="02020603050405020304" pitchFamily="18" charset="0"/>
                </a:defRPr>
              </a:lvl5pPr>
              <a:lvl6pPr marL="2743200" eaLnBrk="0" fontAlgn="base" hangingPunct="0">
                <a:spcBef>
                  <a:spcPct val="0"/>
                </a:spcBef>
                <a:spcAft>
                  <a:spcPct val="0"/>
                </a:spcAft>
                <a:defRPr sz="2400">
                  <a:solidFill>
                    <a:schemeClr val="tx1"/>
                  </a:solidFill>
                  <a:latin typeface="Times New Roman" panose="02020603050405020304" pitchFamily="18" charset="0"/>
                </a:defRPr>
              </a:lvl6pPr>
              <a:lvl7pPr marL="3200400" eaLnBrk="0" fontAlgn="base" hangingPunct="0">
                <a:spcBef>
                  <a:spcPct val="0"/>
                </a:spcBef>
                <a:spcAft>
                  <a:spcPct val="0"/>
                </a:spcAft>
                <a:defRPr sz="2400">
                  <a:solidFill>
                    <a:schemeClr val="tx1"/>
                  </a:solidFill>
                  <a:latin typeface="Times New Roman" panose="02020603050405020304" pitchFamily="18" charset="0"/>
                </a:defRPr>
              </a:lvl7pPr>
              <a:lvl8pPr marL="3657600" eaLnBrk="0" fontAlgn="base" hangingPunct="0">
                <a:spcBef>
                  <a:spcPct val="0"/>
                </a:spcBef>
                <a:spcAft>
                  <a:spcPct val="0"/>
                </a:spcAft>
                <a:defRPr sz="2400">
                  <a:solidFill>
                    <a:schemeClr val="tx1"/>
                  </a:solidFill>
                  <a:latin typeface="Times New Roman" panose="02020603050405020304" pitchFamily="18" charset="0"/>
                </a:defRPr>
              </a:lvl8pPr>
              <a:lvl9pPr marL="41148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de-DE" altLang="en-US" sz="1400" b="1">
                  <a:latin typeface="Arial" panose="020B0604020202020204" pitchFamily="34" charset="0"/>
                </a:rPr>
                <a:t>I/O 1</a:t>
              </a:r>
            </a:p>
          </p:txBody>
        </p:sp>
        <p:sp>
          <p:nvSpPr>
            <p:cNvPr id="8" name="Text Box 17">
              <a:extLst>
                <a:ext uri="{FF2B5EF4-FFF2-40B4-BE49-F238E27FC236}">
                  <a16:creationId xmlns:a16="http://schemas.microsoft.com/office/drawing/2014/main" id="{FBE3AFBD-BFDC-433A-A6DF-5FF110AF560C}"/>
                </a:ext>
              </a:extLst>
            </p:cNvPr>
            <p:cNvSpPr txBox="1">
              <a:spLocks noChangeArrowheads="1"/>
            </p:cNvSpPr>
            <p:nvPr/>
          </p:nvSpPr>
          <p:spPr bwMode="auto">
            <a:xfrm>
              <a:off x="1592263" y="3946525"/>
              <a:ext cx="638175"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53882" dir="2700000" algn="ctr" rotWithShape="0">
                      <a:schemeClr val="bg2"/>
                    </a:outerShdw>
                  </a:effectLst>
                </a14:hiddenEffects>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571500" eaLnBrk="0" hangingPunct="0">
                <a:defRPr sz="2400">
                  <a:solidFill>
                    <a:schemeClr val="tx1"/>
                  </a:solidFill>
                  <a:latin typeface="Times New Roman" panose="02020603050405020304" pitchFamily="18" charset="0"/>
                </a:defRPr>
              </a:lvl2pPr>
              <a:lvl3pPr marL="1143000" eaLnBrk="0" hangingPunct="0">
                <a:defRPr sz="2400">
                  <a:solidFill>
                    <a:schemeClr val="tx1"/>
                  </a:solidFill>
                  <a:latin typeface="Times New Roman" panose="02020603050405020304" pitchFamily="18" charset="0"/>
                </a:defRPr>
              </a:lvl3pPr>
              <a:lvl4pPr marL="1714500" eaLnBrk="0" hangingPunct="0">
                <a:defRPr sz="2400">
                  <a:solidFill>
                    <a:schemeClr val="tx1"/>
                  </a:solidFill>
                  <a:latin typeface="Times New Roman" panose="02020603050405020304" pitchFamily="18" charset="0"/>
                </a:defRPr>
              </a:lvl4pPr>
              <a:lvl5pPr marL="2286000" eaLnBrk="0" hangingPunct="0">
                <a:defRPr sz="2400">
                  <a:solidFill>
                    <a:schemeClr val="tx1"/>
                  </a:solidFill>
                  <a:latin typeface="Times New Roman" panose="02020603050405020304" pitchFamily="18" charset="0"/>
                </a:defRPr>
              </a:lvl5pPr>
              <a:lvl6pPr marL="2743200" eaLnBrk="0" fontAlgn="base" hangingPunct="0">
                <a:spcBef>
                  <a:spcPct val="0"/>
                </a:spcBef>
                <a:spcAft>
                  <a:spcPct val="0"/>
                </a:spcAft>
                <a:defRPr sz="2400">
                  <a:solidFill>
                    <a:schemeClr val="tx1"/>
                  </a:solidFill>
                  <a:latin typeface="Times New Roman" panose="02020603050405020304" pitchFamily="18" charset="0"/>
                </a:defRPr>
              </a:lvl6pPr>
              <a:lvl7pPr marL="3200400" eaLnBrk="0" fontAlgn="base" hangingPunct="0">
                <a:spcBef>
                  <a:spcPct val="0"/>
                </a:spcBef>
                <a:spcAft>
                  <a:spcPct val="0"/>
                </a:spcAft>
                <a:defRPr sz="2400">
                  <a:solidFill>
                    <a:schemeClr val="tx1"/>
                  </a:solidFill>
                  <a:latin typeface="Times New Roman" panose="02020603050405020304" pitchFamily="18" charset="0"/>
                </a:defRPr>
              </a:lvl7pPr>
              <a:lvl8pPr marL="3657600" eaLnBrk="0" fontAlgn="base" hangingPunct="0">
                <a:spcBef>
                  <a:spcPct val="0"/>
                </a:spcBef>
                <a:spcAft>
                  <a:spcPct val="0"/>
                </a:spcAft>
                <a:defRPr sz="2400">
                  <a:solidFill>
                    <a:schemeClr val="tx1"/>
                  </a:solidFill>
                  <a:latin typeface="Times New Roman" panose="02020603050405020304" pitchFamily="18" charset="0"/>
                </a:defRPr>
              </a:lvl8pPr>
              <a:lvl9pPr marL="41148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de-DE" altLang="en-US" sz="1400" b="1">
                  <a:latin typeface="Arial" panose="020B0604020202020204" pitchFamily="34" charset="0"/>
                </a:rPr>
                <a:t>PLC1</a:t>
              </a:r>
            </a:p>
          </p:txBody>
        </p:sp>
        <p:sp>
          <p:nvSpPr>
            <p:cNvPr id="9" name="Line 18">
              <a:extLst>
                <a:ext uri="{FF2B5EF4-FFF2-40B4-BE49-F238E27FC236}">
                  <a16:creationId xmlns:a16="http://schemas.microsoft.com/office/drawing/2014/main" id="{808FF895-BACA-4A24-B8B3-33AA2F03FE16}"/>
                </a:ext>
              </a:extLst>
            </p:cNvPr>
            <p:cNvSpPr>
              <a:spLocks noChangeShapeType="1"/>
            </p:cNvSpPr>
            <p:nvPr/>
          </p:nvSpPr>
          <p:spPr bwMode="auto">
            <a:xfrm flipV="1">
              <a:off x="2103438" y="3068638"/>
              <a:ext cx="2667000" cy="0"/>
            </a:xfrm>
            <a:prstGeom prst="line">
              <a:avLst/>
            </a:prstGeom>
            <a:noFill/>
            <a:ln w="28575">
              <a:solidFill>
                <a:schemeClr val="tx1"/>
              </a:solidFill>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53882" dir="2700000" algn="ctr" rotWithShape="0">
                      <a:schemeClr val="bg2"/>
                    </a:outerShdw>
                  </a:effectLst>
                </a14:hiddenEffects>
              </a:ext>
            </a:extLst>
          </p:spPr>
          <p:txBody>
            <a:bodyPr anchor="ctr">
              <a:spAutoFit/>
            </a:bodyPr>
            <a:lstStyle/>
            <a:p>
              <a:endParaRPr lang="en-ID"/>
            </a:p>
          </p:txBody>
        </p:sp>
        <p:sp>
          <p:nvSpPr>
            <p:cNvPr id="10" name="Line 19">
              <a:extLst>
                <a:ext uri="{FF2B5EF4-FFF2-40B4-BE49-F238E27FC236}">
                  <a16:creationId xmlns:a16="http://schemas.microsoft.com/office/drawing/2014/main" id="{D2FB00BF-28F1-4AB1-A5D3-12681A769113}"/>
                </a:ext>
              </a:extLst>
            </p:cNvPr>
            <p:cNvSpPr>
              <a:spLocks noChangeShapeType="1"/>
            </p:cNvSpPr>
            <p:nvPr/>
          </p:nvSpPr>
          <p:spPr bwMode="auto">
            <a:xfrm flipH="1">
              <a:off x="3292475" y="3144838"/>
              <a:ext cx="1782763" cy="1290637"/>
            </a:xfrm>
            <a:prstGeom prst="line">
              <a:avLst/>
            </a:prstGeom>
            <a:noFill/>
            <a:ln w="28575">
              <a:solidFill>
                <a:schemeClr val="tx1"/>
              </a:solidFill>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53882" dir="2700000" algn="ctr" rotWithShape="0">
                      <a:schemeClr val="bg2"/>
                    </a:outerShdw>
                  </a:effectLst>
                </a14:hiddenEffects>
              </a:ext>
            </a:extLst>
          </p:spPr>
          <p:txBody>
            <a:bodyPr anchor="ctr">
              <a:spAutoFit/>
            </a:bodyPr>
            <a:lstStyle/>
            <a:p>
              <a:endParaRPr lang="en-ID"/>
            </a:p>
          </p:txBody>
        </p:sp>
        <p:sp>
          <p:nvSpPr>
            <p:cNvPr id="11" name="Line 20">
              <a:extLst>
                <a:ext uri="{FF2B5EF4-FFF2-40B4-BE49-F238E27FC236}">
                  <a16:creationId xmlns:a16="http://schemas.microsoft.com/office/drawing/2014/main" id="{439576C4-0E67-47D4-8EF0-AA730350E12D}"/>
                </a:ext>
              </a:extLst>
            </p:cNvPr>
            <p:cNvSpPr>
              <a:spLocks noChangeShapeType="1"/>
            </p:cNvSpPr>
            <p:nvPr/>
          </p:nvSpPr>
          <p:spPr bwMode="auto">
            <a:xfrm>
              <a:off x="5456238" y="3068638"/>
              <a:ext cx="1676400" cy="990600"/>
            </a:xfrm>
            <a:prstGeom prst="line">
              <a:avLst/>
            </a:prstGeom>
            <a:noFill/>
            <a:ln w="28575">
              <a:solidFill>
                <a:schemeClr val="tx1"/>
              </a:solidFill>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53882" dir="2700000" algn="ctr" rotWithShape="0">
                      <a:schemeClr val="bg2"/>
                    </a:outerShdw>
                  </a:effectLst>
                </a14:hiddenEffects>
              </a:ext>
            </a:extLst>
          </p:spPr>
          <p:txBody>
            <a:bodyPr anchor="ctr">
              <a:spAutoFit/>
            </a:bodyPr>
            <a:lstStyle/>
            <a:p>
              <a:endParaRPr lang="en-ID"/>
            </a:p>
          </p:txBody>
        </p:sp>
        <p:sp>
          <p:nvSpPr>
            <p:cNvPr id="12" name="Line 21">
              <a:extLst>
                <a:ext uri="{FF2B5EF4-FFF2-40B4-BE49-F238E27FC236}">
                  <a16:creationId xmlns:a16="http://schemas.microsoft.com/office/drawing/2014/main" id="{81FFB463-C854-4297-AB68-E23B56CC8AE7}"/>
                </a:ext>
              </a:extLst>
            </p:cNvPr>
            <p:cNvSpPr>
              <a:spLocks noChangeShapeType="1"/>
            </p:cNvSpPr>
            <p:nvPr/>
          </p:nvSpPr>
          <p:spPr bwMode="auto">
            <a:xfrm>
              <a:off x="5257800" y="3155950"/>
              <a:ext cx="366713" cy="1325563"/>
            </a:xfrm>
            <a:prstGeom prst="line">
              <a:avLst/>
            </a:prstGeom>
            <a:noFill/>
            <a:ln w="28575">
              <a:solidFill>
                <a:schemeClr val="tx1"/>
              </a:solidFill>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53882" dir="2700000" algn="ctr" rotWithShape="0">
                      <a:schemeClr val="bg2"/>
                    </a:outerShdw>
                  </a:effectLst>
                </a14:hiddenEffects>
              </a:ext>
            </a:extLst>
          </p:spPr>
          <p:txBody>
            <a:bodyPr anchor="ctr">
              <a:spAutoFit/>
            </a:bodyPr>
            <a:lstStyle/>
            <a:p>
              <a:endParaRPr lang="en-ID"/>
            </a:p>
          </p:txBody>
        </p:sp>
        <p:grpSp>
          <p:nvGrpSpPr>
            <p:cNvPr id="13" name="Group 23">
              <a:extLst>
                <a:ext uri="{FF2B5EF4-FFF2-40B4-BE49-F238E27FC236}">
                  <a16:creationId xmlns:a16="http://schemas.microsoft.com/office/drawing/2014/main" id="{2C8E556A-4165-4C95-8DAD-7C267680C662}"/>
                </a:ext>
              </a:extLst>
            </p:cNvPr>
            <p:cNvGrpSpPr>
              <a:grpSpLocks/>
            </p:cNvGrpSpPr>
            <p:nvPr/>
          </p:nvGrpSpPr>
          <p:grpSpPr bwMode="auto">
            <a:xfrm>
              <a:off x="2925763" y="3109913"/>
              <a:ext cx="4546600" cy="1412875"/>
              <a:chOff x="1843" y="1959"/>
              <a:chExt cx="2864" cy="890"/>
            </a:xfrm>
          </p:grpSpPr>
          <p:sp>
            <p:nvSpPr>
              <p:cNvPr id="76" name="Line 24">
                <a:extLst>
                  <a:ext uri="{FF2B5EF4-FFF2-40B4-BE49-F238E27FC236}">
                    <a16:creationId xmlns:a16="http://schemas.microsoft.com/office/drawing/2014/main" id="{5D345E6D-9BB8-4108-B773-16B4239F9518}"/>
                  </a:ext>
                </a:extLst>
              </p:cNvPr>
              <p:cNvSpPr>
                <a:spLocks noChangeShapeType="1"/>
              </p:cNvSpPr>
              <p:nvPr/>
            </p:nvSpPr>
            <p:spPr bwMode="auto">
              <a:xfrm>
                <a:off x="3571" y="1959"/>
                <a:ext cx="884" cy="525"/>
              </a:xfrm>
              <a:prstGeom prst="line">
                <a:avLst/>
              </a:prstGeom>
              <a:noFill/>
              <a:ln w="28575">
                <a:solidFill>
                  <a:srgbClr val="FF0000"/>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53882" dir="2700000" algn="ctr" rotWithShape="0">
                        <a:schemeClr val="bg2"/>
                      </a:outerShdw>
                    </a:effectLst>
                  </a14:hiddenEffects>
                </a:ext>
              </a:extLst>
            </p:spPr>
            <p:txBody>
              <a:bodyPr anchor="ctr">
                <a:spAutoFit/>
              </a:bodyPr>
              <a:lstStyle/>
              <a:p>
                <a:endParaRPr lang="en-ID"/>
              </a:p>
            </p:txBody>
          </p:sp>
          <p:sp>
            <p:nvSpPr>
              <p:cNvPr id="77" name="Line 25">
                <a:extLst>
                  <a:ext uri="{FF2B5EF4-FFF2-40B4-BE49-F238E27FC236}">
                    <a16:creationId xmlns:a16="http://schemas.microsoft.com/office/drawing/2014/main" id="{5B5B19D7-B9CE-4BA7-9E5B-42F4BD04BC39}"/>
                  </a:ext>
                </a:extLst>
              </p:cNvPr>
              <p:cNvSpPr>
                <a:spLocks noChangeShapeType="1"/>
              </p:cNvSpPr>
              <p:nvPr/>
            </p:nvSpPr>
            <p:spPr bwMode="auto">
              <a:xfrm flipH="1">
                <a:off x="2131" y="2074"/>
                <a:ext cx="1008" cy="720"/>
              </a:xfrm>
              <a:prstGeom prst="line">
                <a:avLst/>
              </a:prstGeom>
              <a:noFill/>
              <a:ln w="28575">
                <a:solidFill>
                  <a:srgbClr val="FF0000"/>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53882" dir="2700000" algn="ctr" rotWithShape="0">
                        <a:schemeClr val="bg2"/>
                      </a:outerShdw>
                    </a:effectLst>
                  </a14:hiddenEffects>
                </a:ext>
              </a:extLst>
            </p:spPr>
            <p:txBody>
              <a:bodyPr anchor="ctr">
                <a:spAutoFit/>
              </a:bodyPr>
              <a:lstStyle/>
              <a:p>
                <a:endParaRPr lang="en-ID"/>
              </a:p>
            </p:txBody>
          </p:sp>
          <p:grpSp>
            <p:nvGrpSpPr>
              <p:cNvPr id="78" name="Group 26">
                <a:extLst>
                  <a:ext uri="{FF2B5EF4-FFF2-40B4-BE49-F238E27FC236}">
                    <a16:creationId xmlns:a16="http://schemas.microsoft.com/office/drawing/2014/main" id="{93F0B109-EA28-4E5D-8522-B6A74C76E84C}"/>
                  </a:ext>
                </a:extLst>
              </p:cNvPr>
              <p:cNvGrpSpPr>
                <a:grpSpLocks/>
              </p:cNvGrpSpPr>
              <p:nvPr/>
            </p:nvGrpSpPr>
            <p:grpSpPr bwMode="auto">
              <a:xfrm>
                <a:off x="1843" y="2276"/>
                <a:ext cx="588" cy="310"/>
                <a:chOff x="3764" y="1631"/>
                <a:chExt cx="701" cy="410"/>
              </a:xfrm>
            </p:grpSpPr>
            <p:sp>
              <p:nvSpPr>
                <p:cNvPr id="96" name="Rectangle 27">
                  <a:extLst>
                    <a:ext uri="{FF2B5EF4-FFF2-40B4-BE49-F238E27FC236}">
                      <a16:creationId xmlns:a16="http://schemas.microsoft.com/office/drawing/2014/main" id="{9C01071C-6726-44E4-9288-226690D4EB2D}"/>
                    </a:ext>
                  </a:extLst>
                </p:cNvPr>
                <p:cNvSpPr>
                  <a:spLocks noChangeArrowheads="1"/>
                </p:cNvSpPr>
                <p:nvPr/>
              </p:nvSpPr>
              <p:spPr bwMode="auto">
                <a:xfrm>
                  <a:off x="3792" y="1631"/>
                  <a:ext cx="624" cy="385"/>
                </a:xfrm>
                <a:prstGeom prst="rect">
                  <a:avLst/>
                </a:prstGeom>
                <a:solidFill>
                  <a:schemeClr val="bg1"/>
                </a:solidFill>
                <a:ln w="12700">
                  <a:solidFill>
                    <a:schemeClr val="tx1"/>
                  </a:solidFill>
                  <a:miter lim="800000"/>
                  <a:headEnd/>
                  <a:tailEnd/>
                </a:ln>
                <a:effectLst>
                  <a:outerShdw dist="53882" dir="2700000" algn="ctr" rotWithShape="0">
                    <a:schemeClr val="bg2"/>
                  </a:outerShdw>
                </a:effectLst>
              </p:spPr>
              <p:txBody>
                <a:bodyPr anchor="ctr">
                  <a:spAutoFit/>
                </a:bodyPr>
                <a:lstStyle/>
                <a:p>
                  <a:endParaRPr lang="en-ID"/>
                </a:p>
              </p:txBody>
            </p:sp>
            <p:sp>
              <p:nvSpPr>
                <p:cNvPr id="97" name="Freeform 28">
                  <a:extLst>
                    <a:ext uri="{FF2B5EF4-FFF2-40B4-BE49-F238E27FC236}">
                      <a16:creationId xmlns:a16="http://schemas.microsoft.com/office/drawing/2014/main" id="{EE13A613-F821-4585-8AF6-094CB5E74BB9}"/>
                    </a:ext>
                  </a:extLst>
                </p:cNvPr>
                <p:cNvSpPr>
                  <a:spLocks/>
                </p:cNvSpPr>
                <p:nvPr/>
              </p:nvSpPr>
              <p:spPr bwMode="auto">
                <a:xfrm>
                  <a:off x="4224" y="1648"/>
                  <a:ext cx="175" cy="176"/>
                </a:xfrm>
                <a:custGeom>
                  <a:avLst/>
                  <a:gdLst>
                    <a:gd name="T0" fmla="*/ 217 w 330"/>
                    <a:gd name="T1" fmla="*/ 341 h 372"/>
                    <a:gd name="T2" fmla="*/ 194 w 330"/>
                    <a:gd name="T3" fmla="*/ 364 h 372"/>
                    <a:gd name="T4" fmla="*/ 180 w 330"/>
                    <a:gd name="T5" fmla="*/ 338 h 372"/>
                    <a:gd name="T6" fmla="*/ 158 w 330"/>
                    <a:gd name="T7" fmla="*/ 364 h 372"/>
                    <a:gd name="T8" fmla="*/ 142 w 330"/>
                    <a:gd name="T9" fmla="*/ 338 h 372"/>
                    <a:gd name="T10" fmla="*/ 119 w 330"/>
                    <a:gd name="T11" fmla="*/ 357 h 372"/>
                    <a:gd name="T12" fmla="*/ 106 w 330"/>
                    <a:gd name="T13" fmla="*/ 346 h 372"/>
                    <a:gd name="T14" fmla="*/ 84 w 330"/>
                    <a:gd name="T15" fmla="*/ 359 h 372"/>
                    <a:gd name="T16" fmla="*/ 73 w 330"/>
                    <a:gd name="T17" fmla="*/ 346 h 372"/>
                    <a:gd name="T18" fmla="*/ 56 w 330"/>
                    <a:gd name="T19" fmla="*/ 367 h 372"/>
                    <a:gd name="T20" fmla="*/ 48 w 330"/>
                    <a:gd name="T21" fmla="*/ 336 h 372"/>
                    <a:gd name="T22" fmla="*/ 26 w 330"/>
                    <a:gd name="T23" fmla="*/ 313 h 372"/>
                    <a:gd name="T24" fmla="*/ 11 w 330"/>
                    <a:gd name="T25" fmla="*/ 295 h 372"/>
                    <a:gd name="T26" fmla="*/ 25 w 330"/>
                    <a:gd name="T27" fmla="*/ 279 h 372"/>
                    <a:gd name="T28" fmla="*/ 4 w 330"/>
                    <a:gd name="T29" fmla="*/ 261 h 372"/>
                    <a:gd name="T30" fmla="*/ 36 w 330"/>
                    <a:gd name="T31" fmla="*/ 248 h 372"/>
                    <a:gd name="T32" fmla="*/ 6 w 330"/>
                    <a:gd name="T33" fmla="*/ 233 h 372"/>
                    <a:gd name="T34" fmla="*/ 31 w 330"/>
                    <a:gd name="T35" fmla="*/ 215 h 372"/>
                    <a:gd name="T36" fmla="*/ 20 w 330"/>
                    <a:gd name="T37" fmla="*/ 196 h 372"/>
                    <a:gd name="T38" fmla="*/ 31 w 330"/>
                    <a:gd name="T39" fmla="*/ 175 h 372"/>
                    <a:gd name="T40" fmla="*/ 17 w 330"/>
                    <a:gd name="T41" fmla="*/ 158 h 372"/>
                    <a:gd name="T42" fmla="*/ 37 w 330"/>
                    <a:gd name="T43" fmla="*/ 137 h 372"/>
                    <a:gd name="T44" fmla="*/ 18 w 330"/>
                    <a:gd name="T45" fmla="*/ 121 h 372"/>
                    <a:gd name="T46" fmla="*/ 26 w 330"/>
                    <a:gd name="T47" fmla="*/ 101 h 372"/>
                    <a:gd name="T48" fmla="*/ 18 w 330"/>
                    <a:gd name="T49" fmla="*/ 82 h 372"/>
                    <a:gd name="T50" fmla="*/ 12 w 330"/>
                    <a:gd name="T51" fmla="*/ 67 h 372"/>
                    <a:gd name="T52" fmla="*/ 22 w 330"/>
                    <a:gd name="T53" fmla="*/ 47 h 372"/>
                    <a:gd name="T54" fmla="*/ 54 w 330"/>
                    <a:gd name="T55" fmla="*/ 41 h 372"/>
                    <a:gd name="T56" fmla="*/ 72 w 330"/>
                    <a:gd name="T57" fmla="*/ 8 h 372"/>
                    <a:gd name="T58" fmla="*/ 89 w 330"/>
                    <a:gd name="T59" fmla="*/ 26 h 372"/>
                    <a:gd name="T60" fmla="*/ 108 w 330"/>
                    <a:gd name="T61" fmla="*/ 10 h 372"/>
                    <a:gd name="T62" fmla="*/ 128 w 330"/>
                    <a:gd name="T63" fmla="*/ 28 h 372"/>
                    <a:gd name="T64" fmla="*/ 142 w 330"/>
                    <a:gd name="T65" fmla="*/ 12 h 372"/>
                    <a:gd name="T66" fmla="*/ 159 w 330"/>
                    <a:gd name="T67" fmla="*/ 13 h 372"/>
                    <a:gd name="T68" fmla="*/ 175 w 330"/>
                    <a:gd name="T69" fmla="*/ 15 h 372"/>
                    <a:gd name="T70" fmla="*/ 197 w 330"/>
                    <a:gd name="T71" fmla="*/ 12 h 372"/>
                    <a:gd name="T72" fmla="*/ 211 w 330"/>
                    <a:gd name="T73" fmla="*/ 16 h 372"/>
                    <a:gd name="T74" fmla="*/ 231 w 330"/>
                    <a:gd name="T75" fmla="*/ 12 h 372"/>
                    <a:gd name="T76" fmla="*/ 248 w 330"/>
                    <a:gd name="T77" fmla="*/ 15 h 372"/>
                    <a:gd name="T78" fmla="*/ 270 w 330"/>
                    <a:gd name="T79" fmla="*/ 12 h 372"/>
                    <a:gd name="T80" fmla="*/ 281 w 330"/>
                    <a:gd name="T81" fmla="*/ 23 h 372"/>
                    <a:gd name="T82" fmla="*/ 297 w 330"/>
                    <a:gd name="T83" fmla="*/ 10 h 372"/>
                    <a:gd name="T84" fmla="*/ 295 w 330"/>
                    <a:gd name="T85" fmla="*/ 47 h 372"/>
                    <a:gd name="T86" fmla="*/ 325 w 330"/>
                    <a:gd name="T87" fmla="*/ 57 h 372"/>
                    <a:gd name="T88" fmla="*/ 300 w 330"/>
                    <a:gd name="T89" fmla="*/ 73 h 372"/>
                    <a:gd name="T90" fmla="*/ 323 w 330"/>
                    <a:gd name="T91" fmla="*/ 90 h 372"/>
                    <a:gd name="T92" fmla="*/ 309 w 330"/>
                    <a:gd name="T93" fmla="*/ 104 h 372"/>
                    <a:gd name="T94" fmla="*/ 314 w 330"/>
                    <a:gd name="T95" fmla="*/ 121 h 372"/>
                    <a:gd name="T96" fmla="*/ 319 w 330"/>
                    <a:gd name="T97" fmla="*/ 139 h 372"/>
                    <a:gd name="T98" fmla="*/ 306 w 330"/>
                    <a:gd name="T99" fmla="*/ 153 h 372"/>
                    <a:gd name="T100" fmla="*/ 312 w 330"/>
                    <a:gd name="T101" fmla="*/ 178 h 372"/>
                    <a:gd name="T102" fmla="*/ 311 w 330"/>
                    <a:gd name="T103" fmla="*/ 192 h 372"/>
                    <a:gd name="T104" fmla="*/ 306 w 330"/>
                    <a:gd name="T105" fmla="*/ 215 h 372"/>
                    <a:gd name="T106" fmla="*/ 314 w 330"/>
                    <a:gd name="T107" fmla="*/ 233 h 372"/>
                    <a:gd name="T108" fmla="*/ 312 w 330"/>
                    <a:gd name="T109" fmla="*/ 251 h 372"/>
                    <a:gd name="T110" fmla="*/ 319 w 330"/>
                    <a:gd name="T111" fmla="*/ 269 h 372"/>
                    <a:gd name="T112" fmla="*/ 306 w 330"/>
                    <a:gd name="T113" fmla="*/ 287 h 372"/>
                    <a:gd name="T114" fmla="*/ 316 w 330"/>
                    <a:gd name="T115" fmla="*/ 303 h 372"/>
                    <a:gd name="T116" fmla="*/ 306 w 330"/>
                    <a:gd name="T117" fmla="*/ 323 h 372"/>
                    <a:gd name="T118" fmla="*/ 286 w 330"/>
                    <a:gd name="T119" fmla="*/ 346 h 372"/>
                    <a:gd name="T120" fmla="*/ 272 w 330"/>
                    <a:gd name="T121" fmla="*/ 368 h 372"/>
                    <a:gd name="T122" fmla="*/ 253 w 330"/>
                    <a:gd name="T123" fmla="*/ 339 h 372"/>
                    <a:gd name="T124" fmla="*/ 231 w 330"/>
                    <a:gd name="T125" fmla="*/ 370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30" h="372">
                      <a:moveTo>
                        <a:pt x="225" y="372"/>
                      </a:moveTo>
                      <a:lnTo>
                        <a:pt x="223" y="370"/>
                      </a:lnTo>
                      <a:lnTo>
                        <a:pt x="223" y="368"/>
                      </a:lnTo>
                      <a:lnTo>
                        <a:pt x="223" y="367"/>
                      </a:lnTo>
                      <a:lnTo>
                        <a:pt x="223" y="365"/>
                      </a:lnTo>
                      <a:lnTo>
                        <a:pt x="222" y="364"/>
                      </a:lnTo>
                      <a:lnTo>
                        <a:pt x="222" y="362"/>
                      </a:lnTo>
                      <a:lnTo>
                        <a:pt x="222" y="360"/>
                      </a:lnTo>
                      <a:lnTo>
                        <a:pt x="222" y="359"/>
                      </a:lnTo>
                      <a:lnTo>
                        <a:pt x="222" y="357"/>
                      </a:lnTo>
                      <a:lnTo>
                        <a:pt x="222" y="355"/>
                      </a:lnTo>
                      <a:lnTo>
                        <a:pt x="220" y="354"/>
                      </a:lnTo>
                      <a:lnTo>
                        <a:pt x="220" y="352"/>
                      </a:lnTo>
                      <a:lnTo>
                        <a:pt x="220" y="351"/>
                      </a:lnTo>
                      <a:lnTo>
                        <a:pt x="220" y="349"/>
                      </a:lnTo>
                      <a:lnTo>
                        <a:pt x="220" y="347"/>
                      </a:lnTo>
                      <a:lnTo>
                        <a:pt x="219" y="346"/>
                      </a:lnTo>
                      <a:lnTo>
                        <a:pt x="219" y="344"/>
                      </a:lnTo>
                      <a:lnTo>
                        <a:pt x="219" y="342"/>
                      </a:lnTo>
                      <a:lnTo>
                        <a:pt x="219" y="341"/>
                      </a:lnTo>
                      <a:lnTo>
                        <a:pt x="217" y="341"/>
                      </a:lnTo>
                      <a:lnTo>
                        <a:pt x="217" y="339"/>
                      </a:lnTo>
                      <a:lnTo>
                        <a:pt x="217" y="341"/>
                      </a:lnTo>
                      <a:lnTo>
                        <a:pt x="215" y="341"/>
                      </a:lnTo>
                      <a:lnTo>
                        <a:pt x="215" y="342"/>
                      </a:lnTo>
                      <a:lnTo>
                        <a:pt x="214" y="342"/>
                      </a:lnTo>
                      <a:lnTo>
                        <a:pt x="214" y="344"/>
                      </a:lnTo>
                      <a:lnTo>
                        <a:pt x="212" y="344"/>
                      </a:lnTo>
                      <a:lnTo>
                        <a:pt x="212" y="346"/>
                      </a:lnTo>
                      <a:lnTo>
                        <a:pt x="211" y="347"/>
                      </a:lnTo>
                      <a:lnTo>
                        <a:pt x="209" y="349"/>
                      </a:lnTo>
                      <a:lnTo>
                        <a:pt x="208" y="351"/>
                      </a:lnTo>
                      <a:lnTo>
                        <a:pt x="208" y="352"/>
                      </a:lnTo>
                      <a:lnTo>
                        <a:pt x="206" y="352"/>
                      </a:lnTo>
                      <a:lnTo>
                        <a:pt x="206" y="354"/>
                      </a:lnTo>
                      <a:lnTo>
                        <a:pt x="205" y="354"/>
                      </a:lnTo>
                      <a:lnTo>
                        <a:pt x="205" y="355"/>
                      </a:lnTo>
                      <a:lnTo>
                        <a:pt x="203" y="357"/>
                      </a:lnTo>
                      <a:lnTo>
                        <a:pt x="201" y="357"/>
                      </a:lnTo>
                      <a:lnTo>
                        <a:pt x="201" y="359"/>
                      </a:lnTo>
                      <a:lnTo>
                        <a:pt x="200" y="360"/>
                      </a:lnTo>
                      <a:lnTo>
                        <a:pt x="198" y="362"/>
                      </a:lnTo>
                      <a:lnTo>
                        <a:pt x="198" y="364"/>
                      </a:lnTo>
                      <a:lnTo>
                        <a:pt x="197" y="364"/>
                      </a:lnTo>
                      <a:lnTo>
                        <a:pt x="195" y="364"/>
                      </a:lnTo>
                      <a:lnTo>
                        <a:pt x="194" y="364"/>
                      </a:lnTo>
                      <a:lnTo>
                        <a:pt x="192" y="364"/>
                      </a:lnTo>
                      <a:lnTo>
                        <a:pt x="192" y="362"/>
                      </a:lnTo>
                      <a:lnTo>
                        <a:pt x="190" y="360"/>
                      </a:lnTo>
                      <a:lnTo>
                        <a:pt x="190" y="359"/>
                      </a:lnTo>
                      <a:lnTo>
                        <a:pt x="189" y="357"/>
                      </a:lnTo>
                      <a:lnTo>
                        <a:pt x="189" y="355"/>
                      </a:lnTo>
                      <a:lnTo>
                        <a:pt x="189" y="354"/>
                      </a:lnTo>
                      <a:lnTo>
                        <a:pt x="187" y="354"/>
                      </a:lnTo>
                      <a:lnTo>
                        <a:pt x="187" y="352"/>
                      </a:lnTo>
                      <a:lnTo>
                        <a:pt x="187" y="351"/>
                      </a:lnTo>
                      <a:lnTo>
                        <a:pt x="187" y="349"/>
                      </a:lnTo>
                      <a:lnTo>
                        <a:pt x="187" y="347"/>
                      </a:lnTo>
                      <a:lnTo>
                        <a:pt x="186" y="346"/>
                      </a:lnTo>
                      <a:lnTo>
                        <a:pt x="186" y="344"/>
                      </a:lnTo>
                      <a:lnTo>
                        <a:pt x="186" y="342"/>
                      </a:lnTo>
                      <a:lnTo>
                        <a:pt x="186" y="341"/>
                      </a:lnTo>
                      <a:lnTo>
                        <a:pt x="186" y="339"/>
                      </a:lnTo>
                      <a:lnTo>
                        <a:pt x="186" y="338"/>
                      </a:lnTo>
                      <a:lnTo>
                        <a:pt x="184" y="336"/>
                      </a:lnTo>
                      <a:lnTo>
                        <a:pt x="183" y="336"/>
                      </a:lnTo>
                      <a:lnTo>
                        <a:pt x="183" y="338"/>
                      </a:lnTo>
                      <a:lnTo>
                        <a:pt x="181" y="338"/>
                      </a:lnTo>
                      <a:lnTo>
                        <a:pt x="180" y="338"/>
                      </a:lnTo>
                      <a:lnTo>
                        <a:pt x="178" y="339"/>
                      </a:lnTo>
                      <a:lnTo>
                        <a:pt x="178" y="341"/>
                      </a:lnTo>
                      <a:lnTo>
                        <a:pt x="176" y="342"/>
                      </a:lnTo>
                      <a:lnTo>
                        <a:pt x="176" y="344"/>
                      </a:lnTo>
                      <a:lnTo>
                        <a:pt x="175" y="346"/>
                      </a:lnTo>
                      <a:lnTo>
                        <a:pt x="175" y="347"/>
                      </a:lnTo>
                      <a:lnTo>
                        <a:pt x="173" y="347"/>
                      </a:lnTo>
                      <a:lnTo>
                        <a:pt x="173" y="349"/>
                      </a:lnTo>
                      <a:lnTo>
                        <a:pt x="173" y="351"/>
                      </a:lnTo>
                      <a:lnTo>
                        <a:pt x="172" y="351"/>
                      </a:lnTo>
                      <a:lnTo>
                        <a:pt x="172" y="352"/>
                      </a:lnTo>
                      <a:lnTo>
                        <a:pt x="170" y="354"/>
                      </a:lnTo>
                      <a:lnTo>
                        <a:pt x="169" y="355"/>
                      </a:lnTo>
                      <a:lnTo>
                        <a:pt x="169" y="357"/>
                      </a:lnTo>
                      <a:lnTo>
                        <a:pt x="167" y="357"/>
                      </a:lnTo>
                      <a:lnTo>
                        <a:pt x="167" y="359"/>
                      </a:lnTo>
                      <a:lnTo>
                        <a:pt x="165" y="359"/>
                      </a:lnTo>
                      <a:lnTo>
                        <a:pt x="165" y="360"/>
                      </a:lnTo>
                      <a:lnTo>
                        <a:pt x="164" y="362"/>
                      </a:lnTo>
                      <a:lnTo>
                        <a:pt x="162" y="364"/>
                      </a:lnTo>
                      <a:lnTo>
                        <a:pt x="161" y="364"/>
                      </a:lnTo>
                      <a:lnTo>
                        <a:pt x="159" y="364"/>
                      </a:lnTo>
                      <a:lnTo>
                        <a:pt x="158" y="364"/>
                      </a:lnTo>
                      <a:lnTo>
                        <a:pt x="156" y="364"/>
                      </a:lnTo>
                      <a:lnTo>
                        <a:pt x="154" y="360"/>
                      </a:lnTo>
                      <a:lnTo>
                        <a:pt x="154" y="359"/>
                      </a:lnTo>
                      <a:lnTo>
                        <a:pt x="154" y="355"/>
                      </a:lnTo>
                      <a:lnTo>
                        <a:pt x="153" y="354"/>
                      </a:lnTo>
                      <a:lnTo>
                        <a:pt x="153" y="352"/>
                      </a:lnTo>
                      <a:lnTo>
                        <a:pt x="153" y="349"/>
                      </a:lnTo>
                      <a:lnTo>
                        <a:pt x="153" y="347"/>
                      </a:lnTo>
                      <a:lnTo>
                        <a:pt x="151" y="346"/>
                      </a:lnTo>
                      <a:lnTo>
                        <a:pt x="151" y="344"/>
                      </a:lnTo>
                      <a:lnTo>
                        <a:pt x="151" y="342"/>
                      </a:lnTo>
                      <a:lnTo>
                        <a:pt x="151" y="341"/>
                      </a:lnTo>
                      <a:lnTo>
                        <a:pt x="150" y="339"/>
                      </a:lnTo>
                      <a:lnTo>
                        <a:pt x="150" y="338"/>
                      </a:lnTo>
                      <a:lnTo>
                        <a:pt x="150" y="336"/>
                      </a:lnTo>
                      <a:lnTo>
                        <a:pt x="148" y="334"/>
                      </a:lnTo>
                      <a:lnTo>
                        <a:pt x="148" y="333"/>
                      </a:lnTo>
                      <a:lnTo>
                        <a:pt x="147" y="333"/>
                      </a:lnTo>
                      <a:lnTo>
                        <a:pt x="145" y="334"/>
                      </a:lnTo>
                      <a:lnTo>
                        <a:pt x="145" y="336"/>
                      </a:lnTo>
                      <a:lnTo>
                        <a:pt x="144" y="336"/>
                      </a:lnTo>
                      <a:lnTo>
                        <a:pt x="144" y="338"/>
                      </a:lnTo>
                      <a:lnTo>
                        <a:pt x="142" y="338"/>
                      </a:lnTo>
                      <a:lnTo>
                        <a:pt x="142" y="339"/>
                      </a:lnTo>
                      <a:lnTo>
                        <a:pt x="140" y="341"/>
                      </a:lnTo>
                      <a:lnTo>
                        <a:pt x="140" y="342"/>
                      </a:lnTo>
                      <a:lnTo>
                        <a:pt x="139" y="342"/>
                      </a:lnTo>
                      <a:lnTo>
                        <a:pt x="139" y="344"/>
                      </a:lnTo>
                      <a:lnTo>
                        <a:pt x="137" y="344"/>
                      </a:lnTo>
                      <a:lnTo>
                        <a:pt x="137" y="346"/>
                      </a:lnTo>
                      <a:lnTo>
                        <a:pt x="136" y="347"/>
                      </a:lnTo>
                      <a:lnTo>
                        <a:pt x="134" y="349"/>
                      </a:lnTo>
                      <a:lnTo>
                        <a:pt x="134" y="351"/>
                      </a:lnTo>
                      <a:lnTo>
                        <a:pt x="133" y="351"/>
                      </a:lnTo>
                      <a:lnTo>
                        <a:pt x="133" y="352"/>
                      </a:lnTo>
                      <a:lnTo>
                        <a:pt x="131" y="354"/>
                      </a:lnTo>
                      <a:lnTo>
                        <a:pt x="129" y="355"/>
                      </a:lnTo>
                      <a:lnTo>
                        <a:pt x="129" y="357"/>
                      </a:lnTo>
                      <a:lnTo>
                        <a:pt x="128" y="357"/>
                      </a:lnTo>
                      <a:lnTo>
                        <a:pt x="128" y="359"/>
                      </a:lnTo>
                      <a:lnTo>
                        <a:pt x="126" y="359"/>
                      </a:lnTo>
                      <a:lnTo>
                        <a:pt x="125" y="359"/>
                      </a:lnTo>
                      <a:lnTo>
                        <a:pt x="123" y="359"/>
                      </a:lnTo>
                      <a:lnTo>
                        <a:pt x="122" y="359"/>
                      </a:lnTo>
                      <a:lnTo>
                        <a:pt x="120" y="359"/>
                      </a:lnTo>
                      <a:lnTo>
                        <a:pt x="119" y="357"/>
                      </a:lnTo>
                      <a:lnTo>
                        <a:pt x="119" y="355"/>
                      </a:lnTo>
                      <a:lnTo>
                        <a:pt x="119" y="354"/>
                      </a:lnTo>
                      <a:lnTo>
                        <a:pt x="119" y="352"/>
                      </a:lnTo>
                      <a:lnTo>
                        <a:pt x="119" y="351"/>
                      </a:lnTo>
                      <a:lnTo>
                        <a:pt x="119" y="349"/>
                      </a:lnTo>
                      <a:lnTo>
                        <a:pt x="119" y="347"/>
                      </a:lnTo>
                      <a:lnTo>
                        <a:pt x="119" y="346"/>
                      </a:lnTo>
                      <a:lnTo>
                        <a:pt x="117" y="344"/>
                      </a:lnTo>
                      <a:lnTo>
                        <a:pt x="117" y="342"/>
                      </a:lnTo>
                      <a:lnTo>
                        <a:pt x="117" y="341"/>
                      </a:lnTo>
                      <a:lnTo>
                        <a:pt x="117" y="339"/>
                      </a:lnTo>
                      <a:lnTo>
                        <a:pt x="117" y="338"/>
                      </a:lnTo>
                      <a:lnTo>
                        <a:pt x="117" y="336"/>
                      </a:lnTo>
                      <a:lnTo>
                        <a:pt x="115" y="334"/>
                      </a:lnTo>
                      <a:lnTo>
                        <a:pt x="115" y="333"/>
                      </a:lnTo>
                      <a:lnTo>
                        <a:pt x="114" y="334"/>
                      </a:lnTo>
                      <a:lnTo>
                        <a:pt x="112" y="336"/>
                      </a:lnTo>
                      <a:lnTo>
                        <a:pt x="112" y="338"/>
                      </a:lnTo>
                      <a:lnTo>
                        <a:pt x="111" y="339"/>
                      </a:lnTo>
                      <a:lnTo>
                        <a:pt x="109" y="341"/>
                      </a:lnTo>
                      <a:lnTo>
                        <a:pt x="109" y="342"/>
                      </a:lnTo>
                      <a:lnTo>
                        <a:pt x="108" y="344"/>
                      </a:lnTo>
                      <a:lnTo>
                        <a:pt x="106" y="346"/>
                      </a:lnTo>
                      <a:lnTo>
                        <a:pt x="104" y="347"/>
                      </a:lnTo>
                      <a:lnTo>
                        <a:pt x="104" y="349"/>
                      </a:lnTo>
                      <a:lnTo>
                        <a:pt x="103" y="349"/>
                      </a:lnTo>
                      <a:lnTo>
                        <a:pt x="103" y="351"/>
                      </a:lnTo>
                      <a:lnTo>
                        <a:pt x="101" y="352"/>
                      </a:lnTo>
                      <a:lnTo>
                        <a:pt x="101" y="354"/>
                      </a:lnTo>
                      <a:lnTo>
                        <a:pt x="100" y="354"/>
                      </a:lnTo>
                      <a:lnTo>
                        <a:pt x="100" y="355"/>
                      </a:lnTo>
                      <a:lnTo>
                        <a:pt x="98" y="355"/>
                      </a:lnTo>
                      <a:lnTo>
                        <a:pt x="98" y="357"/>
                      </a:lnTo>
                      <a:lnTo>
                        <a:pt x="97" y="357"/>
                      </a:lnTo>
                      <a:lnTo>
                        <a:pt x="97" y="359"/>
                      </a:lnTo>
                      <a:lnTo>
                        <a:pt x="95" y="360"/>
                      </a:lnTo>
                      <a:lnTo>
                        <a:pt x="93" y="360"/>
                      </a:lnTo>
                      <a:lnTo>
                        <a:pt x="93" y="362"/>
                      </a:lnTo>
                      <a:lnTo>
                        <a:pt x="92" y="364"/>
                      </a:lnTo>
                      <a:lnTo>
                        <a:pt x="90" y="364"/>
                      </a:lnTo>
                      <a:lnTo>
                        <a:pt x="89" y="364"/>
                      </a:lnTo>
                      <a:lnTo>
                        <a:pt x="87" y="364"/>
                      </a:lnTo>
                      <a:lnTo>
                        <a:pt x="86" y="364"/>
                      </a:lnTo>
                      <a:lnTo>
                        <a:pt x="86" y="362"/>
                      </a:lnTo>
                      <a:lnTo>
                        <a:pt x="86" y="360"/>
                      </a:lnTo>
                      <a:lnTo>
                        <a:pt x="84" y="359"/>
                      </a:lnTo>
                      <a:lnTo>
                        <a:pt x="84" y="357"/>
                      </a:lnTo>
                      <a:lnTo>
                        <a:pt x="84" y="355"/>
                      </a:lnTo>
                      <a:lnTo>
                        <a:pt x="84" y="354"/>
                      </a:lnTo>
                      <a:lnTo>
                        <a:pt x="84" y="352"/>
                      </a:lnTo>
                      <a:lnTo>
                        <a:pt x="84" y="351"/>
                      </a:lnTo>
                      <a:lnTo>
                        <a:pt x="84" y="349"/>
                      </a:lnTo>
                      <a:lnTo>
                        <a:pt x="84" y="347"/>
                      </a:lnTo>
                      <a:lnTo>
                        <a:pt x="84" y="346"/>
                      </a:lnTo>
                      <a:lnTo>
                        <a:pt x="84" y="344"/>
                      </a:lnTo>
                      <a:lnTo>
                        <a:pt x="84" y="342"/>
                      </a:lnTo>
                      <a:lnTo>
                        <a:pt x="84" y="341"/>
                      </a:lnTo>
                      <a:lnTo>
                        <a:pt x="84" y="339"/>
                      </a:lnTo>
                      <a:lnTo>
                        <a:pt x="84" y="338"/>
                      </a:lnTo>
                      <a:lnTo>
                        <a:pt x="83" y="338"/>
                      </a:lnTo>
                      <a:lnTo>
                        <a:pt x="81" y="338"/>
                      </a:lnTo>
                      <a:lnTo>
                        <a:pt x="81" y="339"/>
                      </a:lnTo>
                      <a:lnTo>
                        <a:pt x="79" y="339"/>
                      </a:lnTo>
                      <a:lnTo>
                        <a:pt x="78" y="339"/>
                      </a:lnTo>
                      <a:lnTo>
                        <a:pt x="78" y="341"/>
                      </a:lnTo>
                      <a:lnTo>
                        <a:pt x="76" y="341"/>
                      </a:lnTo>
                      <a:lnTo>
                        <a:pt x="76" y="342"/>
                      </a:lnTo>
                      <a:lnTo>
                        <a:pt x="75" y="344"/>
                      </a:lnTo>
                      <a:lnTo>
                        <a:pt x="73" y="346"/>
                      </a:lnTo>
                      <a:lnTo>
                        <a:pt x="73" y="347"/>
                      </a:lnTo>
                      <a:lnTo>
                        <a:pt x="72" y="347"/>
                      </a:lnTo>
                      <a:lnTo>
                        <a:pt x="72" y="349"/>
                      </a:lnTo>
                      <a:lnTo>
                        <a:pt x="70" y="351"/>
                      </a:lnTo>
                      <a:lnTo>
                        <a:pt x="70" y="352"/>
                      </a:lnTo>
                      <a:lnTo>
                        <a:pt x="68" y="352"/>
                      </a:lnTo>
                      <a:lnTo>
                        <a:pt x="68" y="354"/>
                      </a:lnTo>
                      <a:lnTo>
                        <a:pt x="68" y="355"/>
                      </a:lnTo>
                      <a:lnTo>
                        <a:pt x="67" y="355"/>
                      </a:lnTo>
                      <a:lnTo>
                        <a:pt x="67" y="357"/>
                      </a:lnTo>
                      <a:lnTo>
                        <a:pt x="67" y="359"/>
                      </a:lnTo>
                      <a:lnTo>
                        <a:pt x="67" y="360"/>
                      </a:lnTo>
                      <a:lnTo>
                        <a:pt x="65" y="360"/>
                      </a:lnTo>
                      <a:lnTo>
                        <a:pt x="65" y="362"/>
                      </a:lnTo>
                      <a:lnTo>
                        <a:pt x="64" y="362"/>
                      </a:lnTo>
                      <a:lnTo>
                        <a:pt x="62" y="362"/>
                      </a:lnTo>
                      <a:lnTo>
                        <a:pt x="62" y="364"/>
                      </a:lnTo>
                      <a:lnTo>
                        <a:pt x="61" y="364"/>
                      </a:lnTo>
                      <a:lnTo>
                        <a:pt x="61" y="365"/>
                      </a:lnTo>
                      <a:lnTo>
                        <a:pt x="59" y="365"/>
                      </a:lnTo>
                      <a:lnTo>
                        <a:pt x="58" y="365"/>
                      </a:lnTo>
                      <a:lnTo>
                        <a:pt x="58" y="367"/>
                      </a:lnTo>
                      <a:lnTo>
                        <a:pt x="56" y="367"/>
                      </a:lnTo>
                      <a:lnTo>
                        <a:pt x="54" y="367"/>
                      </a:lnTo>
                      <a:lnTo>
                        <a:pt x="53" y="367"/>
                      </a:lnTo>
                      <a:lnTo>
                        <a:pt x="53" y="365"/>
                      </a:lnTo>
                      <a:lnTo>
                        <a:pt x="51" y="365"/>
                      </a:lnTo>
                      <a:lnTo>
                        <a:pt x="51" y="364"/>
                      </a:lnTo>
                      <a:lnTo>
                        <a:pt x="51" y="362"/>
                      </a:lnTo>
                      <a:lnTo>
                        <a:pt x="51" y="360"/>
                      </a:lnTo>
                      <a:lnTo>
                        <a:pt x="50" y="359"/>
                      </a:lnTo>
                      <a:lnTo>
                        <a:pt x="50" y="357"/>
                      </a:lnTo>
                      <a:lnTo>
                        <a:pt x="50" y="355"/>
                      </a:lnTo>
                      <a:lnTo>
                        <a:pt x="50" y="354"/>
                      </a:lnTo>
                      <a:lnTo>
                        <a:pt x="48" y="354"/>
                      </a:lnTo>
                      <a:lnTo>
                        <a:pt x="48" y="352"/>
                      </a:lnTo>
                      <a:lnTo>
                        <a:pt x="48" y="351"/>
                      </a:lnTo>
                      <a:lnTo>
                        <a:pt x="48" y="349"/>
                      </a:lnTo>
                      <a:lnTo>
                        <a:pt x="48" y="347"/>
                      </a:lnTo>
                      <a:lnTo>
                        <a:pt x="48" y="346"/>
                      </a:lnTo>
                      <a:lnTo>
                        <a:pt x="48" y="344"/>
                      </a:lnTo>
                      <a:lnTo>
                        <a:pt x="48" y="342"/>
                      </a:lnTo>
                      <a:lnTo>
                        <a:pt x="48" y="341"/>
                      </a:lnTo>
                      <a:lnTo>
                        <a:pt x="48" y="339"/>
                      </a:lnTo>
                      <a:lnTo>
                        <a:pt x="48" y="338"/>
                      </a:lnTo>
                      <a:lnTo>
                        <a:pt x="48" y="336"/>
                      </a:lnTo>
                      <a:lnTo>
                        <a:pt x="48" y="334"/>
                      </a:lnTo>
                      <a:lnTo>
                        <a:pt x="48" y="333"/>
                      </a:lnTo>
                      <a:lnTo>
                        <a:pt x="48" y="331"/>
                      </a:lnTo>
                      <a:lnTo>
                        <a:pt x="48" y="329"/>
                      </a:lnTo>
                      <a:lnTo>
                        <a:pt x="48" y="328"/>
                      </a:lnTo>
                      <a:lnTo>
                        <a:pt x="48" y="326"/>
                      </a:lnTo>
                      <a:lnTo>
                        <a:pt x="47" y="324"/>
                      </a:lnTo>
                      <a:lnTo>
                        <a:pt x="47" y="323"/>
                      </a:lnTo>
                      <a:lnTo>
                        <a:pt x="47" y="321"/>
                      </a:lnTo>
                      <a:lnTo>
                        <a:pt x="45" y="320"/>
                      </a:lnTo>
                      <a:lnTo>
                        <a:pt x="43" y="320"/>
                      </a:lnTo>
                      <a:lnTo>
                        <a:pt x="42" y="318"/>
                      </a:lnTo>
                      <a:lnTo>
                        <a:pt x="40" y="318"/>
                      </a:lnTo>
                      <a:lnTo>
                        <a:pt x="39" y="318"/>
                      </a:lnTo>
                      <a:lnTo>
                        <a:pt x="37" y="318"/>
                      </a:lnTo>
                      <a:lnTo>
                        <a:pt x="37" y="316"/>
                      </a:lnTo>
                      <a:lnTo>
                        <a:pt x="36" y="316"/>
                      </a:lnTo>
                      <a:lnTo>
                        <a:pt x="34" y="316"/>
                      </a:lnTo>
                      <a:lnTo>
                        <a:pt x="33" y="315"/>
                      </a:lnTo>
                      <a:lnTo>
                        <a:pt x="31" y="315"/>
                      </a:lnTo>
                      <a:lnTo>
                        <a:pt x="29" y="315"/>
                      </a:lnTo>
                      <a:lnTo>
                        <a:pt x="28" y="315"/>
                      </a:lnTo>
                      <a:lnTo>
                        <a:pt x="26" y="313"/>
                      </a:lnTo>
                      <a:lnTo>
                        <a:pt x="25" y="313"/>
                      </a:lnTo>
                      <a:lnTo>
                        <a:pt x="23" y="311"/>
                      </a:lnTo>
                      <a:lnTo>
                        <a:pt x="22" y="311"/>
                      </a:lnTo>
                      <a:lnTo>
                        <a:pt x="20" y="311"/>
                      </a:lnTo>
                      <a:lnTo>
                        <a:pt x="18" y="310"/>
                      </a:lnTo>
                      <a:lnTo>
                        <a:pt x="17" y="310"/>
                      </a:lnTo>
                      <a:lnTo>
                        <a:pt x="15" y="310"/>
                      </a:lnTo>
                      <a:lnTo>
                        <a:pt x="14" y="308"/>
                      </a:lnTo>
                      <a:lnTo>
                        <a:pt x="12" y="308"/>
                      </a:lnTo>
                      <a:lnTo>
                        <a:pt x="11" y="308"/>
                      </a:lnTo>
                      <a:lnTo>
                        <a:pt x="9" y="307"/>
                      </a:lnTo>
                      <a:lnTo>
                        <a:pt x="7" y="307"/>
                      </a:lnTo>
                      <a:lnTo>
                        <a:pt x="6" y="307"/>
                      </a:lnTo>
                      <a:lnTo>
                        <a:pt x="4" y="307"/>
                      </a:lnTo>
                      <a:lnTo>
                        <a:pt x="4" y="305"/>
                      </a:lnTo>
                      <a:lnTo>
                        <a:pt x="4" y="303"/>
                      </a:lnTo>
                      <a:lnTo>
                        <a:pt x="4" y="302"/>
                      </a:lnTo>
                      <a:lnTo>
                        <a:pt x="4" y="300"/>
                      </a:lnTo>
                      <a:lnTo>
                        <a:pt x="4" y="298"/>
                      </a:lnTo>
                      <a:lnTo>
                        <a:pt x="6" y="297"/>
                      </a:lnTo>
                      <a:lnTo>
                        <a:pt x="7" y="297"/>
                      </a:lnTo>
                      <a:lnTo>
                        <a:pt x="9" y="295"/>
                      </a:lnTo>
                      <a:lnTo>
                        <a:pt x="11" y="295"/>
                      </a:lnTo>
                      <a:lnTo>
                        <a:pt x="12" y="293"/>
                      </a:lnTo>
                      <a:lnTo>
                        <a:pt x="14" y="293"/>
                      </a:lnTo>
                      <a:lnTo>
                        <a:pt x="15" y="293"/>
                      </a:lnTo>
                      <a:lnTo>
                        <a:pt x="15" y="292"/>
                      </a:lnTo>
                      <a:lnTo>
                        <a:pt x="17" y="292"/>
                      </a:lnTo>
                      <a:lnTo>
                        <a:pt x="18" y="292"/>
                      </a:lnTo>
                      <a:lnTo>
                        <a:pt x="20" y="290"/>
                      </a:lnTo>
                      <a:lnTo>
                        <a:pt x="22" y="290"/>
                      </a:lnTo>
                      <a:lnTo>
                        <a:pt x="23" y="290"/>
                      </a:lnTo>
                      <a:lnTo>
                        <a:pt x="23" y="289"/>
                      </a:lnTo>
                      <a:lnTo>
                        <a:pt x="25" y="289"/>
                      </a:lnTo>
                      <a:lnTo>
                        <a:pt x="26" y="287"/>
                      </a:lnTo>
                      <a:lnTo>
                        <a:pt x="28" y="287"/>
                      </a:lnTo>
                      <a:lnTo>
                        <a:pt x="28" y="285"/>
                      </a:lnTo>
                      <a:lnTo>
                        <a:pt x="29" y="285"/>
                      </a:lnTo>
                      <a:lnTo>
                        <a:pt x="31" y="284"/>
                      </a:lnTo>
                      <a:lnTo>
                        <a:pt x="33" y="282"/>
                      </a:lnTo>
                      <a:lnTo>
                        <a:pt x="31" y="282"/>
                      </a:lnTo>
                      <a:lnTo>
                        <a:pt x="29" y="280"/>
                      </a:lnTo>
                      <a:lnTo>
                        <a:pt x="28" y="280"/>
                      </a:lnTo>
                      <a:lnTo>
                        <a:pt x="28" y="279"/>
                      </a:lnTo>
                      <a:lnTo>
                        <a:pt x="26" y="279"/>
                      </a:lnTo>
                      <a:lnTo>
                        <a:pt x="25" y="279"/>
                      </a:lnTo>
                      <a:lnTo>
                        <a:pt x="25" y="277"/>
                      </a:lnTo>
                      <a:lnTo>
                        <a:pt x="23" y="277"/>
                      </a:lnTo>
                      <a:lnTo>
                        <a:pt x="22" y="277"/>
                      </a:lnTo>
                      <a:lnTo>
                        <a:pt x="20" y="276"/>
                      </a:lnTo>
                      <a:lnTo>
                        <a:pt x="18" y="276"/>
                      </a:lnTo>
                      <a:lnTo>
                        <a:pt x="17" y="276"/>
                      </a:lnTo>
                      <a:lnTo>
                        <a:pt x="15" y="274"/>
                      </a:lnTo>
                      <a:lnTo>
                        <a:pt x="14" y="274"/>
                      </a:lnTo>
                      <a:lnTo>
                        <a:pt x="12" y="274"/>
                      </a:lnTo>
                      <a:lnTo>
                        <a:pt x="11" y="272"/>
                      </a:lnTo>
                      <a:lnTo>
                        <a:pt x="9" y="272"/>
                      </a:lnTo>
                      <a:lnTo>
                        <a:pt x="7" y="272"/>
                      </a:lnTo>
                      <a:lnTo>
                        <a:pt x="6" y="271"/>
                      </a:lnTo>
                      <a:lnTo>
                        <a:pt x="4" y="271"/>
                      </a:lnTo>
                      <a:lnTo>
                        <a:pt x="1" y="269"/>
                      </a:lnTo>
                      <a:lnTo>
                        <a:pt x="1" y="267"/>
                      </a:lnTo>
                      <a:lnTo>
                        <a:pt x="1" y="266"/>
                      </a:lnTo>
                      <a:lnTo>
                        <a:pt x="0" y="266"/>
                      </a:lnTo>
                      <a:lnTo>
                        <a:pt x="0" y="264"/>
                      </a:lnTo>
                      <a:lnTo>
                        <a:pt x="0" y="263"/>
                      </a:lnTo>
                      <a:lnTo>
                        <a:pt x="1" y="263"/>
                      </a:lnTo>
                      <a:lnTo>
                        <a:pt x="3" y="261"/>
                      </a:lnTo>
                      <a:lnTo>
                        <a:pt x="4" y="261"/>
                      </a:lnTo>
                      <a:lnTo>
                        <a:pt x="6" y="261"/>
                      </a:lnTo>
                      <a:lnTo>
                        <a:pt x="7" y="259"/>
                      </a:lnTo>
                      <a:lnTo>
                        <a:pt x="9" y="259"/>
                      </a:lnTo>
                      <a:lnTo>
                        <a:pt x="11" y="258"/>
                      </a:lnTo>
                      <a:lnTo>
                        <a:pt x="12" y="258"/>
                      </a:lnTo>
                      <a:lnTo>
                        <a:pt x="14" y="258"/>
                      </a:lnTo>
                      <a:lnTo>
                        <a:pt x="15" y="256"/>
                      </a:lnTo>
                      <a:lnTo>
                        <a:pt x="17" y="256"/>
                      </a:lnTo>
                      <a:lnTo>
                        <a:pt x="18" y="256"/>
                      </a:lnTo>
                      <a:lnTo>
                        <a:pt x="20" y="254"/>
                      </a:lnTo>
                      <a:lnTo>
                        <a:pt x="22" y="254"/>
                      </a:lnTo>
                      <a:lnTo>
                        <a:pt x="23" y="254"/>
                      </a:lnTo>
                      <a:lnTo>
                        <a:pt x="25" y="253"/>
                      </a:lnTo>
                      <a:lnTo>
                        <a:pt x="26" y="253"/>
                      </a:lnTo>
                      <a:lnTo>
                        <a:pt x="28" y="253"/>
                      </a:lnTo>
                      <a:lnTo>
                        <a:pt x="29" y="251"/>
                      </a:lnTo>
                      <a:lnTo>
                        <a:pt x="31" y="251"/>
                      </a:lnTo>
                      <a:lnTo>
                        <a:pt x="33" y="251"/>
                      </a:lnTo>
                      <a:lnTo>
                        <a:pt x="34" y="249"/>
                      </a:lnTo>
                      <a:lnTo>
                        <a:pt x="36" y="249"/>
                      </a:lnTo>
                      <a:lnTo>
                        <a:pt x="37" y="249"/>
                      </a:lnTo>
                      <a:lnTo>
                        <a:pt x="37" y="248"/>
                      </a:lnTo>
                      <a:lnTo>
                        <a:pt x="36" y="248"/>
                      </a:lnTo>
                      <a:lnTo>
                        <a:pt x="34" y="248"/>
                      </a:lnTo>
                      <a:lnTo>
                        <a:pt x="34" y="246"/>
                      </a:lnTo>
                      <a:lnTo>
                        <a:pt x="33" y="246"/>
                      </a:lnTo>
                      <a:lnTo>
                        <a:pt x="31" y="245"/>
                      </a:lnTo>
                      <a:lnTo>
                        <a:pt x="29" y="245"/>
                      </a:lnTo>
                      <a:lnTo>
                        <a:pt x="28" y="245"/>
                      </a:lnTo>
                      <a:lnTo>
                        <a:pt x="26" y="243"/>
                      </a:lnTo>
                      <a:lnTo>
                        <a:pt x="25" y="243"/>
                      </a:lnTo>
                      <a:lnTo>
                        <a:pt x="23" y="241"/>
                      </a:lnTo>
                      <a:lnTo>
                        <a:pt x="22" y="241"/>
                      </a:lnTo>
                      <a:lnTo>
                        <a:pt x="20" y="240"/>
                      </a:lnTo>
                      <a:lnTo>
                        <a:pt x="18" y="240"/>
                      </a:lnTo>
                      <a:lnTo>
                        <a:pt x="17" y="240"/>
                      </a:lnTo>
                      <a:lnTo>
                        <a:pt x="17" y="238"/>
                      </a:lnTo>
                      <a:lnTo>
                        <a:pt x="15" y="238"/>
                      </a:lnTo>
                      <a:lnTo>
                        <a:pt x="14" y="238"/>
                      </a:lnTo>
                      <a:lnTo>
                        <a:pt x="14" y="236"/>
                      </a:lnTo>
                      <a:lnTo>
                        <a:pt x="12" y="236"/>
                      </a:lnTo>
                      <a:lnTo>
                        <a:pt x="11" y="236"/>
                      </a:lnTo>
                      <a:lnTo>
                        <a:pt x="11" y="235"/>
                      </a:lnTo>
                      <a:lnTo>
                        <a:pt x="9" y="235"/>
                      </a:lnTo>
                      <a:lnTo>
                        <a:pt x="7" y="233"/>
                      </a:lnTo>
                      <a:lnTo>
                        <a:pt x="6" y="233"/>
                      </a:lnTo>
                      <a:lnTo>
                        <a:pt x="6" y="232"/>
                      </a:lnTo>
                      <a:lnTo>
                        <a:pt x="6" y="230"/>
                      </a:lnTo>
                      <a:lnTo>
                        <a:pt x="6" y="228"/>
                      </a:lnTo>
                      <a:lnTo>
                        <a:pt x="6" y="227"/>
                      </a:lnTo>
                      <a:lnTo>
                        <a:pt x="7" y="225"/>
                      </a:lnTo>
                      <a:lnTo>
                        <a:pt x="9" y="225"/>
                      </a:lnTo>
                      <a:lnTo>
                        <a:pt x="11" y="225"/>
                      </a:lnTo>
                      <a:lnTo>
                        <a:pt x="11" y="223"/>
                      </a:lnTo>
                      <a:lnTo>
                        <a:pt x="12" y="223"/>
                      </a:lnTo>
                      <a:lnTo>
                        <a:pt x="14" y="223"/>
                      </a:lnTo>
                      <a:lnTo>
                        <a:pt x="15" y="222"/>
                      </a:lnTo>
                      <a:lnTo>
                        <a:pt x="17" y="222"/>
                      </a:lnTo>
                      <a:lnTo>
                        <a:pt x="18" y="222"/>
                      </a:lnTo>
                      <a:lnTo>
                        <a:pt x="18" y="220"/>
                      </a:lnTo>
                      <a:lnTo>
                        <a:pt x="20" y="220"/>
                      </a:lnTo>
                      <a:lnTo>
                        <a:pt x="22" y="220"/>
                      </a:lnTo>
                      <a:lnTo>
                        <a:pt x="23" y="220"/>
                      </a:lnTo>
                      <a:lnTo>
                        <a:pt x="23" y="219"/>
                      </a:lnTo>
                      <a:lnTo>
                        <a:pt x="25" y="219"/>
                      </a:lnTo>
                      <a:lnTo>
                        <a:pt x="26" y="217"/>
                      </a:lnTo>
                      <a:lnTo>
                        <a:pt x="28" y="217"/>
                      </a:lnTo>
                      <a:lnTo>
                        <a:pt x="29" y="215"/>
                      </a:lnTo>
                      <a:lnTo>
                        <a:pt x="31" y="215"/>
                      </a:lnTo>
                      <a:lnTo>
                        <a:pt x="33" y="214"/>
                      </a:lnTo>
                      <a:lnTo>
                        <a:pt x="34" y="214"/>
                      </a:lnTo>
                      <a:lnTo>
                        <a:pt x="36" y="212"/>
                      </a:lnTo>
                      <a:lnTo>
                        <a:pt x="37" y="212"/>
                      </a:lnTo>
                      <a:lnTo>
                        <a:pt x="37" y="210"/>
                      </a:lnTo>
                      <a:lnTo>
                        <a:pt x="37" y="209"/>
                      </a:lnTo>
                      <a:lnTo>
                        <a:pt x="36" y="209"/>
                      </a:lnTo>
                      <a:lnTo>
                        <a:pt x="36" y="207"/>
                      </a:lnTo>
                      <a:lnTo>
                        <a:pt x="34" y="207"/>
                      </a:lnTo>
                      <a:lnTo>
                        <a:pt x="34" y="205"/>
                      </a:lnTo>
                      <a:lnTo>
                        <a:pt x="33" y="205"/>
                      </a:lnTo>
                      <a:lnTo>
                        <a:pt x="33" y="204"/>
                      </a:lnTo>
                      <a:lnTo>
                        <a:pt x="31" y="202"/>
                      </a:lnTo>
                      <a:lnTo>
                        <a:pt x="29" y="202"/>
                      </a:lnTo>
                      <a:lnTo>
                        <a:pt x="29" y="201"/>
                      </a:lnTo>
                      <a:lnTo>
                        <a:pt x="28" y="201"/>
                      </a:lnTo>
                      <a:lnTo>
                        <a:pt x="26" y="201"/>
                      </a:lnTo>
                      <a:lnTo>
                        <a:pt x="26" y="199"/>
                      </a:lnTo>
                      <a:lnTo>
                        <a:pt x="25" y="199"/>
                      </a:lnTo>
                      <a:lnTo>
                        <a:pt x="23" y="199"/>
                      </a:lnTo>
                      <a:lnTo>
                        <a:pt x="23" y="197"/>
                      </a:lnTo>
                      <a:lnTo>
                        <a:pt x="22" y="197"/>
                      </a:lnTo>
                      <a:lnTo>
                        <a:pt x="20" y="196"/>
                      </a:lnTo>
                      <a:lnTo>
                        <a:pt x="18" y="196"/>
                      </a:lnTo>
                      <a:lnTo>
                        <a:pt x="17" y="194"/>
                      </a:lnTo>
                      <a:lnTo>
                        <a:pt x="15" y="194"/>
                      </a:lnTo>
                      <a:lnTo>
                        <a:pt x="14" y="194"/>
                      </a:lnTo>
                      <a:lnTo>
                        <a:pt x="14" y="192"/>
                      </a:lnTo>
                      <a:lnTo>
                        <a:pt x="12" y="192"/>
                      </a:lnTo>
                      <a:lnTo>
                        <a:pt x="12" y="191"/>
                      </a:lnTo>
                      <a:lnTo>
                        <a:pt x="12" y="189"/>
                      </a:lnTo>
                      <a:lnTo>
                        <a:pt x="12" y="188"/>
                      </a:lnTo>
                      <a:lnTo>
                        <a:pt x="12" y="186"/>
                      </a:lnTo>
                      <a:lnTo>
                        <a:pt x="12" y="184"/>
                      </a:lnTo>
                      <a:lnTo>
                        <a:pt x="14" y="183"/>
                      </a:lnTo>
                      <a:lnTo>
                        <a:pt x="15" y="183"/>
                      </a:lnTo>
                      <a:lnTo>
                        <a:pt x="17" y="181"/>
                      </a:lnTo>
                      <a:lnTo>
                        <a:pt x="18" y="181"/>
                      </a:lnTo>
                      <a:lnTo>
                        <a:pt x="20" y="179"/>
                      </a:lnTo>
                      <a:lnTo>
                        <a:pt x="22" y="179"/>
                      </a:lnTo>
                      <a:lnTo>
                        <a:pt x="23" y="178"/>
                      </a:lnTo>
                      <a:lnTo>
                        <a:pt x="25" y="178"/>
                      </a:lnTo>
                      <a:lnTo>
                        <a:pt x="26" y="176"/>
                      </a:lnTo>
                      <a:lnTo>
                        <a:pt x="28" y="176"/>
                      </a:lnTo>
                      <a:lnTo>
                        <a:pt x="29" y="175"/>
                      </a:lnTo>
                      <a:lnTo>
                        <a:pt x="31" y="175"/>
                      </a:lnTo>
                      <a:lnTo>
                        <a:pt x="31" y="173"/>
                      </a:lnTo>
                      <a:lnTo>
                        <a:pt x="33" y="173"/>
                      </a:lnTo>
                      <a:lnTo>
                        <a:pt x="34" y="173"/>
                      </a:lnTo>
                      <a:lnTo>
                        <a:pt x="34" y="171"/>
                      </a:lnTo>
                      <a:lnTo>
                        <a:pt x="36" y="171"/>
                      </a:lnTo>
                      <a:lnTo>
                        <a:pt x="36" y="170"/>
                      </a:lnTo>
                      <a:lnTo>
                        <a:pt x="34" y="170"/>
                      </a:lnTo>
                      <a:lnTo>
                        <a:pt x="33" y="170"/>
                      </a:lnTo>
                      <a:lnTo>
                        <a:pt x="33" y="168"/>
                      </a:lnTo>
                      <a:lnTo>
                        <a:pt x="31" y="168"/>
                      </a:lnTo>
                      <a:lnTo>
                        <a:pt x="29" y="168"/>
                      </a:lnTo>
                      <a:lnTo>
                        <a:pt x="29" y="166"/>
                      </a:lnTo>
                      <a:lnTo>
                        <a:pt x="28" y="166"/>
                      </a:lnTo>
                      <a:lnTo>
                        <a:pt x="26" y="165"/>
                      </a:lnTo>
                      <a:lnTo>
                        <a:pt x="25" y="165"/>
                      </a:lnTo>
                      <a:lnTo>
                        <a:pt x="23" y="163"/>
                      </a:lnTo>
                      <a:lnTo>
                        <a:pt x="22" y="163"/>
                      </a:lnTo>
                      <a:lnTo>
                        <a:pt x="22" y="161"/>
                      </a:lnTo>
                      <a:lnTo>
                        <a:pt x="20" y="161"/>
                      </a:lnTo>
                      <a:lnTo>
                        <a:pt x="20" y="160"/>
                      </a:lnTo>
                      <a:lnTo>
                        <a:pt x="18" y="160"/>
                      </a:lnTo>
                      <a:lnTo>
                        <a:pt x="18" y="158"/>
                      </a:lnTo>
                      <a:lnTo>
                        <a:pt x="17" y="158"/>
                      </a:lnTo>
                      <a:lnTo>
                        <a:pt x="17" y="157"/>
                      </a:lnTo>
                      <a:lnTo>
                        <a:pt x="15" y="155"/>
                      </a:lnTo>
                      <a:lnTo>
                        <a:pt x="14" y="153"/>
                      </a:lnTo>
                      <a:lnTo>
                        <a:pt x="15" y="153"/>
                      </a:lnTo>
                      <a:lnTo>
                        <a:pt x="17" y="152"/>
                      </a:lnTo>
                      <a:lnTo>
                        <a:pt x="18" y="152"/>
                      </a:lnTo>
                      <a:lnTo>
                        <a:pt x="18" y="150"/>
                      </a:lnTo>
                      <a:lnTo>
                        <a:pt x="20" y="150"/>
                      </a:lnTo>
                      <a:lnTo>
                        <a:pt x="22" y="148"/>
                      </a:lnTo>
                      <a:lnTo>
                        <a:pt x="23" y="148"/>
                      </a:lnTo>
                      <a:lnTo>
                        <a:pt x="23" y="147"/>
                      </a:lnTo>
                      <a:lnTo>
                        <a:pt x="25" y="147"/>
                      </a:lnTo>
                      <a:lnTo>
                        <a:pt x="25" y="145"/>
                      </a:lnTo>
                      <a:lnTo>
                        <a:pt x="26" y="145"/>
                      </a:lnTo>
                      <a:lnTo>
                        <a:pt x="28" y="145"/>
                      </a:lnTo>
                      <a:lnTo>
                        <a:pt x="28" y="144"/>
                      </a:lnTo>
                      <a:lnTo>
                        <a:pt x="29" y="144"/>
                      </a:lnTo>
                      <a:lnTo>
                        <a:pt x="31" y="142"/>
                      </a:lnTo>
                      <a:lnTo>
                        <a:pt x="33" y="142"/>
                      </a:lnTo>
                      <a:lnTo>
                        <a:pt x="33" y="140"/>
                      </a:lnTo>
                      <a:lnTo>
                        <a:pt x="34" y="140"/>
                      </a:lnTo>
                      <a:lnTo>
                        <a:pt x="36" y="139"/>
                      </a:lnTo>
                      <a:lnTo>
                        <a:pt x="37" y="137"/>
                      </a:lnTo>
                      <a:lnTo>
                        <a:pt x="39" y="137"/>
                      </a:lnTo>
                      <a:lnTo>
                        <a:pt x="39" y="135"/>
                      </a:lnTo>
                      <a:lnTo>
                        <a:pt x="40" y="135"/>
                      </a:lnTo>
                      <a:lnTo>
                        <a:pt x="39" y="135"/>
                      </a:lnTo>
                      <a:lnTo>
                        <a:pt x="37" y="134"/>
                      </a:lnTo>
                      <a:lnTo>
                        <a:pt x="36" y="134"/>
                      </a:lnTo>
                      <a:lnTo>
                        <a:pt x="34" y="134"/>
                      </a:lnTo>
                      <a:lnTo>
                        <a:pt x="34" y="132"/>
                      </a:lnTo>
                      <a:lnTo>
                        <a:pt x="33" y="132"/>
                      </a:lnTo>
                      <a:lnTo>
                        <a:pt x="31" y="132"/>
                      </a:lnTo>
                      <a:lnTo>
                        <a:pt x="29" y="132"/>
                      </a:lnTo>
                      <a:lnTo>
                        <a:pt x="29" y="130"/>
                      </a:lnTo>
                      <a:lnTo>
                        <a:pt x="28" y="130"/>
                      </a:lnTo>
                      <a:lnTo>
                        <a:pt x="26" y="130"/>
                      </a:lnTo>
                      <a:lnTo>
                        <a:pt x="26" y="129"/>
                      </a:lnTo>
                      <a:lnTo>
                        <a:pt x="25" y="129"/>
                      </a:lnTo>
                      <a:lnTo>
                        <a:pt x="23" y="129"/>
                      </a:lnTo>
                      <a:lnTo>
                        <a:pt x="22" y="127"/>
                      </a:lnTo>
                      <a:lnTo>
                        <a:pt x="20" y="127"/>
                      </a:lnTo>
                      <a:lnTo>
                        <a:pt x="18" y="126"/>
                      </a:lnTo>
                      <a:lnTo>
                        <a:pt x="18" y="124"/>
                      </a:lnTo>
                      <a:lnTo>
                        <a:pt x="18" y="122"/>
                      </a:lnTo>
                      <a:lnTo>
                        <a:pt x="18" y="121"/>
                      </a:lnTo>
                      <a:lnTo>
                        <a:pt x="20" y="121"/>
                      </a:lnTo>
                      <a:lnTo>
                        <a:pt x="20" y="119"/>
                      </a:lnTo>
                      <a:lnTo>
                        <a:pt x="22" y="119"/>
                      </a:lnTo>
                      <a:lnTo>
                        <a:pt x="23" y="117"/>
                      </a:lnTo>
                      <a:lnTo>
                        <a:pt x="25" y="116"/>
                      </a:lnTo>
                      <a:lnTo>
                        <a:pt x="26" y="116"/>
                      </a:lnTo>
                      <a:lnTo>
                        <a:pt x="26" y="114"/>
                      </a:lnTo>
                      <a:lnTo>
                        <a:pt x="28" y="114"/>
                      </a:lnTo>
                      <a:lnTo>
                        <a:pt x="29" y="113"/>
                      </a:lnTo>
                      <a:lnTo>
                        <a:pt x="31" y="113"/>
                      </a:lnTo>
                      <a:lnTo>
                        <a:pt x="31" y="111"/>
                      </a:lnTo>
                      <a:lnTo>
                        <a:pt x="33" y="111"/>
                      </a:lnTo>
                      <a:lnTo>
                        <a:pt x="33" y="109"/>
                      </a:lnTo>
                      <a:lnTo>
                        <a:pt x="34" y="109"/>
                      </a:lnTo>
                      <a:lnTo>
                        <a:pt x="33" y="108"/>
                      </a:lnTo>
                      <a:lnTo>
                        <a:pt x="33" y="106"/>
                      </a:lnTo>
                      <a:lnTo>
                        <a:pt x="33" y="104"/>
                      </a:lnTo>
                      <a:lnTo>
                        <a:pt x="31" y="104"/>
                      </a:lnTo>
                      <a:lnTo>
                        <a:pt x="31" y="103"/>
                      </a:lnTo>
                      <a:lnTo>
                        <a:pt x="29" y="103"/>
                      </a:lnTo>
                      <a:lnTo>
                        <a:pt x="28" y="103"/>
                      </a:lnTo>
                      <a:lnTo>
                        <a:pt x="28" y="101"/>
                      </a:lnTo>
                      <a:lnTo>
                        <a:pt x="26" y="101"/>
                      </a:lnTo>
                      <a:lnTo>
                        <a:pt x="25" y="101"/>
                      </a:lnTo>
                      <a:lnTo>
                        <a:pt x="25" y="100"/>
                      </a:lnTo>
                      <a:lnTo>
                        <a:pt x="23" y="100"/>
                      </a:lnTo>
                      <a:lnTo>
                        <a:pt x="22" y="100"/>
                      </a:lnTo>
                      <a:lnTo>
                        <a:pt x="22" y="98"/>
                      </a:lnTo>
                      <a:lnTo>
                        <a:pt x="20" y="98"/>
                      </a:lnTo>
                      <a:lnTo>
                        <a:pt x="18" y="98"/>
                      </a:lnTo>
                      <a:lnTo>
                        <a:pt x="18" y="96"/>
                      </a:lnTo>
                      <a:lnTo>
                        <a:pt x="17" y="96"/>
                      </a:lnTo>
                      <a:lnTo>
                        <a:pt x="15" y="96"/>
                      </a:lnTo>
                      <a:lnTo>
                        <a:pt x="15" y="95"/>
                      </a:lnTo>
                      <a:lnTo>
                        <a:pt x="14" y="95"/>
                      </a:lnTo>
                      <a:lnTo>
                        <a:pt x="12" y="95"/>
                      </a:lnTo>
                      <a:lnTo>
                        <a:pt x="12" y="93"/>
                      </a:lnTo>
                      <a:lnTo>
                        <a:pt x="12" y="91"/>
                      </a:lnTo>
                      <a:lnTo>
                        <a:pt x="12" y="90"/>
                      </a:lnTo>
                      <a:lnTo>
                        <a:pt x="12" y="88"/>
                      </a:lnTo>
                      <a:lnTo>
                        <a:pt x="12" y="86"/>
                      </a:lnTo>
                      <a:lnTo>
                        <a:pt x="14" y="85"/>
                      </a:lnTo>
                      <a:lnTo>
                        <a:pt x="15" y="85"/>
                      </a:lnTo>
                      <a:lnTo>
                        <a:pt x="17" y="83"/>
                      </a:lnTo>
                      <a:lnTo>
                        <a:pt x="18" y="83"/>
                      </a:lnTo>
                      <a:lnTo>
                        <a:pt x="18" y="82"/>
                      </a:lnTo>
                      <a:lnTo>
                        <a:pt x="20" y="82"/>
                      </a:lnTo>
                      <a:lnTo>
                        <a:pt x="22" y="80"/>
                      </a:lnTo>
                      <a:lnTo>
                        <a:pt x="23" y="80"/>
                      </a:lnTo>
                      <a:lnTo>
                        <a:pt x="25" y="78"/>
                      </a:lnTo>
                      <a:lnTo>
                        <a:pt x="26" y="78"/>
                      </a:lnTo>
                      <a:lnTo>
                        <a:pt x="26" y="77"/>
                      </a:lnTo>
                      <a:lnTo>
                        <a:pt x="28" y="77"/>
                      </a:lnTo>
                      <a:lnTo>
                        <a:pt x="29" y="77"/>
                      </a:lnTo>
                      <a:lnTo>
                        <a:pt x="29" y="75"/>
                      </a:lnTo>
                      <a:lnTo>
                        <a:pt x="31" y="75"/>
                      </a:lnTo>
                      <a:lnTo>
                        <a:pt x="29" y="73"/>
                      </a:lnTo>
                      <a:lnTo>
                        <a:pt x="28" y="73"/>
                      </a:lnTo>
                      <a:lnTo>
                        <a:pt x="26" y="72"/>
                      </a:lnTo>
                      <a:lnTo>
                        <a:pt x="25" y="72"/>
                      </a:lnTo>
                      <a:lnTo>
                        <a:pt x="23" y="72"/>
                      </a:lnTo>
                      <a:lnTo>
                        <a:pt x="22" y="70"/>
                      </a:lnTo>
                      <a:lnTo>
                        <a:pt x="20" y="70"/>
                      </a:lnTo>
                      <a:lnTo>
                        <a:pt x="18" y="70"/>
                      </a:lnTo>
                      <a:lnTo>
                        <a:pt x="18" y="69"/>
                      </a:lnTo>
                      <a:lnTo>
                        <a:pt x="17" y="69"/>
                      </a:lnTo>
                      <a:lnTo>
                        <a:pt x="15" y="69"/>
                      </a:lnTo>
                      <a:lnTo>
                        <a:pt x="14" y="67"/>
                      </a:lnTo>
                      <a:lnTo>
                        <a:pt x="12" y="67"/>
                      </a:lnTo>
                      <a:lnTo>
                        <a:pt x="11" y="65"/>
                      </a:lnTo>
                      <a:lnTo>
                        <a:pt x="9" y="65"/>
                      </a:lnTo>
                      <a:lnTo>
                        <a:pt x="9" y="64"/>
                      </a:lnTo>
                      <a:lnTo>
                        <a:pt x="7" y="64"/>
                      </a:lnTo>
                      <a:lnTo>
                        <a:pt x="6" y="62"/>
                      </a:lnTo>
                      <a:lnTo>
                        <a:pt x="4" y="60"/>
                      </a:lnTo>
                      <a:lnTo>
                        <a:pt x="4" y="59"/>
                      </a:lnTo>
                      <a:lnTo>
                        <a:pt x="6" y="59"/>
                      </a:lnTo>
                      <a:lnTo>
                        <a:pt x="6" y="57"/>
                      </a:lnTo>
                      <a:lnTo>
                        <a:pt x="7" y="57"/>
                      </a:lnTo>
                      <a:lnTo>
                        <a:pt x="7" y="56"/>
                      </a:lnTo>
                      <a:lnTo>
                        <a:pt x="9" y="56"/>
                      </a:lnTo>
                      <a:lnTo>
                        <a:pt x="9" y="54"/>
                      </a:lnTo>
                      <a:lnTo>
                        <a:pt x="11" y="54"/>
                      </a:lnTo>
                      <a:lnTo>
                        <a:pt x="11" y="52"/>
                      </a:lnTo>
                      <a:lnTo>
                        <a:pt x="12" y="52"/>
                      </a:lnTo>
                      <a:lnTo>
                        <a:pt x="14" y="51"/>
                      </a:lnTo>
                      <a:lnTo>
                        <a:pt x="15" y="51"/>
                      </a:lnTo>
                      <a:lnTo>
                        <a:pt x="17" y="51"/>
                      </a:lnTo>
                      <a:lnTo>
                        <a:pt x="17" y="49"/>
                      </a:lnTo>
                      <a:lnTo>
                        <a:pt x="18" y="49"/>
                      </a:lnTo>
                      <a:lnTo>
                        <a:pt x="20" y="49"/>
                      </a:lnTo>
                      <a:lnTo>
                        <a:pt x="22" y="47"/>
                      </a:lnTo>
                      <a:lnTo>
                        <a:pt x="23" y="47"/>
                      </a:lnTo>
                      <a:lnTo>
                        <a:pt x="25" y="47"/>
                      </a:lnTo>
                      <a:lnTo>
                        <a:pt x="25" y="46"/>
                      </a:lnTo>
                      <a:lnTo>
                        <a:pt x="26" y="46"/>
                      </a:lnTo>
                      <a:lnTo>
                        <a:pt x="28" y="46"/>
                      </a:lnTo>
                      <a:lnTo>
                        <a:pt x="28" y="44"/>
                      </a:lnTo>
                      <a:lnTo>
                        <a:pt x="29" y="44"/>
                      </a:lnTo>
                      <a:lnTo>
                        <a:pt x="31" y="44"/>
                      </a:lnTo>
                      <a:lnTo>
                        <a:pt x="33" y="44"/>
                      </a:lnTo>
                      <a:lnTo>
                        <a:pt x="34" y="42"/>
                      </a:lnTo>
                      <a:lnTo>
                        <a:pt x="36" y="42"/>
                      </a:lnTo>
                      <a:lnTo>
                        <a:pt x="37" y="42"/>
                      </a:lnTo>
                      <a:lnTo>
                        <a:pt x="39" y="42"/>
                      </a:lnTo>
                      <a:lnTo>
                        <a:pt x="40" y="42"/>
                      </a:lnTo>
                      <a:lnTo>
                        <a:pt x="42" y="42"/>
                      </a:lnTo>
                      <a:lnTo>
                        <a:pt x="43" y="42"/>
                      </a:lnTo>
                      <a:lnTo>
                        <a:pt x="45" y="41"/>
                      </a:lnTo>
                      <a:lnTo>
                        <a:pt x="47" y="41"/>
                      </a:lnTo>
                      <a:lnTo>
                        <a:pt x="48" y="41"/>
                      </a:lnTo>
                      <a:lnTo>
                        <a:pt x="50" y="41"/>
                      </a:lnTo>
                      <a:lnTo>
                        <a:pt x="51" y="41"/>
                      </a:lnTo>
                      <a:lnTo>
                        <a:pt x="53" y="41"/>
                      </a:lnTo>
                      <a:lnTo>
                        <a:pt x="54" y="41"/>
                      </a:lnTo>
                      <a:lnTo>
                        <a:pt x="54" y="39"/>
                      </a:lnTo>
                      <a:lnTo>
                        <a:pt x="54" y="38"/>
                      </a:lnTo>
                      <a:lnTo>
                        <a:pt x="56" y="36"/>
                      </a:lnTo>
                      <a:lnTo>
                        <a:pt x="56" y="34"/>
                      </a:lnTo>
                      <a:lnTo>
                        <a:pt x="56" y="33"/>
                      </a:lnTo>
                      <a:lnTo>
                        <a:pt x="58" y="31"/>
                      </a:lnTo>
                      <a:lnTo>
                        <a:pt x="58" y="29"/>
                      </a:lnTo>
                      <a:lnTo>
                        <a:pt x="58" y="28"/>
                      </a:lnTo>
                      <a:lnTo>
                        <a:pt x="59" y="28"/>
                      </a:lnTo>
                      <a:lnTo>
                        <a:pt x="59" y="26"/>
                      </a:lnTo>
                      <a:lnTo>
                        <a:pt x="59" y="25"/>
                      </a:lnTo>
                      <a:lnTo>
                        <a:pt x="61" y="23"/>
                      </a:lnTo>
                      <a:lnTo>
                        <a:pt x="62" y="21"/>
                      </a:lnTo>
                      <a:lnTo>
                        <a:pt x="62" y="20"/>
                      </a:lnTo>
                      <a:lnTo>
                        <a:pt x="64" y="18"/>
                      </a:lnTo>
                      <a:lnTo>
                        <a:pt x="64" y="16"/>
                      </a:lnTo>
                      <a:lnTo>
                        <a:pt x="65" y="15"/>
                      </a:lnTo>
                      <a:lnTo>
                        <a:pt x="65" y="13"/>
                      </a:lnTo>
                      <a:lnTo>
                        <a:pt x="67" y="12"/>
                      </a:lnTo>
                      <a:lnTo>
                        <a:pt x="68" y="10"/>
                      </a:lnTo>
                      <a:lnTo>
                        <a:pt x="68" y="8"/>
                      </a:lnTo>
                      <a:lnTo>
                        <a:pt x="70" y="8"/>
                      </a:lnTo>
                      <a:lnTo>
                        <a:pt x="72" y="8"/>
                      </a:lnTo>
                      <a:lnTo>
                        <a:pt x="73" y="8"/>
                      </a:lnTo>
                      <a:lnTo>
                        <a:pt x="75" y="8"/>
                      </a:lnTo>
                      <a:lnTo>
                        <a:pt x="76" y="8"/>
                      </a:lnTo>
                      <a:lnTo>
                        <a:pt x="78" y="8"/>
                      </a:lnTo>
                      <a:lnTo>
                        <a:pt x="79" y="8"/>
                      </a:lnTo>
                      <a:lnTo>
                        <a:pt x="79" y="7"/>
                      </a:lnTo>
                      <a:lnTo>
                        <a:pt x="79" y="8"/>
                      </a:lnTo>
                      <a:lnTo>
                        <a:pt x="81" y="8"/>
                      </a:lnTo>
                      <a:lnTo>
                        <a:pt x="81" y="10"/>
                      </a:lnTo>
                      <a:lnTo>
                        <a:pt x="81" y="12"/>
                      </a:lnTo>
                      <a:lnTo>
                        <a:pt x="83" y="12"/>
                      </a:lnTo>
                      <a:lnTo>
                        <a:pt x="83" y="13"/>
                      </a:lnTo>
                      <a:lnTo>
                        <a:pt x="83" y="15"/>
                      </a:lnTo>
                      <a:lnTo>
                        <a:pt x="84" y="15"/>
                      </a:lnTo>
                      <a:lnTo>
                        <a:pt x="84" y="16"/>
                      </a:lnTo>
                      <a:lnTo>
                        <a:pt x="84" y="18"/>
                      </a:lnTo>
                      <a:lnTo>
                        <a:pt x="86" y="18"/>
                      </a:lnTo>
                      <a:lnTo>
                        <a:pt x="86" y="20"/>
                      </a:lnTo>
                      <a:lnTo>
                        <a:pt x="87" y="21"/>
                      </a:lnTo>
                      <a:lnTo>
                        <a:pt x="87" y="23"/>
                      </a:lnTo>
                      <a:lnTo>
                        <a:pt x="87" y="25"/>
                      </a:lnTo>
                      <a:lnTo>
                        <a:pt x="89" y="25"/>
                      </a:lnTo>
                      <a:lnTo>
                        <a:pt x="89" y="26"/>
                      </a:lnTo>
                      <a:lnTo>
                        <a:pt x="90" y="26"/>
                      </a:lnTo>
                      <a:lnTo>
                        <a:pt x="90" y="28"/>
                      </a:lnTo>
                      <a:lnTo>
                        <a:pt x="92" y="28"/>
                      </a:lnTo>
                      <a:lnTo>
                        <a:pt x="92" y="29"/>
                      </a:lnTo>
                      <a:lnTo>
                        <a:pt x="93" y="29"/>
                      </a:lnTo>
                      <a:lnTo>
                        <a:pt x="95" y="29"/>
                      </a:lnTo>
                      <a:lnTo>
                        <a:pt x="95" y="28"/>
                      </a:lnTo>
                      <a:lnTo>
                        <a:pt x="97" y="26"/>
                      </a:lnTo>
                      <a:lnTo>
                        <a:pt x="97" y="25"/>
                      </a:lnTo>
                      <a:lnTo>
                        <a:pt x="98" y="25"/>
                      </a:lnTo>
                      <a:lnTo>
                        <a:pt x="98" y="23"/>
                      </a:lnTo>
                      <a:lnTo>
                        <a:pt x="100" y="21"/>
                      </a:lnTo>
                      <a:lnTo>
                        <a:pt x="100" y="20"/>
                      </a:lnTo>
                      <a:lnTo>
                        <a:pt x="101" y="20"/>
                      </a:lnTo>
                      <a:lnTo>
                        <a:pt x="101" y="18"/>
                      </a:lnTo>
                      <a:lnTo>
                        <a:pt x="103" y="18"/>
                      </a:lnTo>
                      <a:lnTo>
                        <a:pt x="103" y="16"/>
                      </a:lnTo>
                      <a:lnTo>
                        <a:pt x="103" y="15"/>
                      </a:lnTo>
                      <a:lnTo>
                        <a:pt x="104" y="15"/>
                      </a:lnTo>
                      <a:lnTo>
                        <a:pt x="104" y="13"/>
                      </a:lnTo>
                      <a:lnTo>
                        <a:pt x="106" y="13"/>
                      </a:lnTo>
                      <a:lnTo>
                        <a:pt x="106" y="12"/>
                      </a:lnTo>
                      <a:lnTo>
                        <a:pt x="108" y="10"/>
                      </a:lnTo>
                      <a:lnTo>
                        <a:pt x="108" y="8"/>
                      </a:lnTo>
                      <a:lnTo>
                        <a:pt x="109" y="8"/>
                      </a:lnTo>
                      <a:lnTo>
                        <a:pt x="111" y="8"/>
                      </a:lnTo>
                      <a:lnTo>
                        <a:pt x="112" y="8"/>
                      </a:lnTo>
                      <a:lnTo>
                        <a:pt x="114" y="8"/>
                      </a:lnTo>
                      <a:lnTo>
                        <a:pt x="115" y="10"/>
                      </a:lnTo>
                      <a:lnTo>
                        <a:pt x="115" y="12"/>
                      </a:lnTo>
                      <a:lnTo>
                        <a:pt x="117" y="12"/>
                      </a:lnTo>
                      <a:lnTo>
                        <a:pt x="117" y="13"/>
                      </a:lnTo>
                      <a:lnTo>
                        <a:pt x="119" y="15"/>
                      </a:lnTo>
                      <a:lnTo>
                        <a:pt x="120" y="16"/>
                      </a:lnTo>
                      <a:lnTo>
                        <a:pt x="120" y="18"/>
                      </a:lnTo>
                      <a:lnTo>
                        <a:pt x="122" y="18"/>
                      </a:lnTo>
                      <a:lnTo>
                        <a:pt x="122" y="20"/>
                      </a:lnTo>
                      <a:lnTo>
                        <a:pt x="122" y="21"/>
                      </a:lnTo>
                      <a:lnTo>
                        <a:pt x="123" y="21"/>
                      </a:lnTo>
                      <a:lnTo>
                        <a:pt x="123" y="23"/>
                      </a:lnTo>
                      <a:lnTo>
                        <a:pt x="125" y="23"/>
                      </a:lnTo>
                      <a:lnTo>
                        <a:pt x="125" y="25"/>
                      </a:lnTo>
                      <a:lnTo>
                        <a:pt x="125" y="26"/>
                      </a:lnTo>
                      <a:lnTo>
                        <a:pt x="126" y="26"/>
                      </a:lnTo>
                      <a:lnTo>
                        <a:pt x="126" y="28"/>
                      </a:lnTo>
                      <a:lnTo>
                        <a:pt x="128" y="28"/>
                      </a:lnTo>
                      <a:lnTo>
                        <a:pt x="128" y="29"/>
                      </a:lnTo>
                      <a:lnTo>
                        <a:pt x="128" y="31"/>
                      </a:lnTo>
                      <a:lnTo>
                        <a:pt x="129" y="31"/>
                      </a:lnTo>
                      <a:lnTo>
                        <a:pt x="131" y="31"/>
                      </a:lnTo>
                      <a:lnTo>
                        <a:pt x="133" y="31"/>
                      </a:lnTo>
                      <a:lnTo>
                        <a:pt x="133" y="29"/>
                      </a:lnTo>
                      <a:lnTo>
                        <a:pt x="134" y="29"/>
                      </a:lnTo>
                      <a:lnTo>
                        <a:pt x="134" y="28"/>
                      </a:lnTo>
                      <a:lnTo>
                        <a:pt x="136" y="28"/>
                      </a:lnTo>
                      <a:lnTo>
                        <a:pt x="136" y="26"/>
                      </a:lnTo>
                      <a:lnTo>
                        <a:pt x="136" y="25"/>
                      </a:lnTo>
                      <a:lnTo>
                        <a:pt x="137" y="25"/>
                      </a:lnTo>
                      <a:lnTo>
                        <a:pt x="137" y="23"/>
                      </a:lnTo>
                      <a:lnTo>
                        <a:pt x="137" y="21"/>
                      </a:lnTo>
                      <a:lnTo>
                        <a:pt x="139" y="21"/>
                      </a:lnTo>
                      <a:lnTo>
                        <a:pt x="139" y="20"/>
                      </a:lnTo>
                      <a:lnTo>
                        <a:pt x="139" y="18"/>
                      </a:lnTo>
                      <a:lnTo>
                        <a:pt x="140" y="18"/>
                      </a:lnTo>
                      <a:lnTo>
                        <a:pt x="140" y="16"/>
                      </a:lnTo>
                      <a:lnTo>
                        <a:pt x="140" y="15"/>
                      </a:lnTo>
                      <a:lnTo>
                        <a:pt x="142" y="15"/>
                      </a:lnTo>
                      <a:lnTo>
                        <a:pt x="142" y="13"/>
                      </a:lnTo>
                      <a:lnTo>
                        <a:pt x="142" y="12"/>
                      </a:lnTo>
                      <a:lnTo>
                        <a:pt x="144" y="12"/>
                      </a:lnTo>
                      <a:lnTo>
                        <a:pt x="144" y="10"/>
                      </a:lnTo>
                      <a:lnTo>
                        <a:pt x="144" y="8"/>
                      </a:lnTo>
                      <a:lnTo>
                        <a:pt x="145" y="8"/>
                      </a:lnTo>
                      <a:lnTo>
                        <a:pt x="145" y="7"/>
                      </a:lnTo>
                      <a:lnTo>
                        <a:pt x="145" y="5"/>
                      </a:lnTo>
                      <a:lnTo>
                        <a:pt x="147" y="5"/>
                      </a:lnTo>
                      <a:lnTo>
                        <a:pt x="147" y="3"/>
                      </a:lnTo>
                      <a:lnTo>
                        <a:pt x="148" y="3"/>
                      </a:lnTo>
                      <a:lnTo>
                        <a:pt x="150" y="3"/>
                      </a:lnTo>
                      <a:lnTo>
                        <a:pt x="151" y="3"/>
                      </a:lnTo>
                      <a:lnTo>
                        <a:pt x="153" y="3"/>
                      </a:lnTo>
                      <a:lnTo>
                        <a:pt x="153" y="2"/>
                      </a:lnTo>
                      <a:lnTo>
                        <a:pt x="154" y="2"/>
                      </a:lnTo>
                      <a:lnTo>
                        <a:pt x="154" y="3"/>
                      </a:lnTo>
                      <a:lnTo>
                        <a:pt x="154" y="5"/>
                      </a:lnTo>
                      <a:lnTo>
                        <a:pt x="156" y="5"/>
                      </a:lnTo>
                      <a:lnTo>
                        <a:pt x="156" y="7"/>
                      </a:lnTo>
                      <a:lnTo>
                        <a:pt x="156" y="8"/>
                      </a:lnTo>
                      <a:lnTo>
                        <a:pt x="158" y="8"/>
                      </a:lnTo>
                      <a:lnTo>
                        <a:pt x="158" y="10"/>
                      </a:lnTo>
                      <a:lnTo>
                        <a:pt x="158" y="12"/>
                      </a:lnTo>
                      <a:lnTo>
                        <a:pt x="159" y="13"/>
                      </a:lnTo>
                      <a:lnTo>
                        <a:pt x="159" y="15"/>
                      </a:lnTo>
                      <a:lnTo>
                        <a:pt x="159" y="16"/>
                      </a:lnTo>
                      <a:lnTo>
                        <a:pt x="161" y="16"/>
                      </a:lnTo>
                      <a:lnTo>
                        <a:pt x="161" y="18"/>
                      </a:lnTo>
                      <a:lnTo>
                        <a:pt x="161" y="20"/>
                      </a:lnTo>
                      <a:lnTo>
                        <a:pt x="162" y="20"/>
                      </a:lnTo>
                      <a:lnTo>
                        <a:pt x="162" y="21"/>
                      </a:lnTo>
                      <a:lnTo>
                        <a:pt x="162" y="23"/>
                      </a:lnTo>
                      <a:lnTo>
                        <a:pt x="164" y="23"/>
                      </a:lnTo>
                      <a:lnTo>
                        <a:pt x="164" y="25"/>
                      </a:lnTo>
                      <a:lnTo>
                        <a:pt x="164" y="26"/>
                      </a:lnTo>
                      <a:lnTo>
                        <a:pt x="165" y="26"/>
                      </a:lnTo>
                      <a:lnTo>
                        <a:pt x="165" y="25"/>
                      </a:lnTo>
                      <a:lnTo>
                        <a:pt x="167" y="25"/>
                      </a:lnTo>
                      <a:lnTo>
                        <a:pt x="167" y="23"/>
                      </a:lnTo>
                      <a:lnTo>
                        <a:pt x="169" y="21"/>
                      </a:lnTo>
                      <a:lnTo>
                        <a:pt x="170" y="20"/>
                      </a:lnTo>
                      <a:lnTo>
                        <a:pt x="170" y="18"/>
                      </a:lnTo>
                      <a:lnTo>
                        <a:pt x="172" y="18"/>
                      </a:lnTo>
                      <a:lnTo>
                        <a:pt x="172" y="16"/>
                      </a:lnTo>
                      <a:lnTo>
                        <a:pt x="173" y="16"/>
                      </a:lnTo>
                      <a:lnTo>
                        <a:pt x="173" y="15"/>
                      </a:lnTo>
                      <a:lnTo>
                        <a:pt x="175" y="15"/>
                      </a:lnTo>
                      <a:lnTo>
                        <a:pt x="175" y="13"/>
                      </a:lnTo>
                      <a:lnTo>
                        <a:pt x="176" y="13"/>
                      </a:lnTo>
                      <a:lnTo>
                        <a:pt x="176" y="12"/>
                      </a:lnTo>
                      <a:lnTo>
                        <a:pt x="178" y="12"/>
                      </a:lnTo>
                      <a:lnTo>
                        <a:pt x="178" y="10"/>
                      </a:lnTo>
                      <a:lnTo>
                        <a:pt x="180" y="8"/>
                      </a:lnTo>
                      <a:lnTo>
                        <a:pt x="181" y="7"/>
                      </a:lnTo>
                      <a:lnTo>
                        <a:pt x="181" y="5"/>
                      </a:lnTo>
                      <a:lnTo>
                        <a:pt x="183" y="5"/>
                      </a:lnTo>
                      <a:lnTo>
                        <a:pt x="183" y="3"/>
                      </a:lnTo>
                      <a:lnTo>
                        <a:pt x="184" y="3"/>
                      </a:lnTo>
                      <a:lnTo>
                        <a:pt x="186" y="3"/>
                      </a:lnTo>
                      <a:lnTo>
                        <a:pt x="187" y="3"/>
                      </a:lnTo>
                      <a:lnTo>
                        <a:pt x="189" y="3"/>
                      </a:lnTo>
                      <a:lnTo>
                        <a:pt x="189" y="2"/>
                      </a:lnTo>
                      <a:lnTo>
                        <a:pt x="190" y="2"/>
                      </a:lnTo>
                      <a:lnTo>
                        <a:pt x="192" y="2"/>
                      </a:lnTo>
                      <a:lnTo>
                        <a:pt x="194" y="2"/>
                      </a:lnTo>
                      <a:lnTo>
                        <a:pt x="195" y="3"/>
                      </a:lnTo>
                      <a:lnTo>
                        <a:pt x="195" y="7"/>
                      </a:lnTo>
                      <a:lnTo>
                        <a:pt x="195" y="8"/>
                      </a:lnTo>
                      <a:lnTo>
                        <a:pt x="195" y="10"/>
                      </a:lnTo>
                      <a:lnTo>
                        <a:pt x="197" y="12"/>
                      </a:lnTo>
                      <a:lnTo>
                        <a:pt x="197" y="13"/>
                      </a:lnTo>
                      <a:lnTo>
                        <a:pt x="197" y="15"/>
                      </a:lnTo>
                      <a:lnTo>
                        <a:pt x="197" y="16"/>
                      </a:lnTo>
                      <a:lnTo>
                        <a:pt x="198" y="16"/>
                      </a:lnTo>
                      <a:lnTo>
                        <a:pt x="198" y="18"/>
                      </a:lnTo>
                      <a:lnTo>
                        <a:pt x="198" y="20"/>
                      </a:lnTo>
                      <a:lnTo>
                        <a:pt x="198" y="21"/>
                      </a:lnTo>
                      <a:lnTo>
                        <a:pt x="200" y="23"/>
                      </a:lnTo>
                      <a:lnTo>
                        <a:pt x="200" y="25"/>
                      </a:lnTo>
                      <a:lnTo>
                        <a:pt x="200" y="26"/>
                      </a:lnTo>
                      <a:lnTo>
                        <a:pt x="201" y="26"/>
                      </a:lnTo>
                      <a:lnTo>
                        <a:pt x="201" y="28"/>
                      </a:lnTo>
                      <a:lnTo>
                        <a:pt x="203" y="28"/>
                      </a:lnTo>
                      <a:lnTo>
                        <a:pt x="203" y="26"/>
                      </a:lnTo>
                      <a:lnTo>
                        <a:pt x="205" y="26"/>
                      </a:lnTo>
                      <a:lnTo>
                        <a:pt x="205" y="25"/>
                      </a:lnTo>
                      <a:lnTo>
                        <a:pt x="206" y="25"/>
                      </a:lnTo>
                      <a:lnTo>
                        <a:pt x="206" y="23"/>
                      </a:lnTo>
                      <a:lnTo>
                        <a:pt x="208" y="21"/>
                      </a:lnTo>
                      <a:lnTo>
                        <a:pt x="208" y="20"/>
                      </a:lnTo>
                      <a:lnTo>
                        <a:pt x="209" y="20"/>
                      </a:lnTo>
                      <a:lnTo>
                        <a:pt x="209" y="18"/>
                      </a:lnTo>
                      <a:lnTo>
                        <a:pt x="211" y="16"/>
                      </a:lnTo>
                      <a:lnTo>
                        <a:pt x="212" y="15"/>
                      </a:lnTo>
                      <a:lnTo>
                        <a:pt x="212" y="13"/>
                      </a:lnTo>
                      <a:lnTo>
                        <a:pt x="214" y="13"/>
                      </a:lnTo>
                      <a:lnTo>
                        <a:pt x="214" y="12"/>
                      </a:lnTo>
                      <a:lnTo>
                        <a:pt x="215" y="10"/>
                      </a:lnTo>
                      <a:lnTo>
                        <a:pt x="217" y="8"/>
                      </a:lnTo>
                      <a:lnTo>
                        <a:pt x="217" y="7"/>
                      </a:lnTo>
                      <a:lnTo>
                        <a:pt x="219" y="7"/>
                      </a:lnTo>
                      <a:lnTo>
                        <a:pt x="219" y="5"/>
                      </a:lnTo>
                      <a:lnTo>
                        <a:pt x="220" y="3"/>
                      </a:lnTo>
                      <a:lnTo>
                        <a:pt x="222" y="2"/>
                      </a:lnTo>
                      <a:lnTo>
                        <a:pt x="223" y="2"/>
                      </a:lnTo>
                      <a:lnTo>
                        <a:pt x="225" y="2"/>
                      </a:lnTo>
                      <a:lnTo>
                        <a:pt x="225" y="3"/>
                      </a:lnTo>
                      <a:lnTo>
                        <a:pt x="226" y="3"/>
                      </a:lnTo>
                      <a:lnTo>
                        <a:pt x="228" y="3"/>
                      </a:lnTo>
                      <a:lnTo>
                        <a:pt x="230" y="3"/>
                      </a:lnTo>
                      <a:lnTo>
                        <a:pt x="230" y="5"/>
                      </a:lnTo>
                      <a:lnTo>
                        <a:pt x="230" y="7"/>
                      </a:lnTo>
                      <a:lnTo>
                        <a:pt x="230" y="8"/>
                      </a:lnTo>
                      <a:lnTo>
                        <a:pt x="230" y="10"/>
                      </a:lnTo>
                      <a:lnTo>
                        <a:pt x="231" y="10"/>
                      </a:lnTo>
                      <a:lnTo>
                        <a:pt x="231" y="12"/>
                      </a:lnTo>
                      <a:lnTo>
                        <a:pt x="231" y="13"/>
                      </a:lnTo>
                      <a:lnTo>
                        <a:pt x="231" y="15"/>
                      </a:lnTo>
                      <a:lnTo>
                        <a:pt x="231" y="16"/>
                      </a:lnTo>
                      <a:lnTo>
                        <a:pt x="231" y="18"/>
                      </a:lnTo>
                      <a:lnTo>
                        <a:pt x="231" y="20"/>
                      </a:lnTo>
                      <a:lnTo>
                        <a:pt x="233" y="21"/>
                      </a:lnTo>
                      <a:lnTo>
                        <a:pt x="233" y="23"/>
                      </a:lnTo>
                      <a:lnTo>
                        <a:pt x="233" y="25"/>
                      </a:lnTo>
                      <a:lnTo>
                        <a:pt x="234" y="25"/>
                      </a:lnTo>
                      <a:lnTo>
                        <a:pt x="236" y="25"/>
                      </a:lnTo>
                      <a:lnTo>
                        <a:pt x="237" y="25"/>
                      </a:lnTo>
                      <a:lnTo>
                        <a:pt x="239" y="25"/>
                      </a:lnTo>
                      <a:lnTo>
                        <a:pt x="239" y="23"/>
                      </a:lnTo>
                      <a:lnTo>
                        <a:pt x="241" y="23"/>
                      </a:lnTo>
                      <a:lnTo>
                        <a:pt x="241" y="21"/>
                      </a:lnTo>
                      <a:lnTo>
                        <a:pt x="242" y="21"/>
                      </a:lnTo>
                      <a:lnTo>
                        <a:pt x="242" y="20"/>
                      </a:lnTo>
                      <a:lnTo>
                        <a:pt x="244" y="20"/>
                      </a:lnTo>
                      <a:lnTo>
                        <a:pt x="244" y="18"/>
                      </a:lnTo>
                      <a:lnTo>
                        <a:pt x="245" y="16"/>
                      </a:lnTo>
                      <a:lnTo>
                        <a:pt x="247" y="16"/>
                      </a:lnTo>
                      <a:lnTo>
                        <a:pt x="247" y="15"/>
                      </a:lnTo>
                      <a:lnTo>
                        <a:pt x="248" y="15"/>
                      </a:lnTo>
                      <a:lnTo>
                        <a:pt x="248" y="13"/>
                      </a:lnTo>
                      <a:lnTo>
                        <a:pt x="250" y="12"/>
                      </a:lnTo>
                      <a:lnTo>
                        <a:pt x="251" y="10"/>
                      </a:lnTo>
                      <a:lnTo>
                        <a:pt x="253" y="8"/>
                      </a:lnTo>
                      <a:lnTo>
                        <a:pt x="253" y="7"/>
                      </a:lnTo>
                      <a:lnTo>
                        <a:pt x="255" y="7"/>
                      </a:lnTo>
                      <a:lnTo>
                        <a:pt x="255" y="5"/>
                      </a:lnTo>
                      <a:lnTo>
                        <a:pt x="256" y="5"/>
                      </a:lnTo>
                      <a:lnTo>
                        <a:pt x="258" y="3"/>
                      </a:lnTo>
                      <a:lnTo>
                        <a:pt x="259" y="2"/>
                      </a:lnTo>
                      <a:lnTo>
                        <a:pt x="261" y="0"/>
                      </a:lnTo>
                      <a:lnTo>
                        <a:pt x="262" y="0"/>
                      </a:lnTo>
                      <a:lnTo>
                        <a:pt x="264" y="0"/>
                      </a:lnTo>
                      <a:lnTo>
                        <a:pt x="266" y="0"/>
                      </a:lnTo>
                      <a:lnTo>
                        <a:pt x="267" y="0"/>
                      </a:lnTo>
                      <a:lnTo>
                        <a:pt x="269" y="0"/>
                      </a:lnTo>
                      <a:lnTo>
                        <a:pt x="269" y="2"/>
                      </a:lnTo>
                      <a:lnTo>
                        <a:pt x="269" y="3"/>
                      </a:lnTo>
                      <a:lnTo>
                        <a:pt x="269" y="5"/>
                      </a:lnTo>
                      <a:lnTo>
                        <a:pt x="269" y="7"/>
                      </a:lnTo>
                      <a:lnTo>
                        <a:pt x="269" y="8"/>
                      </a:lnTo>
                      <a:lnTo>
                        <a:pt x="270" y="10"/>
                      </a:lnTo>
                      <a:lnTo>
                        <a:pt x="270" y="12"/>
                      </a:lnTo>
                      <a:lnTo>
                        <a:pt x="270" y="13"/>
                      </a:lnTo>
                      <a:lnTo>
                        <a:pt x="270" y="15"/>
                      </a:lnTo>
                      <a:lnTo>
                        <a:pt x="270" y="16"/>
                      </a:lnTo>
                      <a:lnTo>
                        <a:pt x="270" y="18"/>
                      </a:lnTo>
                      <a:lnTo>
                        <a:pt x="270" y="20"/>
                      </a:lnTo>
                      <a:lnTo>
                        <a:pt x="270" y="21"/>
                      </a:lnTo>
                      <a:lnTo>
                        <a:pt x="270" y="23"/>
                      </a:lnTo>
                      <a:lnTo>
                        <a:pt x="270" y="25"/>
                      </a:lnTo>
                      <a:lnTo>
                        <a:pt x="270" y="26"/>
                      </a:lnTo>
                      <a:lnTo>
                        <a:pt x="270" y="28"/>
                      </a:lnTo>
                      <a:lnTo>
                        <a:pt x="272" y="29"/>
                      </a:lnTo>
                      <a:lnTo>
                        <a:pt x="272" y="31"/>
                      </a:lnTo>
                      <a:lnTo>
                        <a:pt x="273" y="31"/>
                      </a:lnTo>
                      <a:lnTo>
                        <a:pt x="275" y="31"/>
                      </a:lnTo>
                      <a:lnTo>
                        <a:pt x="276" y="31"/>
                      </a:lnTo>
                      <a:lnTo>
                        <a:pt x="278" y="31"/>
                      </a:lnTo>
                      <a:lnTo>
                        <a:pt x="280" y="31"/>
                      </a:lnTo>
                      <a:lnTo>
                        <a:pt x="280" y="29"/>
                      </a:lnTo>
                      <a:lnTo>
                        <a:pt x="280" y="28"/>
                      </a:lnTo>
                      <a:lnTo>
                        <a:pt x="280" y="26"/>
                      </a:lnTo>
                      <a:lnTo>
                        <a:pt x="280" y="25"/>
                      </a:lnTo>
                      <a:lnTo>
                        <a:pt x="281" y="25"/>
                      </a:lnTo>
                      <a:lnTo>
                        <a:pt x="281" y="23"/>
                      </a:lnTo>
                      <a:lnTo>
                        <a:pt x="281" y="21"/>
                      </a:lnTo>
                      <a:lnTo>
                        <a:pt x="281" y="20"/>
                      </a:lnTo>
                      <a:lnTo>
                        <a:pt x="283" y="20"/>
                      </a:lnTo>
                      <a:lnTo>
                        <a:pt x="283" y="18"/>
                      </a:lnTo>
                      <a:lnTo>
                        <a:pt x="284" y="16"/>
                      </a:lnTo>
                      <a:lnTo>
                        <a:pt x="284" y="15"/>
                      </a:lnTo>
                      <a:lnTo>
                        <a:pt x="286" y="15"/>
                      </a:lnTo>
                      <a:lnTo>
                        <a:pt x="286" y="13"/>
                      </a:lnTo>
                      <a:lnTo>
                        <a:pt x="287" y="12"/>
                      </a:lnTo>
                      <a:lnTo>
                        <a:pt x="287" y="10"/>
                      </a:lnTo>
                      <a:lnTo>
                        <a:pt x="289" y="10"/>
                      </a:lnTo>
                      <a:lnTo>
                        <a:pt x="289" y="8"/>
                      </a:lnTo>
                      <a:lnTo>
                        <a:pt x="289" y="7"/>
                      </a:lnTo>
                      <a:lnTo>
                        <a:pt x="291" y="7"/>
                      </a:lnTo>
                      <a:lnTo>
                        <a:pt x="292" y="7"/>
                      </a:lnTo>
                      <a:lnTo>
                        <a:pt x="294" y="5"/>
                      </a:lnTo>
                      <a:lnTo>
                        <a:pt x="295" y="5"/>
                      </a:lnTo>
                      <a:lnTo>
                        <a:pt x="297" y="5"/>
                      </a:lnTo>
                      <a:lnTo>
                        <a:pt x="297" y="3"/>
                      </a:lnTo>
                      <a:lnTo>
                        <a:pt x="297" y="5"/>
                      </a:lnTo>
                      <a:lnTo>
                        <a:pt x="297" y="7"/>
                      </a:lnTo>
                      <a:lnTo>
                        <a:pt x="297" y="8"/>
                      </a:lnTo>
                      <a:lnTo>
                        <a:pt x="297" y="10"/>
                      </a:lnTo>
                      <a:lnTo>
                        <a:pt x="297" y="12"/>
                      </a:lnTo>
                      <a:lnTo>
                        <a:pt x="297" y="13"/>
                      </a:lnTo>
                      <a:lnTo>
                        <a:pt x="297" y="15"/>
                      </a:lnTo>
                      <a:lnTo>
                        <a:pt x="297" y="16"/>
                      </a:lnTo>
                      <a:lnTo>
                        <a:pt x="297" y="18"/>
                      </a:lnTo>
                      <a:lnTo>
                        <a:pt x="297" y="20"/>
                      </a:lnTo>
                      <a:lnTo>
                        <a:pt x="297" y="21"/>
                      </a:lnTo>
                      <a:lnTo>
                        <a:pt x="297" y="23"/>
                      </a:lnTo>
                      <a:lnTo>
                        <a:pt x="297" y="25"/>
                      </a:lnTo>
                      <a:lnTo>
                        <a:pt x="297" y="26"/>
                      </a:lnTo>
                      <a:lnTo>
                        <a:pt x="297" y="28"/>
                      </a:lnTo>
                      <a:lnTo>
                        <a:pt x="297" y="29"/>
                      </a:lnTo>
                      <a:lnTo>
                        <a:pt x="297" y="31"/>
                      </a:lnTo>
                      <a:lnTo>
                        <a:pt x="297" y="33"/>
                      </a:lnTo>
                      <a:lnTo>
                        <a:pt x="297" y="34"/>
                      </a:lnTo>
                      <a:lnTo>
                        <a:pt x="295" y="36"/>
                      </a:lnTo>
                      <a:lnTo>
                        <a:pt x="295" y="38"/>
                      </a:lnTo>
                      <a:lnTo>
                        <a:pt x="295" y="39"/>
                      </a:lnTo>
                      <a:lnTo>
                        <a:pt x="295" y="41"/>
                      </a:lnTo>
                      <a:lnTo>
                        <a:pt x="295" y="42"/>
                      </a:lnTo>
                      <a:lnTo>
                        <a:pt x="295" y="44"/>
                      </a:lnTo>
                      <a:lnTo>
                        <a:pt x="295" y="46"/>
                      </a:lnTo>
                      <a:lnTo>
                        <a:pt x="295" y="47"/>
                      </a:lnTo>
                      <a:lnTo>
                        <a:pt x="297" y="47"/>
                      </a:lnTo>
                      <a:lnTo>
                        <a:pt x="298" y="47"/>
                      </a:lnTo>
                      <a:lnTo>
                        <a:pt x="300" y="49"/>
                      </a:lnTo>
                      <a:lnTo>
                        <a:pt x="302" y="49"/>
                      </a:lnTo>
                      <a:lnTo>
                        <a:pt x="303" y="49"/>
                      </a:lnTo>
                      <a:lnTo>
                        <a:pt x="305" y="49"/>
                      </a:lnTo>
                      <a:lnTo>
                        <a:pt x="305" y="51"/>
                      </a:lnTo>
                      <a:lnTo>
                        <a:pt x="306" y="51"/>
                      </a:lnTo>
                      <a:lnTo>
                        <a:pt x="308" y="51"/>
                      </a:lnTo>
                      <a:lnTo>
                        <a:pt x="309" y="51"/>
                      </a:lnTo>
                      <a:lnTo>
                        <a:pt x="311" y="52"/>
                      </a:lnTo>
                      <a:lnTo>
                        <a:pt x="312" y="52"/>
                      </a:lnTo>
                      <a:lnTo>
                        <a:pt x="314" y="52"/>
                      </a:lnTo>
                      <a:lnTo>
                        <a:pt x="316" y="52"/>
                      </a:lnTo>
                      <a:lnTo>
                        <a:pt x="316" y="54"/>
                      </a:lnTo>
                      <a:lnTo>
                        <a:pt x="317" y="54"/>
                      </a:lnTo>
                      <a:lnTo>
                        <a:pt x="319" y="54"/>
                      </a:lnTo>
                      <a:lnTo>
                        <a:pt x="320" y="54"/>
                      </a:lnTo>
                      <a:lnTo>
                        <a:pt x="320" y="56"/>
                      </a:lnTo>
                      <a:lnTo>
                        <a:pt x="322" y="56"/>
                      </a:lnTo>
                      <a:lnTo>
                        <a:pt x="323" y="56"/>
                      </a:lnTo>
                      <a:lnTo>
                        <a:pt x="325" y="56"/>
                      </a:lnTo>
                      <a:lnTo>
                        <a:pt x="325" y="57"/>
                      </a:lnTo>
                      <a:lnTo>
                        <a:pt x="325" y="59"/>
                      </a:lnTo>
                      <a:lnTo>
                        <a:pt x="325" y="60"/>
                      </a:lnTo>
                      <a:lnTo>
                        <a:pt x="325" y="62"/>
                      </a:lnTo>
                      <a:lnTo>
                        <a:pt x="325" y="64"/>
                      </a:lnTo>
                      <a:lnTo>
                        <a:pt x="323" y="64"/>
                      </a:lnTo>
                      <a:lnTo>
                        <a:pt x="322" y="65"/>
                      </a:lnTo>
                      <a:lnTo>
                        <a:pt x="320" y="65"/>
                      </a:lnTo>
                      <a:lnTo>
                        <a:pt x="319" y="67"/>
                      </a:lnTo>
                      <a:lnTo>
                        <a:pt x="317" y="67"/>
                      </a:lnTo>
                      <a:lnTo>
                        <a:pt x="316" y="67"/>
                      </a:lnTo>
                      <a:lnTo>
                        <a:pt x="316" y="69"/>
                      </a:lnTo>
                      <a:lnTo>
                        <a:pt x="314" y="69"/>
                      </a:lnTo>
                      <a:lnTo>
                        <a:pt x="312" y="69"/>
                      </a:lnTo>
                      <a:lnTo>
                        <a:pt x="311" y="69"/>
                      </a:lnTo>
                      <a:lnTo>
                        <a:pt x="311" y="70"/>
                      </a:lnTo>
                      <a:lnTo>
                        <a:pt x="309" y="70"/>
                      </a:lnTo>
                      <a:lnTo>
                        <a:pt x="308" y="70"/>
                      </a:lnTo>
                      <a:lnTo>
                        <a:pt x="306" y="72"/>
                      </a:lnTo>
                      <a:lnTo>
                        <a:pt x="305" y="72"/>
                      </a:lnTo>
                      <a:lnTo>
                        <a:pt x="303" y="72"/>
                      </a:lnTo>
                      <a:lnTo>
                        <a:pt x="303" y="73"/>
                      </a:lnTo>
                      <a:lnTo>
                        <a:pt x="302" y="73"/>
                      </a:lnTo>
                      <a:lnTo>
                        <a:pt x="300" y="73"/>
                      </a:lnTo>
                      <a:lnTo>
                        <a:pt x="300" y="75"/>
                      </a:lnTo>
                      <a:lnTo>
                        <a:pt x="298" y="75"/>
                      </a:lnTo>
                      <a:lnTo>
                        <a:pt x="300" y="75"/>
                      </a:lnTo>
                      <a:lnTo>
                        <a:pt x="300" y="77"/>
                      </a:lnTo>
                      <a:lnTo>
                        <a:pt x="302" y="78"/>
                      </a:lnTo>
                      <a:lnTo>
                        <a:pt x="302" y="80"/>
                      </a:lnTo>
                      <a:lnTo>
                        <a:pt x="303" y="80"/>
                      </a:lnTo>
                      <a:lnTo>
                        <a:pt x="305" y="80"/>
                      </a:lnTo>
                      <a:lnTo>
                        <a:pt x="305" y="82"/>
                      </a:lnTo>
                      <a:lnTo>
                        <a:pt x="306" y="82"/>
                      </a:lnTo>
                      <a:lnTo>
                        <a:pt x="308" y="82"/>
                      </a:lnTo>
                      <a:lnTo>
                        <a:pt x="308" y="83"/>
                      </a:lnTo>
                      <a:lnTo>
                        <a:pt x="309" y="83"/>
                      </a:lnTo>
                      <a:lnTo>
                        <a:pt x="311" y="83"/>
                      </a:lnTo>
                      <a:lnTo>
                        <a:pt x="312" y="85"/>
                      </a:lnTo>
                      <a:lnTo>
                        <a:pt x="314" y="85"/>
                      </a:lnTo>
                      <a:lnTo>
                        <a:pt x="316" y="86"/>
                      </a:lnTo>
                      <a:lnTo>
                        <a:pt x="317" y="86"/>
                      </a:lnTo>
                      <a:lnTo>
                        <a:pt x="319" y="88"/>
                      </a:lnTo>
                      <a:lnTo>
                        <a:pt x="320" y="88"/>
                      </a:lnTo>
                      <a:lnTo>
                        <a:pt x="322" y="88"/>
                      </a:lnTo>
                      <a:lnTo>
                        <a:pt x="322" y="90"/>
                      </a:lnTo>
                      <a:lnTo>
                        <a:pt x="323" y="90"/>
                      </a:lnTo>
                      <a:lnTo>
                        <a:pt x="325" y="90"/>
                      </a:lnTo>
                      <a:lnTo>
                        <a:pt x="325" y="91"/>
                      </a:lnTo>
                      <a:lnTo>
                        <a:pt x="327" y="91"/>
                      </a:lnTo>
                      <a:lnTo>
                        <a:pt x="328" y="91"/>
                      </a:lnTo>
                      <a:lnTo>
                        <a:pt x="330" y="93"/>
                      </a:lnTo>
                      <a:lnTo>
                        <a:pt x="330" y="95"/>
                      </a:lnTo>
                      <a:lnTo>
                        <a:pt x="330" y="96"/>
                      </a:lnTo>
                      <a:lnTo>
                        <a:pt x="330" y="98"/>
                      </a:lnTo>
                      <a:lnTo>
                        <a:pt x="330" y="100"/>
                      </a:lnTo>
                      <a:lnTo>
                        <a:pt x="328" y="100"/>
                      </a:lnTo>
                      <a:lnTo>
                        <a:pt x="327" y="101"/>
                      </a:lnTo>
                      <a:lnTo>
                        <a:pt x="325" y="101"/>
                      </a:lnTo>
                      <a:lnTo>
                        <a:pt x="323" y="101"/>
                      </a:lnTo>
                      <a:lnTo>
                        <a:pt x="322" y="101"/>
                      </a:lnTo>
                      <a:lnTo>
                        <a:pt x="320" y="101"/>
                      </a:lnTo>
                      <a:lnTo>
                        <a:pt x="320" y="103"/>
                      </a:lnTo>
                      <a:lnTo>
                        <a:pt x="319" y="103"/>
                      </a:lnTo>
                      <a:lnTo>
                        <a:pt x="317" y="103"/>
                      </a:lnTo>
                      <a:lnTo>
                        <a:pt x="316" y="103"/>
                      </a:lnTo>
                      <a:lnTo>
                        <a:pt x="314" y="103"/>
                      </a:lnTo>
                      <a:lnTo>
                        <a:pt x="312" y="104"/>
                      </a:lnTo>
                      <a:lnTo>
                        <a:pt x="311" y="104"/>
                      </a:lnTo>
                      <a:lnTo>
                        <a:pt x="309" y="104"/>
                      </a:lnTo>
                      <a:lnTo>
                        <a:pt x="308" y="104"/>
                      </a:lnTo>
                      <a:lnTo>
                        <a:pt x="306" y="104"/>
                      </a:lnTo>
                      <a:lnTo>
                        <a:pt x="306" y="106"/>
                      </a:lnTo>
                      <a:lnTo>
                        <a:pt x="305" y="106"/>
                      </a:lnTo>
                      <a:lnTo>
                        <a:pt x="303" y="106"/>
                      </a:lnTo>
                      <a:lnTo>
                        <a:pt x="302" y="106"/>
                      </a:lnTo>
                      <a:lnTo>
                        <a:pt x="300" y="106"/>
                      </a:lnTo>
                      <a:lnTo>
                        <a:pt x="298" y="108"/>
                      </a:lnTo>
                      <a:lnTo>
                        <a:pt x="300" y="108"/>
                      </a:lnTo>
                      <a:lnTo>
                        <a:pt x="300" y="109"/>
                      </a:lnTo>
                      <a:lnTo>
                        <a:pt x="302" y="109"/>
                      </a:lnTo>
                      <a:lnTo>
                        <a:pt x="303" y="111"/>
                      </a:lnTo>
                      <a:lnTo>
                        <a:pt x="305" y="113"/>
                      </a:lnTo>
                      <a:lnTo>
                        <a:pt x="306" y="113"/>
                      </a:lnTo>
                      <a:lnTo>
                        <a:pt x="306" y="114"/>
                      </a:lnTo>
                      <a:lnTo>
                        <a:pt x="308" y="114"/>
                      </a:lnTo>
                      <a:lnTo>
                        <a:pt x="308" y="116"/>
                      </a:lnTo>
                      <a:lnTo>
                        <a:pt x="309" y="117"/>
                      </a:lnTo>
                      <a:lnTo>
                        <a:pt x="311" y="117"/>
                      </a:lnTo>
                      <a:lnTo>
                        <a:pt x="311" y="119"/>
                      </a:lnTo>
                      <a:lnTo>
                        <a:pt x="312" y="119"/>
                      </a:lnTo>
                      <a:lnTo>
                        <a:pt x="312" y="121"/>
                      </a:lnTo>
                      <a:lnTo>
                        <a:pt x="314" y="121"/>
                      </a:lnTo>
                      <a:lnTo>
                        <a:pt x="314" y="122"/>
                      </a:lnTo>
                      <a:lnTo>
                        <a:pt x="316" y="122"/>
                      </a:lnTo>
                      <a:lnTo>
                        <a:pt x="316" y="124"/>
                      </a:lnTo>
                      <a:lnTo>
                        <a:pt x="317" y="124"/>
                      </a:lnTo>
                      <a:lnTo>
                        <a:pt x="319" y="124"/>
                      </a:lnTo>
                      <a:lnTo>
                        <a:pt x="319" y="126"/>
                      </a:lnTo>
                      <a:lnTo>
                        <a:pt x="320" y="126"/>
                      </a:lnTo>
                      <a:lnTo>
                        <a:pt x="322" y="126"/>
                      </a:lnTo>
                      <a:lnTo>
                        <a:pt x="323" y="126"/>
                      </a:lnTo>
                      <a:lnTo>
                        <a:pt x="323" y="127"/>
                      </a:lnTo>
                      <a:lnTo>
                        <a:pt x="325" y="127"/>
                      </a:lnTo>
                      <a:lnTo>
                        <a:pt x="327" y="127"/>
                      </a:lnTo>
                      <a:lnTo>
                        <a:pt x="327" y="129"/>
                      </a:lnTo>
                      <a:lnTo>
                        <a:pt x="327" y="130"/>
                      </a:lnTo>
                      <a:lnTo>
                        <a:pt x="327" y="132"/>
                      </a:lnTo>
                      <a:lnTo>
                        <a:pt x="327" y="134"/>
                      </a:lnTo>
                      <a:lnTo>
                        <a:pt x="327" y="135"/>
                      </a:lnTo>
                      <a:lnTo>
                        <a:pt x="325" y="137"/>
                      </a:lnTo>
                      <a:lnTo>
                        <a:pt x="323" y="137"/>
                      </a:lnTo>
                      <a:lnTo>
                        <a:pt x="322" y="137"/>
                      </a:lnTo>
                      <a:lnTo>
                        <a:pt x="322" y="139"/>
                      </a:lnTo>
                      <a:lnTo>
                        <a:pt x="320" y="139"/>
                      </a:lnTo>
                      <a:lnTo>
                        <a:pt x="319" y="139"/>
                      </a:lnTo>
                      <a:lnTo>
                        <a:pt x="317" y="139"/>
                      </a:lnTo>
                      <a:lnTo>
                        <a:pt x="316" y="139"/>
                      </a:lnTo>
                      <a:lnTo>
                        <a:pt x="316" y="140"/>
                      </a:lnTo>
                      <a:lnTo>
                        <a:pt x="314" y="140"/>
                      </a:lnTo>
                      <a:lnTo>
                        <a:pt x="312" y="140"/>
                      </a:lnTo>
                      <a:lnTo>
                        <a:pt x="311" y="140"/>
                      </a:lnTo>
                      <a:lnTo>
                        <a:pt x="309" y="140"/>
                      </a:lnTo>
                      <a:lnTo>
                        <a:pt x="308" y="140"/>
                      </a:lnTo>
                      <a:lnTo>
                        <a:pt x="306" y="142"/>
                      </a:lnTo>
                      <a:lnTo>
                        <a:pt x="305" y="142"/>
                      </a:lnTo>
                      <a:lnTo>
                        <a:pt x="303" y="142"/>
                      </a:lnTo>
                      <a:lnTo>
                        <a:pt x="302" y="142"/>
                      </a:lnTo>
                      <a:lnTo>
                        <a:pt x="298" y="144"/>
                      </a:lnTo>
                      <a:lnTo>
                        <a:pt x="298" y="145"/>
                      </a:lnTo>
                      <a:lnTo>
                        <a:pt x="297" y="145"/>
                      </a:lnTo>
                      <a:lnTo>
                        <a:pt x="297" y="147"/>
                      </a:lnTo>
                      <a:lnTo>
                        <a:pt x="298" y="147"/>
                      </a:lnTo>
                      <a:lnTo>
                        <a:pt x="298" y="148"/>
                      </a:lnTo>
                      <a:lnTo>
                        <a:pt x="300" y="148"/>
                      </a:lnTo>
                      <a:lnTo>
                        <a:pt x="302" y="150"/>
                      </a:lnTo>
                      <a:lnTo>
                        <a:pt x="303" y="152"/>
                      </a:lnTo>
                      <a:lnTo>
                        <a:pt x="305" y="153"/>
                      </a:lnTo>
                      <a:lnTo>
                        <a:pt x="306" y="153"/>
                      </a:lnTo>
                      <a:lnTo>
                        <a:pt x="306" y="155"/>
                      </a:lnTo>
                      <a:lnTo>
                        <a:pt x="308" y="155"/>
                      </a:lnTo>
                      <a:lnTo>
                        <a:pt x="308" y="157"/>
                      </a:lnTo>
                      <a:lnTo>
                        <a:pt x="309" y="157"/>
                      </a:lnTo>
                      <a:lnTo>
                        <a:pt x="311" y="158"/>
                      </a:lnTo>
                      <a:lnTo>
                        <a:pt x="312" y="160"/>
                      </a:lnTo>
                      <a:lnTo>
                        <a:pt x="314" y="161"/>
                      </a:lnTo>
                      <a:lnTo>
                        <a:pt x="316" y="161"/>
                      </a:lnTo>
                      <a:lnTo>
                        <a:pt x="316" y="163"/>
                      </a:lnTo>
                      <a:lnTo>
                        <a:pt x="317" y="163"/>
                      </a:lnTo>
                      <a:lnTo>
                        <a:pt x="317" y="165"/>
                      </a:lnTo>
                      <a:lnTo>
                        <a:pt x="319" y="165"/>
                      </a:lnTo>
                      <a:lnTo>
                        <a:pt x="320" y="166"/>
                      </a:lnTo>
                      <a:lnTo>
                        <a:pt x="320" y="168"/>
                      </a:lnTo>
                      <a:lnTo>
                        <a:pt x="320" y="170"/>
                      </a:lnTo>
                      <a:lnTo>
                        <a:pt x="320" y="171"/>
                      </a:lnTo>
                      <a:lnTo>
                        <a:pt x="320" y="173"/>
                      </a:lnTo>
                      <a:lnTo>
                        <a:pt x="319" y="175"/>
                      </a:lnTo>
                      <a:lnTo>
                        <a:pt x="317" y="175"/>
                      </a:lnTo>
                      <a:lnTo>
                        <a:pt x="316" y="176"/>
                      </a:lnTo>
                      <a:lnTo>
                        <a:pt x="314" y="176"/>
                      </a:lnTo>
                      <a:lnTo>
                        <a:pt x="314" y="178"/>
                      </a:lnTo>
                      <a:lnTo>
                        <a:pt x="312" y="178"/>
                      </a:lnTo>
                      <a:lnTo>
                        <a:pt x="311" y="178"/>
                      </a:lnTo>
                      <a:lnTo>
                        <a:pt x="309" y="179"/>
                      </a:lnTo>
                      <a:lnTo>
                        <a:pt x="308" y="179"/>
                      </a:lnTo>
                      <a:lnTo>
                        <a:pt x="308" y="181"/>
                      </a:lnTo>
                      <a:lnTo>
                        <a:pt x="306" y="181"/>
                      </a:lnTo>
                      <a:lnTo>
                        <a:pt x="305" y="181"/>
                      </a:lnTo>
                      <a:lnTo>
                        <a:pt x="303" y="183"/>
                      </a:lnTo>
                      <a:lnTo>
                        <a:pt x="302" y="183"/>
                      </a:lnTo>
                      <a:lnTo>
                        <a:pt x="302" y="184"/>
                      </a:lnTo>
                      <a:lnTo>
                        <a:pt x="300" y="184"/>
                      </a:lnTo>
                      <a:lnTo>
                        <a:pt x="298" y="184"/>
                      </a:lnTo>
                      <a:lnTo>
                        <a:pt x="300" y="184"/>
                      </a:lnTo>
                      <a:lnTo>
                        <a:pt x="300" y="186"/>
                      </a:lnTo>
                      <a:lnTo>
                        <a:pt x="302" y="186"/>
                      </a:lnTo>
                      <a:lnTo>
                        <a:pt x="302" y="188"/>
                      </a:lnTo>
                      <a:lnTo>
                        <a:pt x="303" y="188"/>
                      </a:lnTo>
                      <a:lnTo>
                        <a:pt x="305" y="189"/>
                      </a:lnTo>
                      <a:lnTo>
                        <a:pt x="306" y="189"/>
                      </a:lnTo>
                      <a:lnTo>
                        <a:pt x="306" y="191"/>
                      </a:lnTo>
                      <a:lnTo>
                        <a:pt x="308" y="191"/>
                      </a:lnTo>
                      <a:lnTo>
                        <a:pt x="309" y="191"/>
                      </a:lnTo>
                      <a:lnTo>
                        <a:pt x="309" y="192"/>
                      </a:lnTo>
                      <a:lnTo>
                        <a:pt x="311" y="192"/>
                      </a:lnTo>
                      <a:lnTo>
                        <a:pt x="311" y="194"/>
                      </a:lnTo>
                      <a:lnTo>
                        <a:pt x="312" y="194"/>
                      </a:lnTo>
                      <a:lnTo>
                        <a:pt x="314" y="196"/>
                      </a:lnTo>
                      <a:lnTo>
                        <a:pt x="316" y="196"/>
                      </a:lnTo>
                      <a:lnTo>
                        <a:pt x="316" y="197"/>
                      </a:lnTo>
                      <a:lnTo>
                        <a:pt x="317" y="197"/>
                      </a:lnTo>
                      <a:lnTo>
                        <a:pt x="319" y="199"/>
                      </a:lnTo>
                      <a:lnTo>
                        <a:pt x="319" y="201"/>
                      </a:lnTo>
                      <a:lnTo>
                        <a:pt x="319" y="202"/>
                      </a:lnTo>
                      <a:lnTo>
                        <a:pt x="319" y="204"/>
                      </a:lnTo>
                      <a:lnTo>
                        <a:pt x="319" y="205"/>
                      </a:lnTo>
                      <a:lnTo>
                        <a:pt x="320" y="205"/>
                      </a:lnTo>
                      <a:lnTo>
                        <a:pt x="319" y="205"/>
                      </a:lnTo>
                      <a:lnTo>
                        <a:pt x="319" y="207"/>
                      </a:lnTo>
                      <a:lnTo>
                        <a:pt x="317" y="207"/>
                      </a:lnTo>
                      <a:lnTo>
                        <a:pt x="316" y="209"/>
                      </a:lnTo>
                      <a:lnTo>
                        <a:pt x="314" y="209"/>
                      </a:lnTo>
                      <a:lnTo>
                        <a:pt x="312" y="210"/>
                      </a:lnTo>
                      <a:lnTo>
                        <a:pt x="311" y="210"/>
                      </a:lnTo>
                      <a:lnTo>
                        <a:pt x="311" y="212"/>
                      </a:lnTo>
                      <a:lnTo>
                        <a:pt x="309" y="212"/>
                      </a:lnTo>
                      <a:lnTo>
                        <a:pt x="308" y="214"/>
                      </a:lnTo>
                      <a:lnTo>
                        <a:pt x="306" y="215"/>
                      </a:lnTo>
                      <a:lnTo>
                        <a:pt x="305" y="215"/>
                      </a:lnTo>
                      <a:lnTo>
                        <a:pt x="305" y="217"/>
                      </a:lnTo>
                      <a:lnTo>
                        <a:pt x="303" y="217"/>
                      </a:lnTo>
                      <a:lnTo>
                        <a:pt x="302" y="219"/>
                      </a:lnTo>
                      <a:lnTo>
                        <a:pt x="300" y="219"/>
                      </a:lnTo>
                      <a:lnTo>
                        <a:pt x="300" y="220"/>
                      </a:lnTo>
                      <a:lnTo>
                        <a:pt x="298" y="220"/>
                      </a:lnTo>
                      <a:lnTo>
                        <a:pt x="297" y="222"/>
                      </a:lnTo>
                      <a:lnTo>
                        <a:pt x="295" y="222"/>
                      </a:lnTo>
                      <a:lnTo>
                        <a:pt x="297" y="222"/>
                      </a:lnTo>
                      <a:lnTo>
                        <a:pt x="297" y="223"/>
                      </a:lnTo>
                      <a:lnTo>
                        <a:pt x="298" y="223"/>
                      </a:lnTo>
                      <a:lnTo>
                        <a:pt x="300" y="225"/>
                      </a:lnTo>
                      <a:lnTo>
                        <a:pt x="302" y="225"/>
                      </a:lnTo>
                      <a:lnTo>
                        <a:pt x="303" y="227"/>
                      </a:lnTo>
                      <a:lnTo>
                        <a:pt x="305" y="228"/>
                      </a:lnTo>
                      <a:lnTo>
                        <a:pt x="306" y="228"/>
                      </a:lnTo>
                      <a:lnTo>
                        <a:pt x="308" y="230"/>
                      </a:lnTo>
                      <a:lnTo>
                        <a:pt x="309" y="230"/>
                      </a:lnTo>
                      <a:lnTo>
                        <a:pt x="309" y="232"/>
                      </a:lnTo>
                      <a:lnTo>
                        <a:pt x="311" y="232"/>
                      </a:lnTo>
                      <a:lnTo>
                        <a:pt x="312" y="233"/>
                      </a:lnTo>
                      <a:lnTo>
                        <a:pt x="314" y="233"/>
                      </a:lnTo>
                      <a:lnTo>
                        <a:pt x="316" y="235"/>
                      </a:lnTo>
                      <a:lnTo>
                        <a:pt x="317" y="235"/>
                      </a:lnTo>
                      <a:lnTo>
                        <a:pt x="319" y="236"/>
                      </a:lnTo>
                      <a:lnTo>
                        <a:pt x="320" y="236"/>
                      </a:lnTo>
                      <a:lnTo>
                        <a:pt x="320" y="238"/>
                      </a:lnTo>
                      <a:lnTo>
                        <a:pt x="322" y="238"/>
                      </a:lnTo>
                      <a:lnTo>
                        <a:pt x="322" y="240"/>
                      </a:lnTo>
                      <a:lnTo>
                        <a:pt x="323" y="240"/>
                      </a:lnTo>
                      <a:lnTo>
                        <a:pt x="325" y="240"/>
                      </a:lnTo>
                      <a:lnTo>
                        <a:pt x="325" y="241"/>
                      </a:lnTo>
                      <a:lnTo>
                        <a:pt x="325" y="243"/>
                      </a:lnTo>
                      <a:lnTo>
                        <a:pt x="325" y="245"/>
                      </a:lnTo>
                      <a:lnTo>
                        <a:pt x="325" y="246"/>
                      </a:lnTo>
                      <a:lnTo>
                        <a:pt x="325" y="248"/>
                      </a:lnTo>
                      <a:lnTo>
                        <a:pt x="323" y="249"/>
                      </a:lnTo>
                      <a:lnTo>
                        <a:pt x="322" y="249"/>
                      </a:lnTo>
                      <a:lnTo>
                        <a:pt x="320" y="249"/>
                      </a:lnTo>
                      <a:lnTo>
                        <a:pt x="319" y="249"/>
                      </a:lnTo>
                      <a:lnTo>
                        <a:pt x="317" y="249"/>
                      </a:lnTo>
                      <a:lnTo>
                        <a:pt x="317" y="251"/>
                      </a:lnTo>
                      <a:lnTo>
                        <a:pt x="316" y="251"/>
                      </a:lnTo>
                      <a:lnTo>
                        <a:pt x="314" y="251"/>
                      </a:lnTo>
                      <a:lnTo>
                        <a:pt x="312" y="251"/>
                      </a:lnTo>
                      <a:lnTo>
                        <a:pt x="311" y="253"/>
                      </a:lnTo>
                      <a:lnTo>
                        <a:pt x="309" y="253"/>
                      </a:lnTo>
                      <a:lnTo>
                        <a:pt x="308" y="253"/>
                      </a:lnTo>
                      <a:lnTo>
                        <a:pt x="306" y="253"/>
                      </a:lnTo>
                      <a:lnTo>
                        <a:pt x="305" y="254"/>
                      </a:lnTo>
                      <a:lnTo>
                        <a:pt x="303" y="254"/>
                      </a:lnTo>
                      <a:lnTo>
                        <a:pt x="305" y="256"/>
                      </a:lnTo>
                      <a:lnTo>
                        <a:pt x="305" y="258"/>
                      </a:lnTo>
                      <a:lnTo>
                        <a:pt x="306" y="258"/>
                      </a:lnTo>
                      <a:lnTo>
                        <a:pt x="308" y="259"/>
                      </a:lnTo>
                      <a:lnTo>
                        <a:pt x="309" y="259"/>
                      </a:lnTo>
                      <a:lnTo>
                        <a:pt x="309" y="261"/>
                      </a:lnTo>
                      <a:lnTo>
                        <a:pt x="311" y="261"/>
                      </a:lnTo>
                      <a:lnTo>
                        <a:pt x="311" y="263"/>
                      </a:lnTo>
                      <a:lnTo>
                        <a:pt x="312" y="263"/>
                      </a:lnTo>
                      <a:lnTo>
                        <a:pt x="312" y="264"/>
                      </a:lnTo>
                      <a:lnTo>
                        <a:pt x="314" y="264"/>
                      </a:lnTo>
                      <a:lnTo>
                        <a:pt x="314" y="266"/>
                      </a:lnTo>
                      <a:lnTo>
                        <a:pt x="316" y="266"/>
                      </a:lnTo>
                      <a:lnTo>
                        <a:pt x="316" y="267"/>
                      </a:lnTo>
                      <a:lnTo>
                        <a:pt x="317" y="267"/>
                      </a:lnTo>
                      <a:lnTo>
                        <a:pt x="317" y="269"/>
                      </a:lnTo>
                      <a:lnTo>
                        <a:pt x="319" y="269"/>
                      </a:lnTo>
                      <a:lnTo>
                        <a:pt x="320" y="269"/>
                      </a:lnTo>
                      <a:lnTo>
                        <a:pt x="322" y="269"/>
                      </a:lnTo>
                      <a:lnTo>
                        <a:pt x="323" y="269"/>
                      </a:lnTo>
                      <a:lnTo>
                        <a:pt x="323" y="271"/>
                      </a:lnTo>
                      <a:lnTo>
                        <a:pt x="322" y="271"/>
                      </a:lnTo>
                      <a:lnTo>
                        <a:pt x="322" y="272"/>
                      </a:lnTo>
                      <a:lnTo>
                        <a:pt x="322" y="274"/>
                      </a:lnTo>
                      <a:lnTo>
                        <a:pt x="322" y="276"/>
                      </a:lnTo>
                      <a:lnTo>
                        <a:pt x="320" y="276"/>
                      </a:lnTo>
                      <a:lnTo>
                        <a:pt x="320" y="277"/>
                      </a:lnTo>
                      <a:lnTo>
                        <a:pt x="320" y="279"/>
                      </a:lnTo>
                      <a:lnTo>
                        <a:pt x="320" y="280"/>
                      </a:lnTo>
                      <a:lnTo>
                        <a:pt x="319" y="280"/>
                      </a:lnTo>
                      <a:lnTo>
                        <a:pt x="319" y="282"/>
                      </a:lnTo>
                      <a:lnTo>
                        <a:pt x="317" y="282"/>
                      </a:lnTo>
                      <a:lnTo>
                        <a:pt x="316" y="282"/>
                      </a:lnTo>
                      <a:lnTo>
                        <a:pt x="314" y="284"/>
                      </a:lnTo>
                      <a:lnTo>
                        <a:pt x="312" y="284"/>
                      </a:lnTo>
                      <a:lnTo>
                        <a:pt x="311" y="284"/>
                      </a:lnTo>
                      <a:lnTo>
                        <a:pt x="311" y="285"/>
                      </a:lnTo>
                      <a:lnTo>
                        <a:pt x="309" y="285"/>
                      </a:lnTo>
                      <a:lnTo>
                        <a:pt x="308" y="285"/>
                      </a:lnTo>
                      <a:lnTo>
                        <a:pt x="306" y="287"/>
                      </a:lnTo>
                      <a:lnTo>
                        <a:pt x="305" y="287"/>
                      </a:lnTo>
                      <a:lnTo>
                        <a:pt x="303" y="289"/>
                      </a:lnTo>
                      <a:lnTo>
                        <a:pt x="302" y="289"/>
                      </a:lnTo>
                      <a:lnTo>
                        <a:pt x="300" y="289"/>
                      </a:lnTo>
                      <a:lnTo>
                        <a:pt x="300" y="290"/>
                      </a:lnTo>
                      <a:lnTo>
                        <a:pt x="298" y="290"/>
                      </a:lnTo>
                      <a:lnTo>
                        <a:pt x="300" y="290"/>
                      </a:lnTo>
                      <a:lnTo>
                        <a:pt x="300" y="292"/>
                      </a:lnTo>
                      <a:lnTo>
                        <a:pt x="302" y="292"/>
                      </a:lnTo>
                      <a:lnTo>
                        <a:pt x="302" y="293"/>
                      </a:lnTo>
                      <a:lnTo>
                        <a:pt x="303" y="293"/>
                      </a:lnTo>
                      <a:lnTo>
                        <a:pt x="305" y="295"/>
                      </a:lnTo>
                      <a:lnTo>
                        <a:pt x="306" y="295"/>
                      </a:lnTo>
                      <a:lnTo>
                        <a:pt x="306" y="297"/>
                      </a:lnTo>
                      <a:lnTo>
                        <a:pt x="308" y="297"/>
                      </a:lnTo>
                      <a:lnTo>
                        <a:pt x="308" y="298"/>
                      </a:lnTo>
                      <a:lnTo>
                        <a:pt x="309" y="298"/>
                      </a:lnTo>
                      <a:lnTo>
                        <a:pt x="311" y="298"/>
                      </a:lnTo>
                      <a:lnTo>
                        <a:pt x="311" y="300"/>
                      </a:lnTo>
                      <a:lnTo>
                        <a:pt x="312" y="300"/>
                      </a:lnTo>
                      <a:lnTo>
                        <a:pt x="312" y="302"/>
                      </a:lnTo>
                      <a:lnTo>
                        <a:pt x="314" y="302"/>
                      </a:lnTo>
                      <a:lnTo>
                        <a:pt x="316" y="303"/>
                      </a:lnTo>
                      <a:lnTo>
                        <a:pt x="317" y="303"/>
                      </a:lnTo>
                      <a:lnTo>
                        <a:pt x="319" y="305"/>
                      </a:lnTo>
                      <a:lnTo>
                        <a:pt x="320" y="307"/>
                      </a:lnTo>
                      <a:lnTo>
                        <a:pt x="322" y="308"/>
                      </a:lnTo>
                      <a:lnTo>
                        <a:pt x="323" y="310"/>
                      </a:lnTo>
                      <a:lnTo>
                        <a:pt x="322" y="310"/>
                      </a:lnTo>
                      <a:lnTo>
                        <a:pt x="322" y="311"/>
                      </a:lnTo>
                      <a:lnTo>
                        <a:pt x="320" y="311"/>
                      </a:lnTo>
                      <a:lnTo>
                        <a:pt x="320" y="313"/>
                      </a:lnTo>
                      <a:lnTo>
                        <a:pt x="319" y="313"/>
                      </a:lnTo>
                      <a:lnTo>
                        <a:pt x="319" y="315"/>
                      </a:lnTo>
                      <a:lnTo>
                        <a:pt x="317" y="315"/>
                      </a:lnTo>
                      <a:lnTo>
                        <a:pt x="317" y="316"/>
                      </a:lnTo>
                      <a:lnTo>
                        <a:pt x="316" y="316"/>
                      </a:lnTo>
                      <a:lnTo>
                        <a:pt x="316" y="318"/>
                      </a:lnTo>
                      <a:lnTo>
                        <a:pt x="314" y="318"/>
                      </a:lnTo>
                      <a:lnTo>
                        <a:pt x="314" y="320"/>
                      </a:lnTo>
                      <a:lnTo>
                        <a:pt x="312" y="320"/>
                      </a:lnTo>
                      <a:lnTo>
                        <a:pt x="311" y="320"/>
                      </a:lnTo>
                      <a:lnTo>
                        <a:pt x="311" y="321"/>
                      </a:lnTo>
                      <a:lnTo>
                        <a:pt x="309" y="321"/>
                      </a:lnTo>
                      <a:lnTo>
                        <a:pt x="308" y="321"/>
                      </a:lnTo>
                      <a:lnTo>
                        <a:pt x="306" y="323"/>
                      </a:lnTo>
                      <a:lnTo>
                        <a:pt x="305" y="323"/>
                      </a:lnTo>
                      <a:lnTo>
                        <a:pt x="303" y="323"/>
                      </a:lnTo>
                      <a:lnTo>
                        <a:pt x="302" y="324"/>
                      </a:lnTo>
                      <a:lnTo>
                        <a:pt x="300" y="324"/>
                      </a:lnTo>
                      <a:lnTo>
                        <a:pt x="298" y="324"/>
                      </a:lnTo>
                      <a:lnTo>
                        <a:pt x="297" y="326"/>
                      </a:lnTo>
                      <a:lnTo>
                        <a:pt x="295" y="326"/>
                      </a:lnTo>
                      <a:lnTo>
                        <a:pt x="294" y="326"/>
                      </a:lnTo>
                      <a:lnTo>
                        <a:pt x="292" y="326"/>
                      </a:lnTo>
                      <a:lnTo>
                        <a:pt x="292" y="328"/>
                      </a:lnTo>
                      <a:lnTo>
                        <a:pt x="291" y="328"/>
                      </a:lnTo>
                      <a:lnTo>
                        <a:pt x="289" y="328"/>
                      </a:lnTo>
                      <a:lnTo>
                        <a:pt x="289" y="329"/>
                      </a:lnTo>
                      <a:lnTo>
                        <a:pt x="289" y="331"/>
                      </a:lnTo>
                      <a:lnTo>
                        <a:pt x="289" y="333"/>
                      </a:lnTo>
                      <a:lnTo>
                        <a:pt x="289" y="334"/>
                      </a:lnTo>
                      <a:lnTo>
                        <a:pt x="287" y="336"/>
                      </a:lnTo>
                      <a:lnTo>
                        <a:pt x="287" y="338"/>
                      </a:lnTo>
                      <a:lnTo>
                        <a:pt x="287" y="339"/>
                      </a:lnTo>
                      <a:lnTo>
                        <a:pt x="287" y="341"/>
                      </a:lnTo>
                      <a:lnTo>
                        <a:pt x="287" y="342"/>
                      </a:lnTo>
                      <a:lnTo>
                        <a:pt x="286" y="344"/>
                      </a:lnTo>
                      <a:lnTo>
                        <a:pt x="286" y="346"/>
                      </a:lnTo>
                      <a:lnTo>
                        <a:pt x="286" y="347"/>
                      </a:lnTo>
                      <a:lnTo>
                        <a:pt x="286" y="349"/>
                      </a:lnTo>
                      <a:lnTo>
                        <a:pt x="286" y="351"/>
                      </a:lnTo>
                      <a:lnTo>
                        <a:pt x="284" y="352"/>
                      </a:lnTo>
                      <a:lnTo>
                        <a:pt x="284" y="354"/>
                      </a:lnTo>
                      <a:lnTo>
                        <a:pt x="284" y="355"/>
                      </a:lnTo>
                      <a:lnTo>
                        <a:pt x="284" y="357"/>
                      </a:lnTo>
                      <a:lnTo>
                        <a:pt x="284" y="359"/>
                      </a:lnTo>
                      <a:lnTo>
                        <a:pt x="283" y="360"/>
                      </a:lnTo>
                      <a:lnTo>
                        <a:pt x="283" y="362"/>
                      </a:lnTo>
                      <a:lnTo>
                        <a:pt x="283" y="364"/>
                      </a:lnTo>
                      <a:lnTo>
                        <a:pt x="283" y="365"/>
                      </a:lnTo>
                      <a:lnTo>
                        <a:pt x="283" y="367"/>
                      </a:lnTo>
                      <a:lnTo>
                        <a:pt x="283" y="368"/>
                      </a:lnTo>
                      <a:lnTo>
                        <a:pt x="281" y="370"/>
                      </a:lnTo>
                      <a:lnTo>
                        <a:pt x="281" y="372"/>
                      </a:lnTo>
                      <a:lnTo>
                        <a:pt x="280" y="372"/>
                      </a:lnTo>
                      <a:lnTo>
                        <a:pt x="278" y="372"/>
                      </a:lnTo>
                      <a:lnTo>
                        <a:pt x="276" y="372"/>
                      </a:lnTo>
                      <a:lnTo>
                        <a:pt x="275" y="372"/>
                      </a:lnTo>
                      <a:lnTo>
                        <a:pt x="273" y="372"/>
                      </a:lnTo>
                      <a:lnTo>
                        <a:pt x="272" y="370"/>
                      </a:lnTo>
                      <a:lnTo>
                        <a:pt x="272" y="368"/>
                      </a:lnTo>
                      <a:lnTo>
                        <a:pt x="270" y="368"/>
                      </a:lnTo>
                      <a:lnTo>
                        <a:pt x="270" y="367"/>
                      </a:lnTo>
                      <a:lnTo>
                        <a:pt x="269" y="365"/>
                      </a:lnTo>
                      <a:lnTo>
                        <a:pt x="269" y="364"/>
                      </a:lnTo>
                      <a:lnTo>
                        <a:pt x="267" y="364"/>
                      </a:lnTo>
                      <a:lnTo>
                        <a:pt x="267" y="362"/>
                      </a:lnTo>
                      <a:lnTo>
                        <a:pt x="266" y="362"/>
                      </a:lnTo>
                      <a:lnTo>
                        <a:pt x="266" y="360"/>
                      </a:lnTo>
                      <a:lnTo>
                        <a:pt x="266" y="359"/>
                      </a:lnTo>
                      <a:lnTo>
                        <a:pt x="264" y="359"/>
                      </a:lnTo>
                      <a:lnTo>
                        <a:pt x="264" y="357"/>
                      </a:lnTo>
                      <a:lnTo>
                        <a:pt x="262" y="355"/>
                      </a:lnTo>
                      <a:lnTo>
                        <a:pt x="262" y="354"/>
                      </a:lnTo>
                      <a:lnTo>
                        <a:pt x="261" y="352"/>
                      </a:lnTo>
                      <a:lnTo>
                        <a:pt x="261" y="351"/>
                      </a:lnTo>
                      <a:lnTo>
                        <a:pt x="259" y="349"/>
                      </a:lnTo>
                      <a:lnTo>
                        <a:pt x="258" y="347"/>
                      </a:lnTo>
                      <a:lnTo>
                        <a:pt x="258" y="346"/>
                      </a:lnTo>
                      <a:lnTo>
                        <a:pt x="256" y="344"/>
                      </a:lnTo>
                      <a:lnTo>
                        <a:pt x="256" y="341"/>
                      </a:lnTo>
                      <a:lnTo>
                        <a:pt x="255" y="339"/>
                      </a:lnTo>
                      <a:lnTo>
                        <a:pt x="253" y="338"/>
                      </a:lnTo>
                      <a:lnTo>
                        <a:pt x="253" y="339"/>
                      </a:lnTo>
                      <a:lnTo>
                        <a:pt x="251" y="339"/>
                      </a:lnTo>
                      <a:lnTo>
                        <a:pt x="251" y="341"/>
                      </a:lnTo>
                      <a:lnTo>
                        <a:pt x="250" y="342"/>
                      </a:lnTo>
                      <a:lnTo>
                        <a:pt x="248" y="344"/>
                      </a:lnTo>
                      <a:lnTo>
                        <a:pt x="247" y="346"/>
                      </a:lnTo>
                      <a:lnTo>
                        <a:pt x="247" y="347"/>
                      </a:lnTo>
                      <a:lnTo>
                        <a:pt x="245" y="347"/>
                      </a:lnTo>
                      <a:lnTo>
                        <a:pt x="245" y="349"/>
                      </a:lnTo>
                      <a:lnTo>
                        <a:pt x="244" y="351"/>
                      </a:lnTo>
                      <a:lnTo>
                        <a:pt x="244" y="352"/>
                      </a:lnTo>
                      <a:lnTo>
                        <a:pt x="242" y="352"/>
                      </a:lnTo>
                      <a:lnTo>
                        <a:pt x="242" y="354"/>
                      </a:lnTo>
                      <a:lnTo>
                        <a:pt x="241" y="355"/>
                      </a:lnTo>
                      <a:lnTo>
                        <a:pt x="239" y="357"/>
                      </a:lnTo>
                      <a:lnTo>
                        <a:pt x="239" y="359"/>
                      </a:lnTo>
                      <a:lnTo>
                        <a:pt x="237" y="359"/>
                      </a:lnTo>
                      <a:lnTo>
                        <a:pt x="237" y="360"/>
                      </a:lnTo>
                      <a:lnTo>
                        <a:pt x="236" y="362"/>
                      </a:lnTo>
                      <a:lnTo>
                        <a:pt x="236" y="364"/>
                      </a:lnTo>
                      <a:lnTo>
                        <a:pt x="234" y="365"/>
                      </a:lnTo>
                      <a:lnTo>
                        <a:pt x="234" y="367"/>
                      </a:lnTo>
                      <a:lnTo>
                        <a:pt x="233" y="368"/>
                      </a:lnTo>
                      <a:lnTo>
                        <a:pt x="231" y="370"/>
                      </a:lnTo>
                      <a:lnTo>
                        <a:pt x="230" y="372"/>
                      </a:lnTo>
                      <a:lnTo>
                        <a:pt x="228" y="372"/>
                      </a:lnTo>
                      <a:lnTo>
                        <a:pt x="226" y="372"/>
                      </a:lnTo>
                      <a:lnTo>
                        <a:pt x="225" y="372"/>
                      </a:lnTo>
                      <a:close/>
                    </a:path>
                  </a:pathLst>
                </a:custGeom>
                <a:solidFill>
                  <a:srgbClr val="00000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107763" dir="2700000" algn="ctr" rotWithShape="0">
                          <a:srgbClr val="808080"/>
                        </a:outerShdw>
                      </a:effectLst>
                    </a14:hiddenEffects>
                  </a:ext>
                </a:extLst>
              </p:spPr>
              <p:txBody>
                <a:bodyPr/>
                <a:lstStyle/>
                <a:p>
                  <a:endParaRPr lang="en-ID"/>
                </a:p>
              </p:txBody>
            </p:sp>
            <p:sp>
              <p:nvSpPr>
                <p:cNvPr id="98" name="Freeform 29">
                  <a:extLst>
                    <a:ext uri="{FF2B5EF4-FFF2-40B4-BE49-F238E27FC236}">
                      <a16:creationId xmlns:a16="http://schemas.microsoft.com/office/drawing/2014/main" id="{3AA33532-76E2-41F9-A642-5321F33CC763}"/>
                    </a:ext>
                  </a:extLst>
                </p:cNvPr>
                <p:cNvSpPr>
                  <a:spLocks noEditPoints="1"/>
                </p:cNvSpPr>
                <p:nvPr/>
              </p:nvSpPr>
              <p:spPr bwMode="auto">
                <a:xfrm>
                  <a:off x="4254" y="1673"/>
                  <a:ext cx="119" cy="125"/>
                </a:xfrm>
                <a:custGeom>
                  <a:avLst/>
                  <a:gdLst>
                    <a:gd name="T0" fmla="*/ 89 w 225"/>
                    <a:gd name="T1" fmla="*/ 261 h 266"/>
                    <a:gd name="T2" fmla="*/ 67 w 225"/>
                    <a:gd name="T3" fmla="*/ 261 h 266"/>
                    <a:gd name="T4" fmla="*/ 45 w 225"/>
                    <a:gd name="T5" fmla="*/ 261 h 266"/>
                    <a:gd name="T6" fmla="*/ 23 w 225"/>
                    <a:gd name="T7" fmla="*/ 261 h 266"/>
                    <a:gd name="T8" fmla="*/ 8 w 225"/>
                    <a:gd name="T9" fmla="*/ 258 h 266"/>
                    <a:gd name="T10" fmla="*/ 3 w 225"/>
                    <a:gd name="T11" fmla="*/ 250 h 266"/>
                    <a:gd name="T12" fmla="*/ 2 w 225"/>
                    <a:gd name="T13" fmla="*/ 220 h 266"/>
                    <a:gd name="T14" fmla="*/ 2 w 225"/>
                    <a:gd name="T15" fmla="*/ 178 h 266"/>
                    <a:gd name="T16" fmla="*/ 2 w 225"/>
                    <a:gd name="T17" fmla="*/ 126 h 266"/>
                    <a:gd name="T18" fmla="*/ 0 w 225"/>
                    <a:gd name="T19" fmla="*/ 64 h 266"/>
                    <a:gd name="T20" fmla="*/ 0 w 225"/>
                    <a:gd name="T21" fmla="*/ 28 h 266"/>
                    <a:gd name="T22" fmla="*/ 0 w 225"/>
                    <a:gd name="T23" fmla="*/ 17 h 266"/>
                    <a:gd name="T24" fmla="*/ 2 w 225"/>
                    <a:gd name="T25" fmla="*/ 7 h 266"/>
                    <a:gd name="T26" fmla="*/ 17 w 225"/>
                    <a:gd name="T27" fmla="*/ 2 h 266"/>
                    <a:gd name="T28" fmla="*/ 80 w 225"/>
                    <a:gd name="T29" fmla="*/ 2 h 266"/>
                    <a:gd name="T30" fmla="*/ 138 w 225"/>
                    <a:gd name="T31" fmla="*/ 2 h 266"/>
                    <a:gd name="T32" fmla="*/ 183 w 225"/>
                    <a:gd name="T33" fmla="*/ 0 h 266"/>
                    <a:gd name="T34" fmla="*/ 206 w 225"/>
                    <a:gd name="T35" fmla="*/ 0 h 266"/>
                    <a:gd name="T36" fmla="*/ 217 w 225"/>
                    <a:gd name="T37" fmla="*/ 2 h 266"/>
                    <a:gd name="T38" fmla="*/ 224 w 225"/>
                    <a:gd name="T39" fmla="*/ 25 h 266"/>
                    <a:gd name="T40" fmla="*/ 225 w 225"/>
                    <a:gd name="T41" fmla="*/ 90 h 266"/>
                    <a:gd name="T42" fmla="*/ 225 w 225"/>
                    <a:gd name="T43" fmla="*/ 137 h 266"/>
                    <a:gd name="T44" fmla="*/ 225 w 225"/>
                    <a:gd name="T45" fmla="*/ 183 h 266"/>
                    <a:gd name="T46" fmla="*/ 224 w 225"/>
                    <a:gd name="T47" fmla="*/ 243 h 266"/>
                    <a:gd name="T48" fmla="*/ 216 w 225"/>
                    <a:gd name="T49" fmla="*/ 264 h 266"/>
                    <a:gd name="T50" fmla="*/ 205 w 225"/>
                    <a:gd name="T51" fmla="*/ 264 h 266"/>
                    <a:gd name="T52" fmla="*/ 195 w 225"/>
                    <a:gd name="T53" fmla="*/ 266 h 266"/>
                    <a:gd name="T54" fmla="*/ 185 w 225"/>
                    <a:gd name="T55" fmla="*/ 266 h 266"/>
                    <a:gd name="T56" fmla="*/ 175 w 225"/>
                    <a:gd name="T57" fmla="*/ 264 h 266"/>
                    <a:gd name="T58" fmla="*/ 164 w 225"/>
                    <a:gd name="T59" fmla="*/ 263 h 266"/>
                    <a:gd name="T60" fmla="*/ 144 w 225"/>
                    <a:gd name="T61" fmla="*/ 263 h 266"/>
                    <a:gd name="T62" fmla="*/ 122 w 225"/>
                    <a:gd name="T63" fmla="*/ 263 h 266"/>
                    <a:gd name="T64" fmla="*/ 111 w 225"/>
                    <a:gd name="T65" fmla="*/ 263 h 266"/>
                    <a:gd name="T66" fmla="*/ 22 w 225"/>
                    <a:gd name="T67" fmla="*/ 253 h 266"/>
                    <a:gd name="T68" fmla="*/ 48 w 225"/>
                    <a:gd name="T69" fmla="*/ 253 h 266"/>
                    <a:gd name="T70" fmla="*/ 78 w 225"/>
                    <a:gd name="T71" fmla="*/ 253 h 266"/>
                    <a:gd name="T72" fmla="*/ 106 w 225"/>
                    <a:gd name="T73" fmla="*/ 253 h 266"/>
                    <a:gd name="T74" fmla="*/ 131 w 225"/>
                    <a:gd name="T75" fmla="*/ 253 h 266"/>
                    <a:gd name="T76" fmla="*/ 147 w 225"/>
                    <a:gd name="T77" fmla="*/ 255 h 266"/>
                    <a:gd name="T78" fmla="*/ 163 w 225"/>
                    <a:gd name="T79" fmla="*/ 258 h 266"/>
                    <a:gd name="T80" fmla="*/ 180 w 225"/>
                    <a:gd name="T81" fmla="*/ 259 h 266"/>
                    <a:gd name="T82" fmla="*/ 195 w 225"/>
                    <a:gd name="T83" fmla="*/ 261 h 266"/>
                    <a:gd name="T84" fmla="*/ 211 w 225"/>
                    <a:gd name="T85" fmla="*/ 261 h 266"/>
                    <a:gd name="T86" fmla="*/ 214 w 225"/>
                    <a:gd name="T87" fmla="*/ 248 h 266"/>
                    <a:gd name="T88" fmla="*/ 216 w 225"/>
                    <a:gd name="T89" fmla="*/ 228 h 266"/>
                    <a:gd name="T90" fmla="*/ 216 w 225"/>
                    <a:gd name="T91" fmla="*/ 209 h 266"/>
                    <a:gd name="T92" fmla="*/ 216 w 225"/>
                    <a:gd name="T93" fmla="*/ 188 h 266"/>
                    <a:gd name="T94" fmla="*/ 217 w 225"/>
                    <a:gd name="T95" fmla="*/ 168 h 266"/>
                    <a:gd name="T96" fmla="*/ 216 w 225"/>
                    <a:gd name="T97" fmla="*/ 136 h 266"/>
                    <a:gd name="T98" fmla="*/ 216 w 225"/>
                    <a:gd name="T99" fmla="*/ 101 h 266"/>
                    <a:gd name="T100" fmla="*/ 216 w 225"/>
                    <a:gd name="T101" fmla="*/ 67 h 266"/>
                    <a:gd name="T102" fmla="*/ 214 w 225"/>
                    <a:gd name="T103" fmla="*/ 33 h 266"/>
                    <a:gd name="T104" fmla="*/ 202 w 225"/>
                    <a:gd name="T105" fmla="*/ 8 h 266"/>
                    <a:gd name="T106" fmla="*/ 158 w 225"/>
                    <a:gd name="T107" fmla="*/ 8 h 266"/>
                    <a:gd name="T108" fmla="*/ 111 w 225"/>
                    <a:gd name="T109" fmla="*/ 8 h 266"/>
                    <a:gd name="T110" fmla="*/ 64 w 225"/>
                    <a:gd name="T111" fmla="*/ 8 h 266"/>
                    <a:gd name="T112" fmla="*/ 20 w 225"/>
                    <a:gd name="T113" fmla="*/ 8 h 266"/>
                    <a:gd name="T114" fmla="*/ 8 w 225"/>
                    <a:gd name="T115" fmla="*/ 78 h 266"/>
                    <a:gd name="T116" fmla="*/ 8 w 225"/>
                    <a:gd name="T117" fmla="*/ 144 h 266"/>
                    <a:gd name="T118" fmla="*/ 8 w 225"/>
                    <a:gd name="T119" fmla="*/ 186 h 266"/>
                    <a:gd name="T120" fmla="*/ 9 w 225"/>
                    <a:gd name="T121" fmla="*/ 219 h 266"/>
                    <a:gd name="T122" fmla="*/ 11 w 225"/>
                    <a:gd name="T123" fmla="*/ 253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5" h="266">
                      <a:moveTo>
                        <a:pt x="108" y="261"/>
                      </a:moveTo>
                      <a:lnTo>
                        <a:pt x="105" y="261"/>
                      </a:lnTo>
                      <a:lnTo>
                        <a:pt x="102" y="261"/>
                      </a:lnTo>
                      <a:lnTo>
                        <a:pt x="98" y="261"/>
                      </a:lnTo>
                      <a:lnTo>
                        <a:pt x="95" y="261"/>
                      </a:lnTo>
                      <a:lnTo>
                        <a:pt x="92" y="261"/>
                      </a:lnTo>
                      <a:lnTo>
                        <a:pt x="89" y="261"/>
                      </a:lnTo>
                      <a:lnTo>
                        <a:pt x="86" y="261"/>
                      </a:lnTo>
                      <a:lnTo>
                        <a:pt x="83" y="261"/>
                      </a:lnTo>
                      <a:lnTo>
                        <a:pt x="80" y="261"/>
                      </a:lnTo>
                      <a:lnTo>
                        <a:pt x="77" y="261"/>
                      </a:lnTo>
                      <a:lnTo>
                        <a:pt x="73" y="261"/>
                      </a:lnTo>
                      <a:lnTo>
                        <a:pt x="70" y="261"/>
                      </a:lnTo>
                      <a:lnTo>
                        <a:pt x="67" y="261"/>
                      </a:lnTo>
                      <a:lnTo>
                        <a:pt x="64" y="261"/>
                      </a:lnTo>
                      <a:lnTo>
                        <a:pt x="61" y="261"/>
                      </a:lnTo>
                      <a:lnTo>
                        <a:pt x="58" y="261"/>
                      </a:lnTo>
                      <a:lnTo>
                        <a:pt x="55" y="261"/>
                      </a:lnTo>
                      <a:lnTo>
                        <a:pt x="52" y="261"/>
                      </a:lnTo>
                      <a:lnTo>
                        <a:pt x="48" y="261"/>
                      </a:lnTo>
                      <a:lnTo>
                        <a:pt x="45" y="261"/>
                      </a:lnTo>
                      <a:lnTo>
                        <a:pt x="42" y="261"/>
                      </a:lnTo>
                      <a:lnTo>
                        <a:pt x="39" y="261"/>
                      </a:lnTo>
                      <a:lnTo>
                        <a:pt x="36" y="261"/>
                      </a:lnTo>
                      <a:lnTo>
                        <a:pt x="33" y="261"/>
                      </a:lnTo>
                      <a:lnTo>
                        <a:pt x="30" y="261"/>
                      </a:lnTo>
                      <a:lnTo>
                        <a:pt x="27" y="261"/>
                      </a:lnTo>
                      <a:lnTo>
                        <a:pt x="23" y="261"/>
                      </a:lnTo>
                      <a:lnTo>
                        <a:pt x="20" y="261"/>
                      </a:lnTo>
                      <a:lnTo>
                        <a:pt x="17" y="261"/>
                      </a:lnTo>
                      <a:lnTo>
                        <a:pt x="14" y="261"/>
                      </a:lnTo>
                      <a:lnTo>
                        <a:pt x="11" y="261"/>
                      </a:lnTo>
                      <a:lnTo>
                        <a:pt x="8" y="261"/>
                      </a:lnTo>
                      <a:lnTo>
                        <a:pt x="8" y="259"/>
                      </a:lnTo>
                      <a:lnTo>
                        <a:pt x="8" y="258"/>
                      </a:lnTo>
                      <a:lnTo>
                        <a:pt x="6" y="258"/>
                      </a:lnTo>
                      <a:lnTo>
                        <a:pt x="6" y="256"/>
                      </a:lnTo>
                      <a:lnTo>
                        <a:pt x="5" y="256"/>
                      </a:lnTo>
                      <a:lnTo>
                        <a:pt x="5" y="255"/>
                      </a:lnTo>
                      <a:lnTo>
                        <a:pt x="3" y="255"/>
                      </a:lnTo>
                      <a:lnTo>
                        <a:pt x="3" y="253"/>
                      </a:lnTo>
                      <a:lnTo>
                        <a:pt x="3" y="250"/>
                      </a:lnTo>
                      <a:lnTo>
                        <a:pt x="2" y="246"/>
                      </a:lnTo>
                      <a:lnTo>
                        <a:pt x="2" y="243"/>
                      </a:lnTo>
                      <a:lnTo>
                        <a:pt x="2" y="240"/>
                      </a:lnTo>
                      <a:lnTo>
                        <a:pt x="2" y="235"/>
                      </a:lnTo>
                      <a:lnTo>
                        <a:pt x="2" y="230"/>
                      </a:lnTo>
                      <a:lnTo>
                        <a:pt x="2" y="227"/>
                      </a:lnTo>
                      <a:lnTo>
                        <a:pt x="2" y="220"/>
                      </a:lnTo>
                      <a:lnTo>
                        <a:pt x="2" y="215"/>
                      </a:lnTo>
                      <a:lnTo>
                        <a:pt x="2" y="211"/>
                      </a:lnTo>
                      <a:lnTo>
                        <a:pt x="2" y="204"/>
                      </a:lnTo>
                      <a:lnTo>
                        <a:pt x="2" y="197"/>
                      </a:lnTo>
                      <a:lnTo>
                        <a:pt x="2" y="193"/>
                      </a:lnTo>
                      <a:lnTo>
                        <a:pt x="2" y="186"/>
                      </a:lnTo>
                      <a:lnTo>
                        <a:pt x="2" y="178"/>
                      </a:lnTo>
                      <a:lnTo>
                        <a:pt x="2" y="171"/>
                      </a:lnTo>
                      <a:lnTo>
                        <a:pt x="2" y="165"/>
                      </a:lnTo>
                      <a:lnTo>
                        <a:pt x="2" y="157"/>
                      </a:lnTo>
                      <a:lnTo>
                        <a:pt x="2" y="149"/>
                      </a:lnTo>
                      <a:lnTo>
                        <a:pt x="2" y="142"/>
                      </a:lnTo>
                      <a:lnTo>
                        <a:pt x="2" y="134"/>
                      </a:lnTo>
                      <a:lnTo>
                        <a:pt x="2" y="126"/>
                      </a:lnTo>
                      <a:lnTo>
                        <a:pt x="2" y="118"/>
                      </a:lnTo>
                      <a:lnTo>
                        <a:pt x="2" y="108"/>
                      </a:lnTo>
                      <a:lnTo>
                        <a:pt x="2" y="100"/>
                      </a:lnTo>
                      <a:lnTo>
                        <a:pt x="0" y="92"/>
                      </a:lnTo>
                      <a:lnTo>
                        <a:pt x="0" y="82"/>
                      </a:lnTo>
                      <a:lnTo>
                        <a:pt x="0" y="72"/>
                      </a:lnTo>
                      <a:lnTo>
                        <a:pt x="0" y="64"/>
                      </a:lnTo>
                      <a:lnTo>
                        <a:pt x="0" y="54"/>
                      </a:lnTo>
                      <a:lnTo>
                        <a:pt x="0" y="44"/>
                      </a:lnTo>
                      <a:lnTo>
                        <a:pt x="0" y="34"/>
                      </a:lnTo>
                      <a:lnTo>
                        <a:pt x="0" y="33"/>
                      </a:lnTo>
                      <a:lnTo>
                        <a:pt x="0" y="31"/>
                      </a:lnTo>
                      <a:lnTo>
                        <a:pt x="0" y="30"/>
                      </a:lnTo>
                      <a:lnTo>
                        <a:pt x="0" y="28"/>
                      </a:lnTo>
                      <a:lnTo>
                        <a:pt x="0" y="26"/>
                      </a:lnTo>
                      <a:lnTo>
                        <a:pt x="0" y="25"/>
                      </a:lnTo>
                      <a:lnTo>
                        <a:pt x="0" y="23"/>
                      </a:lnTo>
                      <a:lnTo>
                        <a:pt x="0" y="21"/>
                      </a:lnTo>
                      <a:lnTo>
                        <a:pt x="0" y="20"/>
                      </a:lnTo>
                      <a:lnTo>
                        <a:pt x="0" y="18"/>
                      </a:lnTo>
                      <a:lnTo>
                        <a:pt x="0" y="17"/>
                      </a:lnTo>
                      <a:lnTo>
                        <a:pt x="0" y="15"/>
                      </a:lnTo>
                      <a:lnTo>
                        <a:pt x="2" y="15"/>
                      </a:lnTo>
                      <a:lnTo>
                        <a:pt x="2" y="13"/>
                      </a:lnTo>
                      <a:lnTo>
                        <a:pt x="2" y="12"/>
                      </a:lnTo>
                      <a:lnTo>
                        <a:pt x="2" y="10"/>
                      </a:lnTo>
                      <a:lnTo>
                        <a:pt x="2" y="8"/>
                      </a:lnTo>
                      <a:lnTo>
                        <a:pt x="2" y="7"/>
                      </a:lnTo>
                      <a:lnTo>
                        <a:pt x="2" y="5"/>
                      </a:lnTo>
                      <a:lnTo>
                        <a:pt x="2" y="4"/>
                      </a:lnTo>
                      <a:lnTo>
                        <a:pt x="0" y="4"/>
                      </a:lnTo>
                      <a:lnTo>
                        <a:pt x="0" y="2"/>
                      </a:lnTo>
                      <a:lnTo>
                        <a:pt x="0" y="0"/>
                      </a:lnTo>
                      <a:lnTo>
                        <a:pt x="8" y="0"/>
                      </a:lnTo>
                      <a:lnTo>
                        <a:pt x="17" y="2"/>
                      </a:lnTo>
                      <a:lnTo>
                        <a:pt x="27" y="2"/>
                      </a:lnTo>
                      <a:lnTo>
                        <a:pt x="34" y="2"/>
                      </a:lnTo>
                      <a:lnTo>
                        <a:pt x="44" y="2"/>
                      </a:lnTo>
                      <a:lnTo>
                        <a:pt x="53" y="2"/>
                      </a:lnTo>
                      <a:lnTo>
                        <a:pt x="63" y="2"/>
                      </a:lnTo>
                      <a:lnTo>
                        <a:pt x="70" y="2"/>
                      </a:lnTo>
                      <a:lnTo>
                        <a:pt x="80" y="2"/>
                      </a:lnTo>
                      <a:lnTo>
                        <a:pt x="89" y="2"/>
                      </a:lnTo>
                      <a:lnTo>
                        <a:pt x="97" y="2"/>
                      </a:lnTo>
                      <a:lnTo>
                        <a:pt x="106" y="2"/>
                      </a:lnTo>
                      <a:lnTo>
                        <a:pt x="114" y="2"/>
                      </a:lnTo>
                      <a:lnTo>
                        <a:pt x="122" y="2"/>
                      </a:lnTo>
                      <a:lnTo>
                        <a:pt x="130" y="2"/>
                      </a:lnTo>
                      <a:lnTo>
                        <a:pt x="138" y="2"/>
                      </a:lnTo>
                      <a:lnTo>
                        <a:pt x="145" y="2"/>
                      </a:lnTo>
                      <a:lnTo>
                        <a:pt x="153" y="2"/>
                      </a:lnTo>
                      <a:lnTo>
                        <a:pt x="159" y="2"/>
                      </a:lnTo>
                      <a:lnTo>
                        <a:pt x="166" y="2"/>
                      </a:lnTo>
                      <a:lnTo>
                        <a:pt x="172" y="0"/>
                      </a:lnTo>
                      <a:lnTo>
                        <a:pt x="178" y="0"/>
                      </a:lnTo>
                      <a:lnTo>
                        <a:pt x="183" y="0"/>
                      </a:lnTo>
                      <a:lnTo>
                        <a:pt x="188" y="0"/>
                      </a:lnTo>
                      <a:lnTo>
                        <a:pt x="192" y="0"/>
                      </a:lnTo>
                      <a:lnTo>
                        <a:pt x="197" y="0"/>
                      </a:lnTo>
                      <a:lnTo>
                        <a:pt x="200" y="0"/>
                      </a:lnTo>
                      <a:lnTo>
                        <a:pt x="203" y="0"/>
                      </a:lnTo>
                      <a:lnTo>
                        <a:pt x="205" y="0"/>
                      </a:lnTo>
                      <a:lnTo>
                        <a:pt x="206" y="0"/>
                      </a:lnTo>
                      <a:lnTo>
                        <a:pt x="208" y="2"/>
                      </a:lnTo>
                      <a:lnTo>
                        <a:pt x="210" y="2"/>
                      </a:lnTo>
                      <a:lnTo>
                        <a:pt x="211" y="2"/>
                      </a:lnTo>
                      <a:lnTo>
                        <a:pt x="213" y="2"/>
                      </a:lnTo>
                      <a:lnTo>
                        <a:pt x="214" y="2"/>
                      </a:lnTo>
                      <a:lnTo>
                        <a:pt x="216" y="2"/>
                      </a:lnTo>
                      <a:lnTo>
                        <a:pt x="217" y="2"/>
                      </a:lnTo>
                      <a:lnTo>
                        <a:pt x="219" y="2"/>
                      </a:lnTo>
                      <a:lnTo>
                        <a:pt x="219" y="0"/>
                      </a:lnTo>
                      <a:lnTo>
                        <a:pt x="220" y="0"/>
                      </a:lnTo>
                      <a:lnTo>
                        <a:pt x="222" y="0"/>
                      </a:lnTo>
                      <a:lnTo>
                        <a:pt x="224" y="0"/>
                      </a:lnTo>
                      <a:lnTo>
                        <a:pt x="224" y="13"/>
                      </a:lnTo>
                      <a:lnTo>
                        <a:pt x="224" y="25"/>
                      </a:lnTo>
                      <a:lnTo>
                        <a:pt x="224" y="36"/>
                      </a:lnTo>
                      <a:lnTo>
                        <a:pt x="224" y="46"/>
                      </a:lnTo>
                      <a:lnTo>
                        <a:pt x="224" y="56"/>
                      </a:lnTo>
                      <a:lnTo>
                        <a:pt x="224" y="65"/>
                      </a:lnTo>
                      <a:lnTo>
                        <a:pt x="224" y="74"/>
                      </a:lnTo>
                      <a:lnTo>
                        <a:pt x="225" y="82"/>
                      </a:lnTo>
                      <a:lnTo>
                        <a:pt x="225" y="90"/>
                      </a:lnTo>
                      <a:lnTo>
                        <a:pt x="225" y="98"/>
                      </a:lnTo>
                      <a:lnTo>
                        <a:pt x="225" y="105"/>
                      </a:lnTo>
                      <a:lnTo>
                        <a:pt x="225" y="111"/>
                      </a:lnTo>
                      <a:lnTo>
                        <a:pt x="225" y="118"/>
                      </a:lnTo>
                      <a:lnTo>
                        <a:pt x="225" y="124"/>
                      </a:lnTo>
                      <a:lnTo>
                        <a:pt x="225" y="131"/>
                      </a:lnTo>
                      <a:lnTo>
                        <a:pt x="225" y="137"/>
                      </a:lnTo>
                      <a:lnTo>
                        <a:pt x="225" y="144"/>
                      </a:lnTo>
                      <a:lnTo>
                        <a:pt x="225" y="149"/>
                      </a:lnTo>
                      <a:lnTo>
                        <a:pt x="225" y="155"/>
                      </a:lnTo>
                      <a:lnTo>
                        <a:pt x="225" y="162"/>
                      </a:lnTo>
                      <a:lnTo>
                        <a:pt x="225" y="168"/>
                      </a:lnTo>
                      <a:lnTo>
                        <a:pt x="225" y="175"/>
                      </a:lnTo>
                      <a:lnTo>
                        <a:pt x="225" y="183"/>
                      </a:lnTo>
                      <a:lnTo>
                        <a:pt x="225" y="189"/>
                      </a:lnTo>
                      <a:lnTo>
                        <a:pt x="224" y="197"/>
                      </a:lnTo>
                      <a:lnTo>
                        <a:pt x="224" y="206"/>
                      </a:lnTo>
                      <a:lnTo>
                        <a:pt x="224" y="214"/>
                      </a:lnTo>
                      <a:lnTo>
                        <a:pt x="224" y="222"/>
                      </a:lnTo>
                      <a:lnTo>
                        <a:pt x="224" y="232"/>
                      </a:lnTo>
                      <a:lnTo>
                        <a:pt x="224" y="243"/>
                      </a:lnTo>
                      <a:lnTo>
                        <a:pt x="224" y="253"/>
                      </a:lnTo>
                      <a:lnTo>
                        <a:pt x="224" y="264"/>
                      </a:lnTo>
                      <a:lnTo>
                        <a:pt x="222" y="264"/>
                      </a:lnTo>
                      <a:lnTo>
                        <a:pt x="220" y="264"/>
                      </a:lnTo>
                      <a:lnTo>
                        <a:pt x="219" y="264"/>
                      </a:lnTo>
                      <a:lnTo>
                        <a:pt x="217" y="264"/>
                      </a:lnTo>
                      <a:lnTo>
                        <a:pt x="216" y="264"/>
                      </a:lnTo>
                      <a:lnTo>
                        <a:pt x="214" y="264"/>
                      </a:lnTo>
                      <a:lnTo>
                        <a:pt x="213" y="264"/>
                      </a:lnTo>
                      <a:lnTo>
                        <a:pt x="211" y="264"/>
                      </a:lnTo>
                      <a:lnTo>
                        <a:pt x="210" y="264"/>
                      </a:lnTo>
                      <a:lnTo>
                        <a:pt x="208" y="264"/>
                      </a:lnTo>
                      <a:lnTo>
                        <a:pt x="206" y="264"/>
                      </a:lnTo>
                      <a:lnTo>
                        <a:pt x="205" y="264"/>
                      </a:lnTo>
                      <a:lnTo>
                        <a:pt x="203" y="264"/>
                      </a:lnTo>
                      <a:lnTo>
                        <a:pt x="202" y="264"/>
                      </a:lnTo>
                      <a:lnTo>
                        <a:pt x="200" y="264"/>
                      </a:lnTo>
                      <a:lnTo>
                        <a:pt x="200" y="266"/>
                      </a:lnTo>
                      <a:lnTo>
                        <a:pt x="199" y="266"/>
                      </a:lnTo>
                      <a:lnTo>
                        <a:pt x="197" y="266"/>
                      </a:lnTo>
                      <a:lnTo>
                        <a:pt x="195" y="266"/>
                      </a:lnTo>
                      <a:lnTo>
                        <a:pt x="194" y="266"/>
                      </a:lnTo>
                      <a:lnTo>
                        <a:pt x="192" y="266"/>
                      </a:lnTo>
                      <a:lnTo>
                        <a:pt x="191" y="266"/>
                      </a:lnTo>
                      <a:lnTo>
                        <a:pt x="189" y="266"/>
                      </a:lnTo>
                      <a:lnTo>
                        <a:pt x="188" y="266"/>
                      </a:lnTo>
                      <a:lnTo>
                        <a:pt x="186" y="266"/>
                      </a:lnTo>
                      <a:lnTo>
                        <a:pt x="185" y="266"/>
                      </a:lnTo>
                      <a:lnTo>
                        <a:pt x="183" y="266"/>
                      </a:lnTo>
                      <a:lnTo>
                        <a:pt x="183" y="264"/>
                      </a:lnTo>
                      <a:lnTo>
                        <a:pt x="181" y="264"/>
                      </a:lnTo>
                      <a:lnTo>
                        <a:pt x="180" y="264"/>
                      </a:lnTo>
                      <a:lnTo>
                        <a:pt x="178" y="264"/>
                      </a:lnTo>
                      <a:lnTo>
                        <a:pt x="177" y="264"/>
                      </a:lnTo>
                      <a:lnTo>
                        <a:pt x="175" y="264"/>
                      </a:lnTo>
                      <a:lnTo>
                        <a:pt x="174" y="264"/>
                      </a:lnTo>
                      <a:lnTo>
                        <a:pt x="172" y="264"/>
                      </a:lnTo>
                      <a:lnTo>
                        <a:pt x="170" y="264"/>
                      </a:lnTo>
                      <a:lnTo>
                        <a:pt x="169" y="264"/>
                      </a:lnTo>
                      <a:lnTo>
                        <a:pt x="167" y="264"/>
                      </a:lnTo>
                      <a:lnTo>
                        <a:pt x="166" y="263"/>
                      </a:lnTo>
                      <a:lnTo>
                        <a:pt x="164" y="263"/>
                      </a:lnTo>
                      <a:lnTo>
                        <a:pt x="161" y="263"/>
                      </a:lnTo>
                      <a:lnTo>
                        <a:pt x="159" y="263"/>
                      </a:lnTo>
                      <a:lnTo>
                        <a:pt x="156" y="263"/>
                      </a:lnTo>
                      <a:lnTo>
                        <a:pt x="153" y="263"/>
                      </a:lnTo>
                      <a:lnTo>
                        <a:pt x="150" y="263"/>
                      </a:lnTo>
                      <a:lnTo>
                        <a:pt x="147" y="263"/>
                      </a:lnTo>
                      <a:lnTo>
                        <a:pt x="144" y="263"/>
                      </a:lnTo>
                      <a:lnTo>
                        <a:pt x="141" y="263"/>
                      </a:lnTo>
                      <a:lnTo>
                        <a:pt x="136" y="263"/>
                      </a:lnTo>
                      <a:lnTo>
                        <a:pt x="131" y="263"/>
                      </a:lnTo>
                      <a:lnTo>
                        <a:pt x="127" y="263"/>
                      </a:lnTo>
                      <a:lnTo>
                        <a:pt x="125" y="263"/>
                      </a:lnTo>
                      <a:lnTo>
                        <a:pt x="124" y="263"/>
                      </a:lnTo>
                      <a:lnTo>
                        <a:pt x="122" y="263"/>
                      </a:lnTo>
                      <a:lnTo>
                        <a:pt x="120" y="263"/>
                      </a:lnTo>
                      <a:lnTo>
                        <a:pt x="119" y="263"/>
                      </a:lnTo>
                      <a:lnTo>
                        <a:pt x="117" y="263"/>
                      </a:lnTo>
                      <a:lnTo>
                        <a:pt x="116" y="263"/>
                      </a:lnTo>
                      <a:lnTo>
                        <a:pt x="114" y="263"/>
                      </a:lnTo>
                      <a:lnTo>
                        <a:pt x="113" y="263"/>
                      </a:lnTo>
                      <a:lnTo>
                        <a:pt x="111" y="263"/>
                      </a:lnTo>
                      <a:lnTo>
                        <a:pt x="109" y="263"/>
                      </a:lnTo>
                      <a:lnTo>
                        <a:pt x="109" y="261"/>
                      </a:lnTo>
                      <a:lnTo>
                        <a:pt x="108" y="261"/>
                      </a:lnTo>
                      <a:close/>
                      <a:moveTo>
                        <a:pt x="11" y="253"/>
                      </a:moveTo>
                      <a:lnTo>
                        <a:pt x="14" y="253"/>
                      </a:lnTo>
                      <a:lnTo>
                        <a:pt x="17" y="253"/>
                      </a:lnTo>
                      <a:lnTo>
                        <a:pt x="22" y="253"/>
                      </a:lnTo>
                      <a:lnTo>
                        <a:pt x="25" y="253"/>
                      </a:lnTo>
                      <a:lnTo>
                        <a:pt x="30" y="253"/>
                      </a:lnTo>
                      <a:lnTo>
                        <a:pt x="33" y="253"/>
                      </a:lnTo>
                      <a:lnTo>
                        <a:pt x="37" y="253"/>
                      </a:lnTo>
                      <a:lnTo>
                        <a:pt x="41" y="253"/>
                      </a:lnTo>
                      <a:lnTo>
                        <a:pt x="45" y="253"/>
                      </a:lnTo>
                      <a:lnTo>
                        <a:pt x="48" y="253"/>
                      </a:lnTo>
                      <a:lnTo>
                        <a:pt x="53" y="253"/>
                      </a:lnTo>
                      <a:lnTo>
                        <a:pt x="56" y="253"/>
                      </a:lnTo>
                      <a:lnTo>
                        <a:pt x="61" y="253"/>
                      </a:lnTo>
                      <a:lnTo>
                        <a:pt x="66" y="253"/>
                      </a:lnTo>
                      <a:lnTo>
                        <a:pt x="69" y="253"/>
                      </a:lnTo>
                      <a:lnTo>
                        <a:pt x="73" y="253"/>
                      </a:lnTo>
                      <a:lnTo>
                        <a:pt x="78" y="253"/>
                      </a:lnTo>
                      <a:lnTo>
                        <a:pt x="81" y="253"/>
                      </a:lnTo>
                      <a:lnTo>
                        <a:pt x="86" y="253"/>
                      </a:lnTo>
                      <a:lnTo>
                        <a:pt x="91" y="253"/>
                      </a:lnTo>
                      <a:lnTo>
                        <a:pt x="94" y="253"/>
                      </a:lnTo>
                      <a:lnTo>
                        <a:pt x="98" y="253"/>
                      </a:lnTo>
                      <a:lnTo>
                        <a:pt x="102" y="253"/>
                      </a:lnTo>
                      <a:lnTo>
                        <a:pt x="106" y="253"/>
                      </a:lnTo>
                      <a:lnTo>
                        <a:pt x="109" y="253"/>
                      </a:lnTo>
                      <a:lnTo>
                        <a:pt x="114" y="253"/>
                      </a:lnTo>
                      <a:lnTo>
                        <a:pt x="117" y="253"/>
                      </a:lnTo>
                      <a:lnTo>
                        <a:pt x="122" y="253"/>
                      </a:lnTo>
                      <a:lnTo>
                        <a:pt x="125" y="253"/>
                      </a:lnTo>
                      <a:lnTo>
                        <a:pt x="128" y="253"/>
                      </a:lnTo>
                      <a:lnTo>
                        <a:pt x="131" y="253"/>
                      </a:lnTo>
                      <a:lnTo>
                        <a:pt x="134" y="253"/>
                      </a:lnTo>
                      <a:lnTo>
                        <a:pt x="134" y="255"/>
                      </a:lnTo>
                      <a:lnTo>
                        <a:pt x="138" y="255"/>
                      </a:lnTo>
                      <a:lnTo>
                        <a:pt x="139" y="255"/>
                      </a:lnTo>
                      <a:lnTo>
                        <a:pt x="142" y="255"/>
                      </a:lnTo>
                      <a:lnTo>
                        <a:pt x="144" y="255"/>
                      </a:lnTo>
                      <a:lnTo>
                        <a:pt x="147" y="255"/>
                      </a:lnTo>
                      <a:lnTo>
                        <a:pt x="149" y="256"/>
                      </a:lnTo>
                      <a:lnTo>
                        <a:pt x="152" y="256"/>
                      </a:lnTo>
                      <a:lnTo>
                        <a:pt x="153" y="256"/>
                      </a:lnTo>
                      <a:lnTo>
                        <a:pt x="156" y="256"/>
                      </a:lnTo>
                      <a:lnTo>
                        <a:pt x="158" y="256"/>
                      </a:lnTo>
                      <a:lnTo>
                        <a:pt x="161" y="256"/>
                      </a:lnTo>
                      <a:lnTo>
                        <a:pt x="163" y="258"/>
                      </a:lnTo>
                      <a:lnTo>
                        <a:pt x="166" y="258"/>
                      </a:lnTo>
                      <a:lnTo>
                        <a:pt x="167" y="258"/>
                      </a:lnTo>
                      <a:lnTo>
                        <a:pt x="170" y="258"/>
                      </a:lnTo>
                      <a:lnTo>
                        <a:pt x="172" y="258"/>
                      </a:lnTo>
                      <a:lnTo>
                        <a:pt x="175" y="258"/>
                      </a:lnTo>
                      <a:lnTo>
                        <a:pt x="177" y="258"/>
                      </a:lnTo>
                      <a:lnTo>
                        <a:pt x="180" y="259"/>
                      </a:lnTo>
                      <a:lnTo>
                        <a:pt x="181" y="259"/>
                      </a:lnTo>
                      <a:lnTo>
                        <a:pt x="185" y="259"/>
                      </a:lnTo>
                      <a:lnTo>
                        <a:pt x="186" y="259"/>
                      </a:lnTo>
                      <a:lnTo>
                        <a:pt x="189" y="259"/>
                      </a:lnTo>
                      <a:lnTo>
                        <a:pt x="191" y="259"/>
                      </a:lnTo>
                      <a:lnTo>
                        <a:pt x="194" y="259"/>
                      </a:lnTo>
                      <a:lnTo>
                        <a:pt x="195" y="261"/>
                      </a:lnTo>
                      <a:lnTo>
                        <a:pt x="199" y="261"/>
                      </a:lnTo>
                      <a:lnTo>
                        <a:pt x="200" y="261"/>
                      </a:lnTo>
                      <a:lnTo>
                        <a:pt x="203" y="261"/>
                      </a:lnTo>
                      <a:lnTo>
                        <a:pt x="205" y="261"/>
                      </a:lnTo>
                      <a:lnTo>
                        <a:pt x="208" y="261"/>
                      </a:lnTo>
                      <a:lnTo>
                        <a:pt x="210" y="261"/>
                      </a:lnTo>
                      <a:lnTo>
                        <a:pt x="211" y="261"/>
                      </a:lnTo>
                      <a:lnTo>
                        <a:pt x="211" y="259"/>
                      </a:lnTo>
                      <a:lnTo>
                        <a:pt x="213" y="259"/>
                      </a:lnTo>
                      <a:lnTo>
                        <a:pt x="213" y="258"/>
                      </a:lnTo>
                      <a:lnTo>
                        <a:pt x="214" y="258"/>
                      </a:lnTo>
                      <a:lnTo>
                        <a:pt x="214" y="255"/>
                      </a:lnTo>
                      <a:lnTo>
                        <a:pt x="214" y="251"/>
                      </a:lnTo>
                      <a:lnTo>
                        <a:pt x="214" y="248"/>
                      </a:lnTo>
                      <a:lnTo>
                        <a:pt x="214" y="246"/>
                      </a:lnTo>
                      <a:lnTo>
                        <a:pt x="214" y="243"/>
                      </a:lnTo>
                      <a:lnTo>
                        <a:pt x="214" y="240"/>
                      </a:lnTo>
                      <a:lnTo>
                        <a:pt x="214" y="237"/>
                      </a:lnTo>
                      <a:lnTo>
                        <a:pt x="214" y="235"/>
                      </a:lnTo>
                      <a:lnTo>
                        <a:pt x="216" y="232"/>
                      </a:lnTo>
                      <a:lnTo>
                        <a:pt x="216" y="228"/>
                      </a:lnTo>
                      <a:lnTo>
                        <a:pt x="216" y="225"/>
                      </a:lnTo>
                      <a:lnTo>
                        <a:pt x="216" y="224"/>
                      </a:lnTo>
                      <a:lnTo>
                        <a:pt x="216" y="220"/>
                      </a:lnTo>
                      <a:lnTo>
                        <a:pt x="216" y="217"/>
                      </a:lnTo>
                      <a:lnTo>
                        <a:pt x="216" y="214"/>
                      </a:lnTo>
                      <a:lnTo>
                        <a:pt x="216" y="211"/>
                      </a:lnTo>
                      <a:lnTo>
                        <a:pt x="216" y="209"/>
                      </a:lnTo>
                      <a:lnTo>
                        <a:pt x="216" y="206"/>
                      </a:lnTo>
                      <a:lnTo>
                        <a:pt x="216" y="202"/>
                      </a:lnTo>
                      <a:lnTo>
                        <a:pt x="216" y="199"/>
                      </a:lnTo>
                      <a:lnTo>
                        <a:pt x="216" y="197"/>
                      </a:lnTo>
                      <a:lnTo>
                        <a:pt x="216" y="194"/>
                      </a:lnTo>
                      <a:lnTo>
                        <a:pt x="216" y="191"/>
                      </a:lnTo>
                      <a:lnTo>
                        <a:pt x="216" y="188"/>
                      </a:lnTo>
                      <a:lnTo>
                        <a:pt x="216" y="186"/>
                      </a:lnTo>
                      <a:lnTo>
                        <a:pt x="216" y="183"/>
                      </a:lnTo>
                      <a:lnTo>
                        <a:pt x="216" y="180"/>
                      </a:lnTo>
                      <a:lnTo>
                        <a:pt x="216" y="176"/>
                      </a:lnTo>
                      <a:lnTo>
                        <a:pt x="216" y="173"/>
                      </a:lnTo>
                      <a:lnTo>
                        <a:pt x="216" y="171"/>
                      </a:lnTo>
                      <a:lnTo>
                        <a:pt x="217" y="168"/>
                      </a:lnTo>
                      <a:lnTo>
                        <a:pt x="217" y="165"/>
                      </a:lnTo>
                      <a:lnTo>
                        <a:pt x="217" y="160"/>
                      </a:lnTo>
                      <a:lnTo>
                        <a:pt x="217" y="155"/>
                      </a:lnTo>
                      <a:lnTo>
                        <a:pt x="217" y="150"/>
                      </a:lnTo>
                      <a:lnTo>
                        <a:pt x="216" y="145"/>
                      </a:lnTo>
                      <a:lnTo>
                        <a:pt x="216" y="140"/>
                      </a:lnTo>
                      <a:lnTo>
                        <a:pt x="216" y="136"/>
                      </a:lnTo>
                      <a:lnTo>
                        <a:pt x="216" y="131"/>
                      </a:lnTo>
                      <a:lnTo>
                        <a:pt x="216" y="126"/>
                      </a:lnTo>
                      <a:lnTo>
                        <a:pt x="216" y="121"/>
                      </a:lnTo>
                      <a:lnTo>
                        <a:pt x="216" y="116"/>
                      </a:lnTo>
                      <a:lnTo>
                        <a:pt x="216" y="111"/>
                      </a:lnTo>
                      <a:lnTo>
                        <a:pt x="216" y="106"/>
                      </a:lnTo>
                      <a:lnTo>
                        <a:pt x="216" y="101"/>
                      </a:lnTo>
                      <a:lnTo>
                        <a:pt x="216" y="96"/>
                      </a:lnTo>
                      <a:lnTo>
                        <a:pt x="216" y="92"/>
                      </a:lnTo>
                      <a:lnTo>
                        <a:pt x="216" y="87"/>
                      </a:lnTo>
                      <a:lnTo>
                        <a:pt x="216" y="82"/>
                      </a:lnTo>
                      <a:lnTo>
                        <a:pt x="216" y="77"/>
                      </a:lnTo>
                      <a:lnTo>
                        <a:pt x="216" y="72"/>
                      </a:lnTo>
                      <a:lnTo>
                        <a:pt x="216" y="67"/>
                      </a:lnTo>
                      <a:lnTo>
                        <a:pt x="216" y="62"/>
                      </a:lnTo>
                      <a:lnTo>
                        <a:pt x="216" y="57"/>
                      </a:lnTo>
                      <a:lnTo>
                        <a:pt x="214" y="52"/>
                      </a:lnTo>
                      <a:lnTo>
                        <a:pt x="214" y="48"/>
                      </a:lnTo>
                      <a:lnTo>
                        <a:pt x="214" y="43"/>
                      </a:lnTo>
                      <a:lnTo>
                        <a:pt x="214" y="38"/>
                      </a:lnTo>
                      <a:lnTo>
                        <a:pt x="214" y="33"/>
                      </a:lnTo>
                      <a:lnTo>
                        <a:pt x="214" y="28"/>
                      </a:lnTo>
                      <a:lnTo>
                        <a:pt x="214" y="23"/>
                      </a:lnTo>
                      <a:lnTo>
                        <a:pt x="214" y="18"/>
                      </a:lnTo>
                      <a:lnTo>
                        <a:pt x="214" y="13"/>
                      </a:lnTo>
                      <a:lnTo>
                        <a:pt x="214" y="8"/>
                      </a:lnTo>
                      <a:lnTo>
                        <a:pt x="208" y="8"/>
                      </a:lnTo>
                      <a:lnTo>
                        <a:pt x="202" y="8"/>
                      </a:lnTo>
                      <a:lnTo>
                        <a:pt x="195" y="8"/>
                      </a:lnTo>
                      <a:lnTo>
                        <a:pt x="191" y="8"/>
                      </a:lnTo>
                      <a:lnTo>
                        <a:pt x="185" y="8"/>
                      </a:lnTo>
                      <a:lnTo>
                        <a:pt x="177" y="8"/>
                      </a:lnTo>
                      <a:lnTo>
                        <a:pt x="170" y="8"/>
                      </a:lnTo>
                      <a:lnTo>
                        <a:pt x="164" y="8"/>
                      </a:lnTo>
                      <a:lnTo>
                        <a:pt x="158" y="8"/>
                      </a:lnTo>
                      <a:lnTo>
                        <a:pt x="152" y="8"/>
                      </a:lnTo>
                      <a:lnTo>
                        <a:pt x="145" y="8"/>
                      </a:lnTo>
                      <a:lnTo>
                        <a:pt x="138" y="8"/>
                      </a:lnTo>
                      <a:lnTo>
                        <a:pt x="131" y="8"/>
                      </a:lnTo>
                      <a:lnTo>
                        <a:pt x="125" y="8"/>
                      </a:lnTo>
                      <a:lnTo>
                        <a:pt x="119" y="8"/>
                      </a:lnTo>
                      <a:lnTo>
                        <a:pt x="111" y="8"/>
                      </a:lnTo>
                      <a:lnTo>
                        <a:pt x="105" y="8"/>
                      </a:lnTo>
                      <a:lnTo>
                        <a:pt x="98" y="8"/>
                      </a:lnTo>
                      <a:lnTo>
                        <a:pt x="91" y="8"/>
                      </a:lnTo>
                      <a:lnTo>
                        <a:pt x="84" y="8"/>
                      </a:lnTo>
                      <a:lnTo>
                        <a:pt x="78" y="8"/>
                      </a:lnTo>
                      <a:lnTo>
                        <a:pt x="70" y="8"/>
                      </a:lnTo>
                      <a:lnTo>
                        <a:pt x="64" y="8"/>
                      </a:lnTo>
                      <a:lnTo>
                        <a:pt x="58" y="8"/>
                      </a:lnTo>
                      <a:lnTo>
                        <a:pt x="52" y="8"/>
                      </a:lnTo>
                      <a:lnTo>
                        <a:pt x="45" y="8"/>
                      </a:lnTo>
                      <a:lnTo>
                        <a:pt x="39" y="8"/>
                      </a:lnTo>
                      <a:lnTo>
                        <a:pt x="31" y="8"/>
                      </a:lnTo>
                      <a:lnTo>
                        <a:pt x="25" y="8"/>
                      </a:lnTo>
                      <a:lnTo>
                        <a:pt x="20" y="8"/>
                      </a:lnTo>
                      <a:lnTo>
                        <a:pt x="14" y="8"/>
                      </a:lnTo>
                      <a:lnTo>
                        <a:pt x="8" y="8"/>
                      </a:lnTo>
                      <a:lnTo>
                        <a:pt x="8" y="23"/>
                      </a:lnTo>
                      <a:lnTo>
                        <a:pt x="8" y="39"/>
                      </a:lnTo>
                      <a:lnTo>
                        <a:pt x="8" y="52"/>
                      </a:lnTo>
                      <a:lnTo>
                        <a:pt x="8" y="65"/>
                      </a:lnTo>
                      <a:lnTo>
                        <a:pt x="8" y="78"/>
                      </a:lnTo>
                      <a:lnTo>
                        <a:pt x="8" y="90"/>
                      </a:lnTo>
                      <a:lnTo>
                        <a:pt x="8" y="100"/>
                      </a:lnTo>
                      <a:lnTo>
                        <a:pt x="8" y="111"/>
                      </a:lnTo>
                      <a:lnTo>
                        <a:pt x="8" y="119"/>
                      </a:lnTo>
                      <a:lnTo>
                        <a:pt x="8" y="129"/>
                      </a:lnTo>
                      <a:lnTo>
                        <a:pt x="8" y="137"/>
                      </a:lnTo>
                      <a:lnTo>
                        <a:pt x="8" y="144"/>
                      </a:lnTo>
                      <a:lnTo>
                        <a:pt x="8" y="152"/>
                      </a:lnTo>
                      <a:lnTo>
                        <a:pt x="8" y="158"/>
                      </a:lnTo>
                      <a:lnTo>
                        <a:pt x="8" y="165"/>
                      </a:lnTo>
                      <a:lnTo>
                        <a:pt x="8" y="170"/>
                      </a:lnTo>
                      <a:lnTo>
                        <a:pt x="8" y="176"/>
                      </a:lnTo>
                      <a:lnTo>
                        <a:pt x="8" y="181"/>
                      </a:lnTo>
                      <a:lnTo>
                        <a:pt x="8" y="186"/>
                      </a:lnTo>
                      <a:lnTo>
                        <a:pt x="8" y="191"/>
                      </a:lnTo>
                      <a:lnTo>
                        <a:pt x="9" y="196"/>
                      </a:lnTo>
                      <a:lnTo>
                        <a:pt x="9" y="201"/>
                      </a:lnTo>
                      <a:lnTo>
                        <a:pt x="9" y="206"/>
                      </a:lnTo>
                      <a:lnTo>
                        <a:pt x="9" y="211"/>
                      </a:lnTo>
                      <a:lnTo>
                        <a:pt x="9" y="214"/>
                      </a:lnTo>
                      <a:lnTo>
                        <a:pt x="9" y="219"/>
                      </a:lnTo>
                      <a:lnTo>
                        <a:pt x="9" y="224"/>
                      </a:lnTo>
                      <a:lnTo>
                        <a:pt x="9" y="228"/>
                      </a:lnTo>
                      <a:lnTo>
                        <a:pt x="9" y="235"/>
                      </a:lnTo>
                      <a:lnTo>
                        <a:pt x="9" y="240"/>
                      </a:lnTo>
                      <a:lnTo>
                        <a:pt x="9" y="245"/>
                      </a:lnTo>
                      <a:lnTo>
                        <a:pt x="11" y="251"/>
                      </a:lnTo>
                      <a:lnTo>
                        <a:pt x="11" y="253"/>
                      </a:lnTo>
                      <a:close/>
                    </a:path>
                  </a:pathLst>
                </a:cu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107763" dir="2700000" algn="ctr" rotWithShape="0">
                          <a:srgbClr val="808080"/>
                        </a:outerShdw>
                      </a:effectLst>
                    </a14:hiddenEffects>
                  </a:ext>
                </a:extLst>
              </p:spPr>
              <p:txBody>
                <a:bodyPr/>
                <a:lstStyle/>
                <a:p>
                  <a:endParaRPr lang="en-ID"/>
                </a:p>
              </p:txBody>
            </p:sp>
            <p:sp>
              <p:nvSpPr>
                <p:cNvPr id="99" name="Freeform 30">
                  <a:extLst>
                    <a:ext uri="{FF2B5EF4-FFF2-40B4-BE49-F238E27FC236}">
                      <a16:creationId xmlns:a16="http://schemas.microsoft.com/office/drawing/2014/main" id="{811C594D-E819-499F-82E7-2B43B579E457}"/>
                    </a:ext>
                  </a:extLst>
                </p:cNvPr>
                <p:cNvSpPr>
                  <a:spLocks/>
                </p:cNvSpPr>
                <p:nvPr/>
              </p:nvSpPr>
              <p:spPr bwMode="auto">
                <a:xfrm>
                  <a:off x="4272" y="1688"/>
                  <a:ext cx="81" cy="93"/>
                </a:xfrm>
                <a:custGeom>
                  <a:avLst/>
                  <a:gdLst>
                    <a:gd name="T0" fmla="*/ 76 w 153"/>
                    <a:gd name="T1" fmla="*/ 192 h 195"/>
                    <a:gd name="T2" fmla="*/ 53 w 153"/>
                    <a:gd name="T3" fmla="*/ 191 h 195"/>
                    <a:gd name="T4" fmla="*/ 37 w 153"/>
                    <a:gd name="T5" fmla="*/ 189 h 195"/>
                    <a:gd name="T6" fmla="*/ 23 w 153"/>
                    <a:gd name="T7" fmla="*/ 189 h 195"/>
                    <a:gd name="T8" fmla="*/ 11 w 153"/>
                    <a:gd name="T9" fmla="*/ 189 h 195"/>
                    <a:gd name="T10" fmla="*/ 1 w 153"/>
                    <a:gd name="T11" fmla="*/ 173 h 195"/>
                    <a:gd name="T12" fmla="*/ 1 w 153"/>
                    <a:gd name="T13" fmla="*/ 140 h 195"/>
                    <a:gd name="T14" fmla="*/ 1 w 153"/>
                    <a:gd name="T15" fmla="*/ 107 h 195"/>
                    <a:gd name="T16" fmla="*/ 1 w 153"/>
                    <a:gd name="T17" fmla="*/ 76 h 195"/>
                    <a:gd name="T18" fmla="*/ 1 w 153"/>
                    <a:gd name="T19" fmla="*/ 44 h 195"/>
                    <a:gd name="T20" fmla="*/ 1 w 153"/>
                    <a:gd name="T21" fmla="*/ 16 h 195"/>
                    <a:gd name="T22" fmla="*/ 3 w 153"/>
                    <a:gd name="T23" fmla="*/ 8 h 195"/>
                    <a:gd name="T24" fmla="*/ 8 w 153"/>
                    <a:gd name="T25" fmla="*/ 3 h 195"/>
                    <a:gd name="T26" fmla="*/ 15 w 153"/>
                    <a:gd name="T27" fmla="*/ 1 h 195"/>
                    <a:gd name="T28" fmla="*/ 20 w 153"/>
                    <a:gd name="T29" fmla="*/ 3 h 195"/>
                    <a:gd name="T30" fmla="*/ 15 w 153"/>
                    <a:gd name="T31" fmla="*/ 10 h 195"/>
                    <a:gd name="T32" fmla="*/ 11 w 153"/>
                    <a:gd name="T33" fmla="*/ 16 h 195"/>
                    <a:gd name="T34" fmla="*/ 8 w 153"/>
                    <a:gd name="T35" fmla="*/ 23 h 195"/>
                    <a:gd name="T36" fmla="*/ 8 w 153"/>
                    <a:gd name="T37" fmla="*/ 32 h 195"/>
                    <a:gd name="T38" fmla="*/ 8 w 153"/>
                    <a:gd name="T39" fmla="*/ 42 h 195"/>
                    <a:gd name="T40" fmla="*/ 9 w 153"/>
                    <a:gd name="T41" fmla="*/ 50 h 195"/>
                    <a:gd name="T42" fmla="*/ 14 w 153"/>
                    <a:gd name="T43" fmla="*/ 55 h 195"/>
                    <a:gd name="T44" fmla="*/ 22 w 153"/>
                    <a:gd name="T45" fmla="*/ 60 h 195"/>
                    <a:gd name="T46" fmla="*/ 31 w 153"/>
                    <a:gd name="T47" fmla="*/ 60 h 195"/>
                    <a:gd name="T48" fmla="*/ 40 w 153"/>
                    <a:gd name="T49" fmla="*/ 59 h 195"/>
                    <a:gd name="T50" fmla="*/ 45 w 153"/>
                    <a:gd name="T51" fmla="*/ 54 h 195"/>
                    <a:gd name="T52" fmla="*/ 50 w 153"/>
                    <a:gd name="T53" fmla="*/ 49 h 195"/>
                    <a:gd name="T54" fmla="*/ 53 w 153"/>
                    <a:gd name="T55" fmla="*/ 42 h 195"/>
                    <a:gd name="T56" fmla="*/ 53 w 153"/>
                    <a:gd name="T57" fmla="*/ 32 h 195"/>
                    <a:gd name="T58" fmla="*/ 53 w 153"/>
                    <a:gd name="T59" fmla="*/ 23 h 195"/>
                    <a:gd name="T60" fmla="*/ 51 w 153"/>
                    <a:gd name="T61" fmla="*/ 15 h 195"/>
                    <a:gd name="T62" fmla="*/ 47 w 153"/>
                    <a:gd name="T63" fmla="*/ 10 h 195"/>
                    <a:gd name="T64" fmla="*/ 44 w 153"/>
                    <a:gd name="T65" fmla="*/ 3 h 195"/>
                    <a:gd name="T66" fmla="*/ 64 w 153"/>
                    <a:gd name="T67" fmla="*/ 3 h 195"/>
                    <a:gd name="T68" fmla="*/ 83 w 153"/>
                    <a:gd name="T69" fmla="*/ 3 h 195"/>
                    <a:gd name="T70" fmla="*/ 103 w 153"/>
                    <a:gd name="T71" fmla="*/ 3 h 195"/>
                    <a:gd name="T72" fmla="*/ 123 w 153"/>
                    <a:gd name="T73" fmla="*/ 3 h 195"/>
                    <a:gd name="T74" fmla="*/ 144 w 153"/>
                    <a:gd name="T75" fmla="*/ 3 h 195"/>
                    <a:gd name="T76" fmla="*/ 150 w 153"/>
                    <a:gd name="T77" fmla="*/ 10 h 195"/>
                    <a:gd name="T78" fmla="*/ 150 w 153"/>
                    <a:gd name="T79" fmla="*/ 19 h 195"/>
                    <a:gd name="T80" fmla="*/ 148 w 153"/>
                    <a:gd name="T81" fmla="*/ 29 h 195"/>
                    <a:gd name="T82" fmla="*/ 148 w 153"/>
                    <a:gd name="T83" fmla="*/ 39 h 195"/>
                    <a:gd name="T84" fmla="*/ 148 w 153"/>
                    <a:gd name="T85" fmla="*/ 49 h 195"/>
                    <a:gd name="T86" fmla="*/ 148 w 153"/>
                    <a:gd name="T87" fmla="*/ 65 h 195"/>
                    <a:gd name="T88" fmla="*/ 148 w 153"/>
                    <a:gd name="T89" fmla="*/ 91 h 195"/>
                    <a:gd name="T90" fmla="*/ 150 w 153"/>
                    <a:gd name="T91" fmla="*/ 117 h 195"/>
                    <a:gd name="T92" fmla="*/ 152 w 153"/>
                    <a:gd name="T93" fmla="*/ 143 h 195"/>
                    <a:gd name="T94" fmla="*/ 153 w 153"/>
                    <a:gd name="T95" fmla="*/ 169 h 195"/>
                    <a:gd name="T96" fmla="*/ 153 w 153"/>
                    <a:gd name="T97" fmla="*/ 195 h 195"/>
                    <a:gd name="T98" fmla="*/ 144 w 153"/>
                    <a:gd name="T99" fmla="*/ 195 h 195"/>
                    <a:gd name="T100" fmla="*/ 134 w 153"/>
                    <a:gd name="T101" fmla="*/ 195 h 195"/>
                    <a:gd name="T102" fmla="*/ 125 w 153"/>
                    <a:gd name="T103" fmla="*/ 195 h 195"/>
                    <a:gd name="T104" fmla="*/ 116 w 153"/>
                    <a:gd name="T105" fmla="*/ 195 h 195"/>
                    <a:gd name="T106" fmla="*/ 106 w 153"/>
                    <a:gd name="T107" fmla="*/ 195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53" h="195">
                      <a:moveTo>
                        <a:pt x="105" y="195"/>
                      </a:moveTo>
                      <a:lnTo>
                        <a:pt x="98" y="194"/>
                      </a:lnTo>
                      <a:lnTo>
                        <a:pt x="92" y="194"/>
                      </a:lnTo>
                      <a:lnTo>
                        <a:pt x="87" y="194"/>
                      </a:lnTo>
                      <a:lnTo>
                        <a:pt x="81" y="192"/>
                      </a:lnTo>
                      <a:lnTo>
                        <a:pt x="76" y="192"/>
                      </a:lnTo>
                      <a:lnTo>
                        <a:pt x="72" y="192"/>
                      </a:lnTo>
                      <a:lnTo>
                        <a:pt x="67" y="192"/>
                      </a:lnTo>
                      <a:lnTo>
                        <a:pt x="64" y="192"/>
                      </a:lnTo>
                      <a:lnTo>
                        <a:pt x="59" y="191"/>
                      </a:lnTo>
                      <a:lnTo>
                        <a:pt x="56" y="191"/>
                      </a:lnTo>
                      <a:lnTo>
                        <a:pt x="53" y="191"/>
                      </a:lnTo>
                      <a:lnTo>
                        <a:pt x="50" y="191"/>
                      </a:lnTo>
                      <a:lnTo>
                        <a:pt x="47" y="191"/>
                      </a:lnTo>
                      <a:lnTo>
                        <a:pt x="44" y="191"/>
                      </a:lnTo>
                      <a:lnTo>
                        <a:pt x="42" y="191"/>
                      </a:lnTo>
                      <a:lnTo>
                        <a:pt x="39" y="191"/>
                      </a:lnTo>
                      <a:lnTo>
                        <a:pt x="37" y="189"/>
                      </a:lnTo>
                      <a:lnTo>
                        <a:pt x="34" y="189"/>
                      </a:lnTo>
                      <a:lnTo>
                        <a:pt x="33" y="189"/>
                      </a:lnTo>
                      <a:lnTo>
                        <a:pt x="30" y="189"/>
                      </a:lnTo>
                      <a:lnTo>
                        <a:pt x="28" y="189"/>
                      </a:lnTo>
                      <a:lnTo>
                        <a:pt x="26" y="189"/>
                      </a:lnTo>
                      <a:lnTo>
                        <a:pt x="23" y="189"/>
                      </a:lnTo>
                      <a:lnTo>
                        <a:pt x="22" y="189"/>
                      </a:lnTo>
                      <a:lnTo>
                        <a:pt x="20" y="189"/>
                      </a:lnTo>
                      <a:lnTo>
                        <a:pt x="17" y="189"/>
                      </a:lnTo>
                      <a:lnTo>
                        <a:pt x="15" y="189"/>
                      </a:lnTo>
                      <a:lnTo>
                        <a:pt x="12" y="189"/>
                      </a:lnTo>
                      <a:lnTo>
                        <a:pt x="11" y="189"/>
                      </a:lnTo>
                      <a:lnTo>
                        <a:pt x="8" y="189"/>
                      </a:lnTo>
                      <a:lnTo>
                        <a:pt x="4" y="189"/>
                      </a:lnTo>
                      <a:lnTo>
                        <a:pt x="3" y="189"/>
                      </a:lnTo>
                      <a:lnTo>
                        <a:pt x="1" y="182"/>
                      </a:lnTo>
                      <a:lnTo>
                        <a:pt x="1" y="178"/>
                      </a:lnTo>
                      <a:lnTo>
                        <a:pt x="1" y="173"/>
                      </a:lnTo>
                      <a:lnTo>
                        <a:pt x="1" y="168"/>
                      </a:lnTo>
                      <a:lnTo>
                        <a:pt x="1" y="161"/>
                      </a:lnTo>
                      <a:lnTo>
                        <a:pt x="1" y="156"/>
                      </a:lnTo>
                      <a:lnTo>
                        <a:pt x="1" y="151"/>
                      </a:lnTo>
                      <a:lnTo>
                        <a:pt x="1" y="145"/>
                      </a:lnTo>
                      <a:lnTo>
                        <a:pt x="1" y="140"/>
                      </a:lnTo>
                      <a:lnTo>
                        <a:pt x="1" y="135"/>
                      </a:lnTo>
                      <a:lnTo>
                        <a:pt x="1" y="130"/>
                      </a:lnTo>
                      <a:lnTo>
                        <a:pt x="1" y="124"/>
                      </a:lnTo>
                      <a:lnTo>
                        <a:pt x="1" y="119"/>
                      </a:lnTo>
                      <a:lnTo>
                        <a:pt x="1" y="114"/>
                      </a:lnTo>
                      <a:lnTo>
                        <a:pt x="1" y="107"/>
                      </a:lnTo>
                      <a:lnTo>
                        <a:pt x="1" y="103"/>
                      </a:lnTo>
                      <a:lnTo>
                        <a:pt x="1" y="98"/>
                      </a:lnTo>
                      <a:lnTo>
                        <a:pt x="1" y="91"/>
                      </a:lnTo>
                      <a:lnTo>
                        <a:pt x="1" y="86"/>
                      </a:lnTo>
                      <a:lnTo>
                        <a:pt x="1" y="81"/>
                      </a:lnTo>
                      <a:lnTo>
                        <a:pt x="1" y="76"/>
                      </a:lnTo>
                      <a:lnTo>
                        <a:pt x="1" y="70"/>
                      </a:lnTo>
                      <a:lnTo>
                        <a:pt x="1" y="65"/>
                      </a:lnTo>
                      <a:lnTo>
                        <a:pt x="1" y="60"/>
                      </a:lnTo>
                      <a:lnTo>
                        <a:pt x="1" y="54"/>
                      </a:lnTo>
                      <a:lnTo>
                        <a:pt x="1" y="49"/>
                      </a:lnTo>
                      <a:lnTo>
                        <a:pt x="1" y="44"/>
                      </a:lnTo>
                      <a:lnTo>
                        <a:pt x="1" y="37"/>
                      </a:lnTo>
                      <a:lnTo>
                        <a:pt x="1" y="32"/>
                      </a:lnTo>
                      <a:lnTo>
                        <a:pt x="1" y="28"/>
                      </a:lnTo>
                      <a:lnTo>
                        <a:pt x="0" y="21"/>
                      </a:lnTo>
                      <a:lnTo>
                        <a:pt x="0" y="16"/>
                      </a:lnTo>
                      <a:lnTo>
                        <a:pt x="1" y="16"/>
                      </a:lnTo>
                      <a:lnTo>
                        <a:pt x="1" y="15"/>
                      </a:lnTo>
                      <a:lnTo>
                        <a:pt x="1" y="13"/>
                      </a:lnTo>
                      <a:lnTo>
                        <a:pt x="1" y="11"/>
                      </a:lnTo>
                      <a:lnTo>
                        <a:pt x="1" y="10"/>
                      </a:lnTo>
                      <a:lnTo>
                        <a:pt x="1" y="8"/>
                      </a:lnTo>
                      <a:lnTo>
                        <a:pt x="3" y="8"/>
                      </a:lnTo>
                      <a:lnTo>
                        <a:pt x="3" y="6"/>
                      </a:lnTo>
                      <a:lnTo>
                        <a:pt x="3" y="5"/>
                      </a:lnTo>
                      <a:lnTo>
                        <a:pt x="3" y="3"/>
                      </a:lnTo>
                      <a:lnTo>
                        <a:pt x="4" y="3"/>
                      </a:lnTo>
                      <a:lnTo>
                        <a:pt x="6" y="3"/>
                      </a:lnTo>
                      <a:lnTo>
                        <a:pt x="8" y="3"/>
                      </a:lnTo>
                      <a:lnTo>
                        <a:pt x="9" y="3"/>
                      </a:lnTo>
                      <a:lnTo>
                        <a:pt x="9" y="1"/>
                      </a:lnTo>
                      <a:lnTo>
                        <a:pt x="11" y="1"/>
                      </a:lnTo>
                      <a:lnTo>
                        <a:pt x="12" y="1"/>
                      </a:lnTo>
                      <a:lnTo>
                        <a:pt x="14" y="1"/>
                      </a:lnTo>
                      <a:lnTo>
                        <a:pt x="15" y="1"/>
                      </a:lnTo>
                      <a:lnTo>
                        <a:pt x="15" y="0"/>
                      </a:lnTo>
                      <a:lnTo>
                        <a:pt x="17" y="0"/>
                      </a:lnTo>
                      <a:lnTo>
                        <a:pt x="17" y="1"/>
                      </a:lnTo>
                      <a:lnTo>
                        <a:pt x="19" y="1"/>
                      </a:lnTo>
                      <a:lnTo>
                        <a:pt x="19" y="3"/>
                      </a:lnTo>
                      <a:lnTo>
                        <a:pt x="20" y="3"/>
                      </a:lnTo>
                      <a:lnTo>
                        <a:pt x="19" y="3"/>
                      </a:lnTo>
                      <a:lnTo>
                        <a:pt x="19" y="5"/>
                      </a:lnTo>
                      <a:lnTo>
                        <a:pt x="17" y="6"/>
                      </a:lnTo>
                      <a:lnTo>
                        <a:pt x="17" y="8"/>
                      </a:lnTo>
                      <a:lnTo>
                        <a:pt x="15" y="8"/>
                      </a:lnTo>
                      <a:lnTo>
                        <a:pt x="15" y="10"/>
                      </a:lnTo>
                      <a:lnTo>
                        <a:pt x="14" y="11"/>
                      </a:lnTo>
                      <a:lnTo>
                        <a:pt x="14" y="13"/>
                      </a:lnTo>
                      <a:lnTo>
                        <a:pt x="12" y="13"/>
                      </a:lnTo>
                      <a:lnTo>
                        <a:pt x="12" y="15"/>
                      </a:lnTo>
                      <a:lnTo>
                        <a:pt x="11" y="15"/>
                      </a:lnTo>
                      <a:lnTo>
                        <a:pt x="11" y="16"/>
                      </a:lnTo>
                      <a:lnTo>
                        <a:pt x="11" y="18"/>
                      </a:lnTo>
                      <a:lnTo>
                        <a:pt x="9" y="18"/>
                      </a:lnTo>
                      <a:lnTo>
                        <a:pt x="9" y="19"/>
                      </a:lnTo>
                      <a:lnTo>
                        <a:pt x="8" y="19"/>
                      </a:lnTo>
                      <a:lnTo>
                        <a:pt x="8" y="21"/>
                      </a:lnTo>
                      <a:lnTo>
                        <a:pt x="8" y="23"/>
                      </a:lnTo>
                      <a:lnTo>
                        <a:pt x="8" y="24"/>
                      </a:lnTo>
                      <a:lnTo>
                        <a:pt x="8" y="26"/>
                      </a:lnTo>
                      <a:lnTo>
                        <a:pt x="8" y="28"/>
                      </a:lnTo>
                      <a:lnTo>
                        <a:pt x="8" y="29"/>
                      </a:lnTo>
                      <a:lnTo>
                        <a:pt x="8" y="31"/>
                      </a:lnTo>
                      <a:lnTo>
                        <a:pt x="8" y="32"/>
                      </a:lnTo>
                      <a:lnTo>
                        <a:pt x="8" y="34"/>
                      </a:lnTo>
                      <a:lnTo>
                        <a:pt x="8" y="36"/>
                      </a:lnTo>
                      <a:lnTo>
                        <a:pt x="8" y="37"/>
                      </a:lnTo>
                      <a:lnTo>
                        <a:pt x="8" y="39"/>
                      </a:lnTo>
                      <a:lnTo>
                        <a:pt x="8" y="41"/>
                      </a:lnTo>
                      <a:lnTo>
                        <a:pt x="8" y="42"/>
                      </a:lnTo>
                      <a:lnTo>
                        <a:pt x="8" y="44"/>
                      </a:lnTo>
                      <a:lnTo>
                        <a:pt x="8" y="45"/>
                      </a:lnTo>
                      <a:lnTo>
                        <a:pt x="8" y="47"/>
                      </a:lnTo>
                      <a:lnTo>
                        <a:pt x="8" y="49"/>
                      </a:lnTo>
                      <a:lnTo>
                        <a:pt x="9" y="49"/>
                      </a:lnTo>
                      <a:lnTo>
                        <a:pt x="9" y="50"/>
                      </a:lnTo>
                      <a:lnTo>
                        <a:pt x="11" y="50"/>
                      </a:lnTo>
                      <a:lnTo>
                        <a:pt x="11" y="52"/>
                      </a:lnTo>
                      <a:lnTo>
                        <a:pt x="12" y="52"/>
                      </a:lnTo>
                      <a:lnTo>
                        <a:pt x="12" y="54"/>
                      </a:lnTo>
                      <a:lnTo>
                        <a:pt x="14" y="54"/>
                      </a:lnTo>
                      <a:lnTo>
                        <a:pt x="14" y="55"/>
                      </a:lnTo>
                      <a:lnTo>
                        <a:pt x="15" y="55"/>
                      </a:lnTo>
                      <a:lnTo>
                        <a:pt x="15" y="57"/>
                      </a:lnTo>
                      <a:lnTo>
                        <a:pt x="17" y="59"/>
                      </a:lnTo>
                      <a:lnTo>
                        <a:pt x="19" y="59"/>
                      </a:lnTo>
                      <a:lnTo>
                        <a:pt x="20" y="59"/>
                      </a:lnTo>
                      <a:lnTo>
                        <a:pt x="22" y="60"/>
                      </a:lnTo>
                      <a:lnTo>
                        <a:pt x="23" y="60"/>
                      </a:lnTo>
                      <a:lnTo>
                        <a:pt x="25" y="60"/>
                      </a:lnTo>
                      <a:lnTo>
                        <a:pt x="26" y="60"/>
                      </a:lnTo>
                      <a:lnTo>
                        <a:pt x="28" y="60"/>
                      </a:lnTo>
                      <a:lnTo>
                        <a:pt x="30" y="60"/>
                      </a:lnTo>
                      <a:lnTo>
                        <a:pt x="31" y="60"/>
                      </a:lnTo>
                      <a:lnTo>
                        <a:pt x="33" y="60"/>
                      </a:lnTo>
                      <a:lnTo>
                        <a:pt x="34" y="60"/>
                      </a:lnTo>
                      <a:lnTo>
                        <a:pt x="36" y="59"/>
                      </a:lnTo>
                      <a:lnTo>
                        <a:pt x="37" y="59"/>
                      </a:lnTo>
                      <a:lnTo>
                        <a:pt x="39" y="59"/>
                      </a:lnTo>
                      <a:lnTo>
                        <a:pt x="40" y="59"/>
                      </a:lnTo>
                      <a:lnTo>
                        <a:pt x="40" y="57"/>
                      </a:lnTo>
                      <a:lnTo>
                        <a:pt x="42" y="57"/>
                      </a:lnTo>
                      <a:lnTo>
                        <a:pt x="42" y="55"/>
                      </a:lnTo>
                      <a:lnTo>
                        <a:pt x="44" y="55"/>
                      </a:lnTo>
                      <a:lnTo>
                        <a:pt x="44" y="54"/>
                      </a:lnTo>
                      <a:lnTo>
                        <a:pt x="45" y="54"/>
                      </a:lnTo>
                      <a:lnTo>
                        <a:pt x="45" y="52"/>
                      </a:lnTo>
                      <a:lnTo>
                        <a:pt x="47" y="52"/>
                      </a:lnTo>
                      <a:lnTo>
                        <a:pt x="47" y="50"/>
                      </a:lnTo>
                      <a:lnTo>
                        <a:pt x="48" y="50"/>
                      </a:lnTo>
                      <a:lnTo>
                        <a:pt x="48" y="49"/>
                      </a:lnTo>
                      <a:lnTo>
                        <a:pt x="50" y="49"/>
                      </a:lnTo>
                      <a:lnTo>
                        <a:pt x="50" y="47"/>
                      </a:lnTo>
                      <a:lnTo>
                        <a:pt x="51" y="47"/>
                      </a:lnTo>
                      <a:lnTo>
                        <a:pt x="51" y="45"/>
                      </a:lnTo>
                      <a:lnTo>
                        <a:pt x="53" y="45"/>
                      </a:lnTo>
                      <a:lnTo>
                        <a:pt x="53" y="44"/>
                      </a:lnTo>
                      <a:lnTo>
                        <a:pt x="53" y="42"/>
                      </a:lnTo>
                      <a:lnTo>
                        <a:pt x="53" y="41"/>
                      </a:lnTo>
                      <a:lnTo>
                        <a:pt x="53" y="39"/>
                      </a:lnTo>
                      <a:lnTo>
                        <a:pt x="53" y="37"/>
                      </a:lnTo>
                      <a:lnTo>
                        <a:pt x="53" y="36"/>
                      </a:lnTo>
                      <a:lnTo>
                        <a:pt x="53" y="34"/>
                      </a:lnTo>
                      <a:lnTo>
                        <a:pt x="53" y="32"/>
                      </a:lnTo>
                      <a:lnTo>
                        <a:pt x="53" y="31"/>
                      </a:lnTo>
                      <a:lnTo>
                        <a:pt x="53" y="29"/>
                      </a:lnTo>
                      <a:lnTo>
                        <a:pt x="53" y="28"/>
                      </a:lnTo>
                      <a:lnTo>
                        <a:pt x="53" y="26"/>
                      </a:lnTo>
                      <a:lnTo>
                        <a:pt x="53" y="24"/>
                      </a:lnTo>
                      <a:lnTo>
                        <a:pt x="53" y="23"/>
                      </a:lnTo>
                      <a:lnTo>
                        <a:pt x="53" y="21"/>
                      </a:lnTo>
                      <a:lnTo>
                        <a:pt x="53" y="19"/>
                      </a:lnTo>
                      <a:lnTo>
                        <a:pt x="53" y="18"/>
                      </a:lnTo>
                      <a:lnTo>
                        <a:pt x="53" y="16"/>
                      </a:lnTo>
                      <a:lnTo>
                        <a:pt x="53" y="15"/>
                      </a:lnTo>
                      <a:lnTo>
                        <a:pt x="51" y="15"/>
                      </a:lnTo>
                      <a:lnTo>
                        <a:pt x="51" y="13"/>
                      </a:lnTo>
                      <a:lnTo>
                        <a:pt x="50" y="13"/>
                      </a:lnTo>
                      <a:lnTo>
                        <a:pt x="50" y="11"/>
                      </a:lnTo>
                      <a:lnTo>
                        <a:pt x="48" y="11"/>
                      </a:lnTo>
                      <a:lnTo>
                        <a:pt x="48" y="10"/>
                      </a:lnTo>
                      <a:lnTo>
                        <a:pt x="47" y="10"/>
                      </a:lnTo>
                      <a:lnTo>
                        <a:pt x="47" y="8"/>
                      </a:lnTo>
                      <a:lnTo>
                        <a:pt x="47" y="6"/>
                      </a:lnTo>
                      <a:lnTo>
                        <a:pt x="45" y="6"/>
                      </a:lnTo>
                      <a:lnTo>
                        <a:pt x="45" y="5"/>
                      </a:lnTo>
                      <a:lnTo>
                        <a:pt x="44" y="5"/>
                      </a:lnTo>
                      <a:lnTo>
                        <a:pt x="44" y="3"/>
                      </a:lnTo>
                      <a:lnTo>
                        <a:pt x="47" y="3"/>
                      </a:lnTo>
                      <a:lnTo>
                        <a:pt x="50" y="3"/>
                      </a:lnTo>
                      <a:lnTo>
                        <a:pt x="53" y="3"/>
                      </a:lnTo>
                      <a:lnTo>
                        <a:pt x="56" y="3"/>
                      </a:lnTo>
                      <a:lnTo>
                        <a:pt x="61" y="3"/>
                      </a:lnTo>
                      <a:lnTo>
                        <a:pt x="64" y="3"/>
                      </a:lnTo>
                      <a:lnTo>
                        <a:pt x="67" y="3"/>
                      </a:lnTo>
                      <a:lnTo>
                        <a:pt x="70" y="3"/>
                      </a:lnTo>
                      <a:lnTo>
                        <a:pt x="73" y="3"/>
                      </a:lnTo>
                      <a:lnTo>
                        <a:pt x="76" y="3"/>
                      </a:lnTo>
                      <a:lnTo>
                        <a:pt x="80" y="3"/>
                      </a:lnTo>
                      <a:lnTo>
                        <a:pt x="83" y="3"/>
                      </a:lnTo>
                      <a:lnTo>
                        <a:pt x="86" y="3"/>
                      </a:lnTo>
                      <a:lnTo>
                        <a:pt x="91" y="3"/>
                      </a:lnTo>
                      <a:lnTo>
                        <a:pt x="94" y="3"/>
                      </a:lnTo>
                      <a:lnTo>
                        <a:pt x="97" y="3"/>
                      </a:lnTo>
                      <a:lnTo>
                        <a:pt x="100" y="3"/>
                      </a:lnTo>
                      <a:lnTo>
                        <a:pt x="103" y="3"/>
                      </a:lnTo>
                      <a:lnTo>
                        <a:pt x="106" y="3"/>
                      </a:lnTo>
                      <a:lnTo>
                        <a:pt x="109" y="3"/>
                      </a:lnTo>
                      <a:lnTo>
                        <a:pt x="114" y="3"/>
                      </a:lnTo>
                      <a:lnTo>
                        <a:pt x="117" y="3"/>
                      </a:lnTo>
                      <a:lnTo>
                        <a:pt x="120" y="3"/>
                      </a:lnTo>
                      <a:lnTo>
                        <a:pt x="123" y="3"/>
                      </a:lnTo>
                      <a:lnTo>
                        <a:pt x="126" y="3"/>
                      </a:lnTo>
                      <a:lnTo>
                        <a:pt x="130" y="3"/>
                      </a:lnTo>
                      <a:lnTo>
                        <a:pt x="133" y="3"/>
                      </a:lnTo>
                      <a:lnTo>
                        <a:pt x="136" y="3"/>
                      </a:lnTo>
                      <a:lnTo>
                        <a:pt x="141" y="3"/>
                      </a:lnTo>
                      <a:lnTo>
                        <a:pt x="144" y="3"/>
                      </a:lnTo>
                      <a:lnTo>
                        <a:pt x="147" y="3"/>
                      </a:lnTo>
                      <a:lnTo>
                        <a:pt x="150" y="3"/>
                      </a:lnTo>
                      <a:lnTo>
                        <a:pt x="150" y="5"/>
                      </a:lnTo>
                      <a:lnTo>
                        <a:pt x="150" y="6"/>
                      </a:lnTo>
                      <a:lnTo>
                        <a:pt x="150" y="8"/>
                      </a:lnTo>
                      <a:lnTo>
                        <a:pt x="150" y="10"/>
                      </a:lnTo>
                      <a:lnTo>
                        <a:pt x="150" y="11"/>
                      </a:lnTo>
                      <a:lnTo>
                        <a:pt x="150" y="13"/>
                      </a:lnTo>
                      <a:lnTo>
                        <a:pt x="150" y="15"/>
                      </a:lnTo>
                      <a:lnTo>
                        <a:pt x="150" y="16"/>
                      </a:lnTo>
                      <a:lnTo>
                        <a:pt x="150" y="18"/>
                      </a:lnTo>
                      <a:lnTo>
                        <a:pt x="150" y="19"/>
                      </a:lnTo>
                      <a:lnTo>
                        <a:pt x="150" y="21"/>
                      </a:lnTo>
                      <a:lnTo>
                        <a:pt x="150" y="23"/>
                      </a:lnTo>
                      <a:lnTo>
                        <a:pt x="148" y="24"/>
                      </a:lnTo>
                      <a:lnTo>
                        <a:pt x="148" y="26"/>
                      </a:lnTo>
                      <a:lnTo>
                        <a:pt x="148" y="28"/>
                      </a:lnTo>
                      <a:lnTo>
                        <a:pt x="148" y="29"/>
                      </a:lnTo>
                      <a:lnTo>
                        <a:pt x="148" y="31"/>
                      </a:lnTo>
                      <a:lnTo>
                        <a:pt x="148" y="32"/>
                      </a:lnTo>
                      <a:lnTo>
                        <a:pt x="148" y="34"/>
                      </a:lnTo>
                      <a:lnTo>
                        <a:pt x="148" y="36"/>
                      </a:lnTo>
                      <a:lnTo>
                        <a:pt x="148" y="37"/>
                      </a:lnTo>
                      <a:lnTo>
                        <a:pt x="148" y="39"/>
                      </a:lnTo>
                      <a:lnTo>
                        <a:pt x="148" y="41"/>
                      </a:lnTo>
                      <a:lnTo>
                        <a:pt x="148" y="42"/>
                      </a:lnTo>
                      <a:lnTo>
                        <a:pt x="148" y="44"/>
                      </a:lnTo>
                      <a:lnTo>
                        <a:pt x="148" y="45"/>
                      </a:lnTo>
                      <a:lnTo>
                        <a:pt x="148" y="47"/>
                      </a:lnTo>
                      <a:lnTo>
                        <a:pt x="148" y="49"/>
                      </a:lnTo>
                      <a:lnTo>
                        <a:pt x="148" y="50"/>
                      </a:lnTo>
                      <a:lnTo>
                        <a:pt x="147" y="52"/>
                      </a:lnTo>
                      <a:lnTo>
                        <a:pt x="147" y="54"/>
                      </a:lnTo>
                      <a:lnTo>
                        <a:pt x="147" y="55"/>
                      </a:lnTo>
                      <a:lnTo>
                        <a:pt x="147" y="60"/>
                      </a:lnTo>
                      <a:lnTo>
                        <a:pt x="148" y="65"/>
                      </a:lnTo>
                      <a:lnTo>
                        <a:pt x="148" y="68"/>
                      </a:lnTo>
                      <a:lnTo>
                        <a:pt x="148" y="73"/>
                      </a:lnTo>
                      <a:lnTo>
                        <a:pt x="148" y="78"/>
                      </a:lnTo>
                      <a:lnTo>
                        <a:pt x="148" y="81"/>
                      </a:lnTo>
                      <a:lnTo>
                        <a:pt x="148" y="86"/>
                      </a:lnTo>
                      <a:lnTo>
                        <a:pt x="148" y="91"/>
                      </a:lnTo>
                      <a:lnTo>
                        <a:pt x="148" y="96"/>
                      </a:lnTo>
                      <a:lnTo>
                        <a:pt x="150" y="99"/>
                      </a:lnTo>
                      <a:lnTo>
                        <a:pt x="150" y="104"/>
                      </a:lnTo>
                      <a:lnTo>
                        <a:pt x="150" y="109"/>
                      </a:lnTo>
                      <a:lnTo>
                        <a:pt x="150" y="112"/>
                      </a:lnTo>
                      <a:lnTo>
                        <a:pt x="150" y="117"/>
                      </a:lnTo>
                      <a:lnTo>
                        <a:pt x="150" y="122"/>
                      </a:lnTo>
                      <a:lnTo>
                        <a:pt x="150" y="125"/>
                      </a:lnTo>
                      <a:lnTo>
                        <a:pt x="152" y="130"/>
                      </a:lnTo>
                      <a:lnTo>
                        <a:pt x="152" y="135"/>
                      </a:lnTo>
                      <a:lnTo>
                        <a:pt x="152" y="138"/>
                      </a:lnTo>
                      <a:lnTo>
                        <a:pt x="152" y="143"/>
                      </a:lnTo>
                      <a:lnTo>
                        <a:pt x="152" y="148"/>
                      </a:lnTo>
                      <a:lnTo>
                        <a:pt x="152" y="151"/>
                      </a:lnTo>
                      <a:lnTo>
                        <a:pt x="152" y="156"/>
                      </a:lnTo>
                      <a:lnTo>
                        <a:pt x="152" y="161"/>
                      </a:lnTo>
                      <a:lnTo>
                        <a:pt x="153" y="164"/>
                      </a:lnTo>
                      <a:lnTo>
                        <a:pt x="153" y="169"/>
                      </a:lnTo>
                      <a:lnTo>
                        <a:pt x="153" y="174"/>
                      </a:lnTo>
                      <a:lnTo>
                        <a:pt x="153" y="178"/>
                      </a:lnTo>
                      <a:lnTo>
                        <a:pt x="153" y="182"/>
                      </a:lnTo>
                      <a:lnTo>
                        <a:pt x="153" y="187"/>
                      </a:lnTo>
                      <a:lnTo>
                        <a:pt x="153" y="192"/>
                      </a:lnTo>
                      <a:lnTo>
                        <a:pt x="153" y="195"/>
                      </a:lnTo>
                      <a:lnTo>
                        <a:pt x="152" y="195"/>
                      </a:lnTo>
                      <a:lnTo>
                        <a:pt x="150" y="195"/>
                      </a:lnTo>
                      <a:lnTo>
                        <a:pt x="148" y="195"/>
                      </a:lnTo>
                      <a:lnTo>
                        <a:pt x="147" y="195"/>
                      </a:lnTo>
                      <a:lnTo>
                        <a:pt x="145" y="195"/>
                      </a:lnTo>
                      <a:lnTo>
                        <a:pt x="144" y="195"/>
                      </a:lnTo>
                      <a:lnTo>
                        <a:pt x="142" y="195"/>
                      </a:lnTo>
                      <a:lnTo>
                        <a:pt x="141" y="195"/>
                      </a:lnTo>
                      <a:lnTo>
                        <a:pt x="139" y="195"/>
                      </a:lnTo>
                      <a:lnTo>
                        <a:pt x="137" y="195"/>
                      </a:lnTo>
                      <a:lnTo>
                        <a:pt x="136" y="195"/>
                      </a:lnTo>
                      <a:lnTo>
                        <a:pt x="134" y="195"/>
                      </a:lnTo>
                      <a:lnTo>
                        <a:pt x="133" y="195"/>
                      </a:lnTo>
                      <a:lnTo>
                        <a:pt x="131" y="195"/>
                      </a:lnTo>
                      <a:lnTo>
                        <a:pt x="130" y="195"/>
                      </a:lnTo>
                      <a:lnTo>
                        <a:pt x="128" y="195"/>
                      </a:lnTo>
                      <a:lnTo>
                        <a:pt x="126" y="195"/>
                      </a:lnTo>
                      <a:lnTo>
                        <a:pt x="125" y="195"/>
                      </a:lnTo>
                      <a:lnTo>
                        <a:pt x="123" y="195"/>
                      </a:lnTo>
                      <a:lnTo>
                        <a:pt x="122" y="195"/>
                      </a:lnTo>
                      <a:lnTo>
                        <a:pt x="120" y="195"/>
                      </a:lnTo>
                      <a:lnTo>
                        <a:pt x="119" y="195"/>
                      </a:lnTo>
                      <a:lnTo>
                        <a:pt x="117" y="195"/>
                      </a:lnTo>
                      <a:lnTo>
                        <a:pt x="116" y="195"/>
                      </a:lnTo>
                      <a:lnTo>
                        <a:pt x="114" y="195"/>
                      </a:lnTo>
                      <a:lnTo>
                        <a:pt x="112" y="195"/>
                      </a:lnTo>
                      <a:lnTo>
                        <a:pt x="111" y="195"/>
                      </a:lnTo>
                      <a:lnTo>
                        <a:pt x="109" y="195"/>
                      </a:lnTo>
                      <a:lnTo>
                        <a:pt x="108" y="195"/>
                      </a:lnTo>
                      <a:lnTo>
                        <a:pt x="106" y="195"/>
                      </a:lnTo>
                      <a:lnTo>
                        <a:pt x="105" y="195"/>
                      </a:lnTo>
                      <a:close/>
                    </a:path>
                  </a:pathLst>
                </a:custGeom>
                <a:solidFill>
                  <a:srgbClr val="FF0066"/>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107763" dir="2700000" algn="ctr" rotWithShape="0">
                          <a:srgbClr val="808080"/>
                        </a:outerShdw>
                      </a:effectLst>
                    </a14:hiddenEffects>
                  </a:ext>
                </a:extLst>
              </p:spPr>
              <p:txBody>
                <a:bodyPr/>
                <a:lstStyle/>
                <a:p>
                  <a:endParaRPr lang="en-ID"/>
                </a:p>
              </p:txBody>
            </p:sp>
            <p:sp>
              <p:nvSpPr>
                <p:cNvPr id="100" name="Freeform 31">
                  <a:extLst>
                    <a:ext uri="{FF2B5EF4-FFF2-40B4-BE49-F238E27FC236}">
                      <a16:creationId xmlns:a16="http://schemas.microsoft.com/office/drawing/2014/main" id="{1C3EDAD9-42B3-4ED1-857B-53208EF53AB2}"/>
                    </a:ext>
                  </a:extLst>
                </p:cNvPr>
                <p:cNvSpPr>
                  <a:spLocks/>
                </p:cNvSpPr>
                <p:nvPr/>
              </p:nvSpPr>
              <p:spPr bwMode="auto">
                <a:xfrm>
                  <a:off x="4278" y="1693"/>
                  <a:ext cx="68" cy="83"/>
                </a:xfrm>
                <a:custGeom>
                  <a:avLst/>
                  <a:gdLst>
                    <a:gd name="T0" fmla="*/ 0 w 128"/>
                    <a:gd name="T1" fmla="*/ 171 h 176"/>
                    <a:gd name="T2" fmla="*/ 1 w 128"/>
                    <a:gd name="T3" fmla="*/ 159 h 176"/>
                    <a:gd name="T4" fmla="*/ 3 w 128"/>
                    <a:gd name="T5" fmla="*/ 135 h 176"/>
                    <a:gd name="T6" fmla="*/ 4 w 128"/>
                    <a:gd name="T7" fmla="*/ 84 h 176"/>
                    <a:gd name="T8" fmla="*/ 15 w 128"/>
                    <a:gd name="T9" fmla="*/ 66 h 176"/>
                    <a:gd name="T10" fmla="*/ 28 w 128"/>
                    <a:gd name="T11" fmla="*/ 66 h 176"/>
                    <a:gd name="T12" fmla="*/ 37 w 128"/>
                    <a:gd name="T13" fmla="*/ 55 h 176"/>
                    <a:gd name="T14" fmla="*/ 45 w 128"/>
                    <a:gd name="T15" fmla="*/ 45 h 176"/>
                    <a:gd name="T16" fmla="*/ 50 w 128"/>
                    <a:gd name="T17" fmla="*/ 35 h 176"/>
                    <a:gd name="T18" fmla="*/ 53 w 128"/>
                    <a:gd name="T19" fmla="*/ 22 h 176"/>
                    <a:gd name="T20" fmla="*/ 53 w 128"/>
                    <a:gd name="T21" fmla="*/ 9 h 176"/>
                    <a:gd name="T22" fmla="*/ 58 w 128"/>
                    <a:gd name="T23" fmla="*/ 0 h 176"/>
                    <a:gd name="T24" fmla="*/ 69 w 128"/>
                    <a:gd name="T25" fmla="*/ 1 h 176"/>
                    <a:gd name="T26" fmla="*/ 89 w 128"/>
                    <a:gd name="T27" fmla="*/ 3 h 176"/>
                    <a:gd name="T28" fmla="*/ 126 w 128"/>
                    <a:gd name="T29" fmla="*/ 5 h 176"/>
                    <a:gd name="T30" fmla="*/ 125 w 128"/>
                    <a:gd name="T31" fmla="*/ 13 h 176"/>
                    <a:gd name="T32" fmla="*/ 114 w 128"/>
                    <a:gd name="T33" fmla="*/ 19 h 176"/>
                    <a:gd name="T34" fmla="*/ 103 w 128"/>
                    <a:gd name="T35" fmla="*/ 24 h 176"/>
                    <a:gd name="T36" fmla="*/ 92 w 128"/>
                    <a:gd name="T37" fmla="*/ 29 h 176"/>
                    <a:gd name="T38" fmla="*/ 92 w 128"/>
                    <a:gd name="T39" fmla="*/ 32 h 176"/>
                    <a:gd name="T40" fmla="*/ 105 w 128"/>
                    <a:gd name="T41" fmla="*/ 35 h 176"/>
                    <a:gd name="T42" fmla="*/ 115 w 128"/>
                    <a:gd name="T43" fmla="*/ 37 h 176"/>
                    <a:gd name="T44" fmla="*/ 119 w 128"/>
                    <a:gd name="T45" fmla="*/ 47 h 176"/>
                    <a:gd name="T46" fmla="*/ 101 w 128"/>
                    <a:gd name="T47" fmla="*/ 53 h 176"/>
                    <a:gd name="T48" fmla="*/ 86 w 128"/>
                    <a:gd name="T49" fmla="*/ 57 h 176"/>
                    <a:gd name="T50" fmla="*/ 78 w 128"/>
                    <a:gd name="T51" fmla="*/ 62 h 176"/>
                    <a:gd name="T52" fmla="*/ 87 w 128"/>
                    <a:gd name="T53" fmla="*/ 65 h 176"/>
                    <a:gd name="T54" fmla="*/ 101 w 128"/>
                    <a:gd name="T55" fmla="*/ 68 h 176"/>
                    <a:gd name="T56" fmla="*/ 117 w 128"/>
                    <a:gd name="T57" fmla="*/ 75 h 176"/>
                    <a:gd name="T58" fmla="*/ 114 w 128"/>
                    <a:gd name="T59" fmla="*/ 83 h 176"/>
                    <a:gd name="T60" fmla="*/ 94 w 128"/>
                    <a:gd name="T61" fmla="*/ 84 h 176"/>
                    <a:gd name="T62" fmla="*/ 78 w 128"/>
                    <a:gd name="T63" fmla="*/ 88 h 176"/>
                    <a:gd name="T64" fmla="*/ 64 w 128"/>
                    <a:gd name="T65" fmla="*/ 89 h 176"/>
                    <a:gd name="T66" fmla="*/ 51 w 128"/>
                    <a:gd name="T67" fmla="*/ 93 h 176"/>
                    <a:gd name="T68" fmla="*/ 64 w 128"/>
                    <a:gd name="T69" fmla="*/ 96 h 176"/>
                    <a:gd name="T70" fmla="*/ 83 w 128"/>
                    <a:gd name="T71" fmla="*/ 99 h 176"/>
                    <a:gd name="T72" fmla="*/ 100 w 128"/>
                    <a:gd name="T73" fmla="*/ 102 h 176"/>
                    <a:gd name="T74" fmla="*/ 115 w 128"/>
                    <a:gd name="T75" fmla="*/ 106 h 176"/>
                    <a:gd name="T76" fmla="*/ 115 w 128"/>
                    <a:gd name="T77" fmla="*/ 114 h 176"/>
                    <a:gd name="T78" fmla="*/ 106 w 128"/>
                    <a:gd name="T79" fmla="*/ 117 h 176"/>
                    <a:gd name="T80" fmla="*/ 90 w 128"/>
                    <a:gd name="T81" fmla="*/ 119 h 176"/>
                    <a:gd name="T82" fmla="*/ 78 w 128"/>
                    <a:gd name="T83" fmla="*/ 119 h 176"/>
                    <a:gd name="T84" fmla="*/ 67 w 128"/>
                    <a:gd name="T85" fmla="*/ 122 h 176"/>
                    <a:gd name="T86" fmla="*/ 65 w 128"/>
                    <a:gd name="T87" fmla="*/ 125 h 176"/>
                    <a:gd name="T88" fmla="*/ 80 w 128"/>
                    <a:gd name="T89" fmla="*/ 128 h 176"/>
                    <a:gd name="T90" fmla="*/ 94 w 128"/>
                    <a:gd name="T91" fmla="*/ 130 h 176"/>
                    <a:gd name="T92" fmla="*/ 109 w 128"/>
                    <a:gd name="T93" fmla="*/ 132 h 176"/>
                    <a:gd name="T94" fmla="*/ 120 w 128"/>
                    <a:gd name="T95" fmla="*/ 137 h 176"/>
                    <a:gd name="T96" fmla="*/ 117 w 128"/>
                    <a:gd name="T97" fmla="*/ 143 h 176"/>
                    <a:gd name="T98" fmla="*/ 103 w 128"/>
                    <a:gd name="T99" fmla="*/ 146 h 176"/>
                    <a:gd name="T100" fmla="*/ 90 w 128"/>
                    <a:gd name="T101" fmla="*/ 150 h 176"/>
                    <a:gd name="T102" fmla="*/ 78 w 128"/>
                    <a:gd name="T103" fmla="*/ 151 h 176"/>
                    <a:gd name="T104" fmla="*/ 75 w 128"/>
                    <a:gd name="T105" fmla="*/ 156 h 176"/>
                    <a:gd name="T106" fmla="*/ 87 w 128"/>
                    <a:gd name="T107" fmla="*/ 158 h 176"/>
                    <a:gd name="T108" fmla="*/ 108 w 128"/>
                    <a:gd name="T109" fmla="*/ 159 h 176"/>
                    <a:gd name="T110" fmla="*/ 122 w 128"/>
                    <a:gd name="T111" fmla="*/ 166 h 176"/>
                    <a:gd name="T112" fmla="*/ 100 w 128"/>
                    <a:gd name="T113" fmla="*/ 169 h 176"/>
                    <a:gd name="T114" fmla="*/ 72 w 128"/>
                    <a:gd name="T115" fmla="*/ 171 h 176"/>
                    <a:gd name="T116" fmla="*/ 44 w 128"/>
                    <a:gd name="T117" fmla="*/ 172 h 176"/>
                    <a:gd name="T118" fmla="*/ 15 w 128"/>
                    <a:gd name="T119" fmla="*/ 174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28" h="176">
                      <a:moveTo>
                        <a:pt x="9" y="176"/>
                      </a:moveTo>
                      <a:lnTo>
                        <a:pt x="8" y="176"/>
                      </a:lnTo>
                      <a:lnTo>
                        <a:pt x="6" y="174"/>
                      </a:lnTo>
                      <a:lnTo>
                        <a:pt x="4" y="174"/>
                      </a:lnTo>
                      <a:lnTo>
                        <a:pt x="3" y="174"/>
                      </a:lnTo>
                      <a:lnTo>
                        <a:pt x="1" y="172"/>
                      </a:lnTo>
                      <a:lnTo>
                        <a:pt x="0" y="172"/>
                      </a:lnTo>
                      <a:lnTo>
                        <a:pt x="0" y="171"/>
                      </a:lnTo>
                      <a:lnTo>
                        <a:pt x="0" y="169"/>
                      </a:lnTo>
                      <a:lnTo>
                        <a:pt x="1" y="169"/>
                      </a:lnTo>
                      <a:lnTo>
                        <a:pt x="1" y="168"/>
                      </a:lnTo>
                      <a:lnTo>
                        <a:pt x="1" y="166"/>
                      </a:lnTo>
                      <a:lnTo>
                        <a:pt x="1" y="164"/>
                      </a:lnTo>
                      <a:lnTo>
                        <a:pt x="1" y="163"/>
                      </a:lnTo>
                      <a:lnTo>
                        <a:pt x="1" y="161"/>
                      </a:lnTo>
                      <a:lnTo>
                        <a:pt x="1" y="159"/>
                      </a:lnTo>
                      <a:lnTo>
                        <a:pt x="1" y="158"/>
                      </a:lnTo>
                      <a:lnTo>
                        <a:pt x="3" y="154"/>
                      </a:lnTo>
                      <a:lnTo>
                        <a:pt x="3" y="153"/>
                      </a:lnTo>
                      <a:lnTo>
                        <a:pt x="3" y="150"/>
                      </a:lnTo>
                      <a:lnTo>
                        <a:pt x="3" y="146"/>
                      </a:lnTo>
                      <a:lnTo>
                        <a:pt x="3" y="143"/>
                      </a:lnTo>
                      <a:lnTo>
                        <a:pt x="3" y="138"/>
                      </a:lnTo>
                      <a:lnTo>
                        <a:pt x="3" y="135"/>
                      </a:lnTo>
                      <a:lnTo>
                        <a:pt x="3" y="130"/>
                      </a:lnTo>
                      <a:lnTo>
                        <a:pt x="3" y="125"/>
                      </a:lnTo>
                      <a:lnTo>
                        <a:pt x="3" y="119"/>
                      </a:lnTo>
                      <a:lnTo>
                        <a:pt x="4" y="112"/>
                      </a:lnTo>
                      <a:lnTo>
                        <a:pt x="4" y="106"/>
                      </a:lnTo>
                      <a:lnTo>
                        <a:pt x="4" y="99"/>
                      </a:lnTo>
                      <a:lnTo>
                        <a:pt x="4" y="93"/>
                      </a:lnTo>
                      <a:lnTo>
                        <a:pt x="4" y="84"/>
                      </a:lnTo>
                      <a:lnTo>
                        <a:pt x="4" y="75"/>
                      </a:lnTo>
                      <a:lnTo>
                        <a:pt x="6" y="66"/>
                      </a:lnTo>
                      <a:lnTo>
                        <a:pt x="8" y="66"/>
                      </a:lnTo>
                      <a:lnTo>
                        <a:pt x="9" y="66"/>
                      </a:lnTo>
                      <a:lnTo>
                        <a:pt x="11" y="66"/>
                      </a:lnTo>
                      <a:lnTo>
                        <a:pt x="12" y="66"/>
                      </a:lnTo>
                      <a:lnTo>
                        <a:pt x="14" y="66"/>
                      </a:lnTo>
                      <a:lnTo>
                        <a:pt x="15" y="66"/>
                      </a:lnTo>
                      <a:lnTo>
                        <a:pt x="17" y="66"/>
                      </a:lnTo>
                      <a:lnTo>
                        <a:pt x="19" y="66"/>
                      </a:lnTo>
                      <a:lnTo>
                        <a:pt x="20" y="66"/>
                      </a:lnTo>
                      <a:lnTo>
                        <a:pt x="22" y="66"/>
                      </a:lnTo>
                      <a:lnTo>
                        <a:pt x="23" y="66"/>
                      </a:lnTo>
                      <a:lnTo>
                        <a:pt x="25" y="66"/>
                      </a:lnTo>
                      <a:lnTo>
                        <a:pt x="26" y="66"/>
                      </a:lnTo>
                      <a:lnTo>
                        <a:pt x="28" y="66"/>
                      </a:lnTo>
                      <a:lnTo>
                        <a:pt x="29" y="65"/>
                      </a:lnTo>
                      <a:lnTo>
                        <a:pt x="31" y="63"/>
                      </a:lnTo>
                      <a:lnTo>
                        <a:pt x="33" y="62"/>
                      </a:lnTo>
                      <a:lnTo>
                        <a:pt x="34" y="60"/>
                      </a:lnTo>
                      <a:lnTo>
                        <a:pt x="34" y="58"/>
                      </a:lnTo>
                      <a:lnTo>
                        <a:pt x="36" y="58"/>
                      </a:lnTo>
                      <a:lnTo>
                        <a:pt x="36" y="57"/>
                      </a:lnTo>
                      <a:lnTo>
                        <a:pt x="37" y="55"/>
                      </a:lnTo>
                      <a:lnTo>
                        <a:pt x="39" y="53"/>
                      </a:lnTo>
                      <a:lnTo>
                        <a:pt x="40" y="52"/>
                      </a:lnTo>
                      <a:lnTo>
                        <a:pt x="42" y="50"/>
                      </a:lnTo>
                      <a:lnTo>
                        <a:pt x="42" y="49"/>
                      </a:lnTo>
                      <a:lnTo>
                        <a:pt x="44" y="49"/>
                      </a:lnTo>
                      <a:lnTo>
                        <a:pt x="44" y="47"/>
                      </a:lnTo>
                      <a:lnTo>
                        <a:pt x="45" y="47"/>
                      </a:lnTo>
                      <a:lnTo>
                        <a:pt x="45" y="45"/>
                      </a:lnTo>
                      <a:lnTo>
                        <a:pt x="45" y="44"/>
                      </a:lnTo>
                      <a:lnTo>
                        <a:pt x="47" y="44"/>
                      </a:lnTo>
                      <a:lnTo>
                        <a:pt x="47" y="42"/>
                      </a:lnTo>
                      <a:lnTo>
                        <a:pt x="47" y="40"/>
                      </a:lnTo>
                      <a:lnTo>
                        <a:pt x="48" y="40"/>
                      </a:lnTo>
                      <a:lnTo>
                        <a:pt x="48" y="39"/>
                      </a:lnTo>
                      <a:lnTo>
                        <a:pt x="50" y="37"/>
                      </a:lnTo>
                      <a:lnTo>
                        <a:pt x="50" y="35"/>
                      </a:lnTo>
                      <a:lnTo>
                        <a:pt x="50" y="34"/>
                      </a:lnTo>
                      <a:lnTo>
                        <a:pt x="50" y="32"/>
                      </a:lnTo>
                      <a:lnTo>
                        <a:pt x="51" y="31"/>
                      </a:lnTo>
                      <a:lnTo>
                        <a:pt x="51" y="29"/>
                      </a:lnTo>
                      <a:lnTo>
                        <a:pt x="51" y="27"/>
                      </a:lnTo>
                      <a:lnTo>
                        <a:pt x="51" y="26"/>
                      </a:lnTo>
                      <a:lnTo>
                        <a:pt x="51" y="24"/>
                      </a:lnTo>
                      <a:lnTo>
                        <a:pt x="53" y="22"/>
                      </a:lnTo>
                      <a:lnTo>
                        <a:pt x="53" y="21"/>
                      </a:lnTo>
                      <a:lnTo>
                        <a:pt x="53" y="19"/>
                      </a:lnTo>
                      <a:lnTo>
                        <a:pt x="53" y="18"/>
                      </a:lnTo>
                      <a:lnTo>
                        <a:pt x="53" y="16"/>
                      </a:lnTo>
                      <a:lnTo>
                        <a:pt x="53" y="14"/>
                      </a:lnTo>
                      <a:lnTo>
                        <a:pt x="53" y="13"/>
                      </a:lnTo>
                      <a:lnTo>
                        <a:pt x="53" y="11"/>
                      </a:lnTo>
                      <a:lnTo>
                        <a:pt x="53" y="9"/>
                      </a:lnTo>
                      <a:lnTo>
                        <a:pt x="54" y="8"/>
                      </a:lnTo>
                      <a:lnTo>
                        <a:pt x="54" y="6"/>
                      </a:lnTo>
                      <a:lnTo>
                        <a:pt x="54" y="5"/>
                      </a:lnTo>
                      <a:lnTo>
                        <a:pt x="54" y="3"/>
                      </a:lnTo>
                      <a:lnTo>
                        <a:pt x="54" y="1"/>
                      </a:lnTo>
                      <a:lnTo>
                        <a:pt x="56" y="1"/>
                      </a:lnTo>
                      <a:lnTo>
                        <a:pt x="56" y="0"/>
                      </a:lnTo>
                      <a:lnTo>
                        <a:pt x="58" y="0"/>
                      </a:lnTo>
                      <a:lnTo>
                        <a:pt x="58" y="1"/>
                      </a:lnTo>
                      <a:lnTo>
                        <a:pt x="59" y="1"/>
                      </a:lnTo>
                      <a:lnTo>
                        <a:pt x="61" y="1"/>
                      </a:lnTo>
                      <a:lnTo>
                        <a:pt x="62" y="1"/>
                      </a:lnTo>
                      <a:lnTo>
                        <a:pt x="64" y="1"/>
                      </a:lnTo>
                      <a:lnTo>
                        <a:pt x="65" y="1"/>
                      </a:lnTo>
                      <a:lnTo>
                        <a:pt x="67" y="1"/>
                      </a:lnTo>
                      <a:lnTo>
                        <a:pt x="69" y="1"/>
                      </a:lnTo>
                      <a:lnTo>
                        <a:pt x="70" y="1"/>
                      </a:lnTo>
                      <a:lnTo>
                        <a:pt x="72" y="1"/>
                      </a:lnTo>
                      <a:lnTo>
                        <a:pt x="73" y="1"/>
                      </a:lnTo>
                      <a:lnTo>
                        <a:pt x="76" y="1"/>
                      </a:lnTo>
                      <a:lnTo>
                        <a:pt x="80" y="3"/>
                      </a:lnTo>
                      <a:lnTo>
                        <a:pt x="83" y="3"/>
                      </a:lnTo>
                      <a:lnTo>
                        <a:pt x="86" y="3"/>
                      </a:lnTo>
                      <a:lnTo>
                        <a:pt x="89" y="3"/>
                      </a:lnTo>
                      <a:lnTo>
                        <a:pt x="92" y="3"/>
                      </a:lnTo>
                      <a:lnTo>
                        <a:pt x="97" y="3"/>
                      </a:lnTo>
                      <a:lnTo>
                        <a:pt x="100" y="5"/>
                      </a:lnTo>
                      <a:lnTo>
                        <a:pt x="105" y="5"/>
                      </a:lnTo>
                      <a:lnTo>
                        <a:pt x="109" y="5"/>
                      </a:lnTo>
                      <a:lnTo>
                        <a:pt x="115" y="5"/>
                      </a:lnTo>
                      <a:lnTo>
                        <a:pt x="120" y="5"/>
                      </a:lnTo>
                      <a:lnTo>
                        <a:pt x="126" y="5"/>
                      </a:lnTo>
                      <a:lnTo>
                        <a:pt x="126" y="6"/>
                      </a:lnTo>
                      <a:lnTo>
                        <a:pt x="126" y="8"/>
                      </a:lnTo>
                      <a:lnTo>
                        <a:pt x="128" y="8"/>
                      </a:lnTo>
                      <a:lnTo>
                        <a:pt x="128" y="9"/>
                      </a:lnTo>
                      <a:lnTo>
                        <a:pt x="128" y="11"/>
                      </a:lnTo>
                      <a:lnTo>
                        <a:pt x="128" y="13"/>
                      </a:lnTo>
                      <a:lnTo>
                        <a:pt x="126" y="13"/>
                      </a:lnTo>
                      <a:lnTo>
                        <a:pt x="125" y="13"/>
                      </a:lnTo>
                      <a:lnTo>
                        <a:pt x="125" y="14"/>
                      </a:lnTo>
                      <a:lnTo>
                        <a:pt x="123" y="14"/>
                      </a:lnTo>
                      <a:lnTo>
                        <a:pt x="122" y="14"/>
                      </a:lnTo>
                      <a:lnTo>
                        <a:pt x="120" y="16"/>
                      </a:lnTo>
                      <a:lnTo>
                        <a:pt x="119" y="16"/>
                      </a:lnTo>
                      <a:lnTo>
                        <a:pt x="117" y="18"/>
                      </a:lnTo>
                      <a:lnTo>
                        <a:pt x="115" y="18"/>
                      </a:lnTo>
                      <a:lnTo>
                        <a:pt x="114" y="19"/>
                      </a:lnTo>
                      <a:lnTo>
                        <a:pt x="112" y="19"/>
                      </a:lnTo>
                      <a:lnTo>
                        <a:pt x="111" y="19"/>
                      </a:lnTo>
                      <a:lnTo>
                        <a:pt x="111" y="21"/>
                      </a:lnTo>
                      <a:lnTo>
                        <a:pt x="109" y="21"/>
                      </a:lnTo>
                      <a:lnTo>
                        <a:pt x="108" y="21"/>
                      </a:lnTo>
                      <a:lnTo>
                        <a:pt x="106" y="22"/>
                      </a:lnTo>
                      <a:lnTo>
                        <a:pt x="105" y="22"/>
                      </a:lnTo>
                      <a:lnTo>
                        <a:pt x="103" y="24"/>
                      </a:lnTo>
                      <a:lnTo>
                        <a:pt x="101" y="24"/>
                      </a:lnTo>
                      <a:lnTo>
                        <a:pt x="100" y="26"/>
                      </a:lnTo>
                      <a:lnTo>
                        <a:pt x="98" y="26"/>
                      </a:lnTo>
                      <a:lnTo>
                        <a:pt x="97" y="26"/>
                      </a:lnTo>
                      <a:lnTo>
                        <a:pt x="97" y="27"/>
                      </a:lnTo>
                      <a:lnTo>
                        <a:pt x="95" y="27"/>
                      </a:lnTo>
                      <a:lnTo>
                        <a:pt x="94" y="27"/>
                      </a:lnTo>
                      <a:lnTo>
                        <a:pt x="92" y="29"/>
                      </a:lnTo>
                      <a:lnTo>
                        <a:pt x="90" y="29"/>
                      </a:lnTo>
                      <a:lnTo>
                        <a:pt x="89" y="29"/>
                      </a:lnTo>
                      <a:lnTo>
                        <a:pt x="89" y="31"/>
                      </a:lnTo>
                      <a:lnTo>
                        <a:pt x="87" y="31"/>
                      </a:lnTo>
                      <a:lnTo>
                        <a:pt x="89" y="31"/>
                      </a:lnTo>
                      <a:lnTo>
                        <a:pt x="90" y="31"/>
                      </a:lnTo>
                      <a:lnTo>
                        <a:pt x="90" y="32"/>
                      </a:lnTo>
                      <a:lnTo>
                        <a:pt x="92" y="32"/>
                      </a:lnTo>
                      <a:lnTo>
                        <a:pt x="94" y="32"/>
                      </a:lnTo>
                      <a:lnTo>
                        <a:pt x="95" y="32"/>
                      </a:lnTo>
                      <a:lnTo>
                        <a:pt x="97" y="32"/>
                      </a:lnTo>
                      <a:lnTo>
                        <a:pt x="98" y="34"/>
                      </a:lnTo>
                      <a:lnTo>
                        <a:pt x="100" y="34"/>
                      </a:lnTo>
                      <a:lnTo>
                        <a:pt x="101" y="34"/>
                      </a:lnTo>
                      <a:lnTo>
                        <a:pt x="103" y="34"/>
                      </a:lnTo>
                      <a:lnTo>
                        <a:pt x="105" y="35"/>
                      </a:lnTo>
                      <a:lnTo>
                        <a:pt x="106" y="35"/>
                      </a:lnTo>
                      <a:lnTo>
                        <a:pt x="108" y="35"/>
                      </a:lnTo>
                      <a:lnTo>
                        <a:pt x="109" y="35"/>
                      </a:lnTo>
                      <a:lnTo>
                        <a:pt x="111" y="35"/>
                      </a:lnTo>
                      <a:lnTo>
                        <a:pt x="111" y="37"/>
                      </a:lnTo>
                      <a:lnTo>
                        <a:pt x="112" y="37"/>
                      </a:lnTo>
                      <a:lnTo>
                        <a:pt x="114" y="37"/>
                      </a:lnTo>
                      <a:lnTo>
                        <a:pt x="115" y="37"/>
                      </a:lnTo>
                      <a:lnTo>
                        <a:pt x="117" y="37"/>
                      </a:lnTo>
                      <a:lnTo>
                        <a:pt x="119" y="39"/>
                      </a:lnTo>
                      <a:lnTo>
                        <a:pt x="120" y="39"/>
                      </a:lnTo>
                      <a:lnTo>
                        <a:pt x="120" y="40"/>
                      </a:lnTo>
                      <a:lnTo>
                        <a:pt x="120" y="42"/>
                      </a:lnTo>
                      <a:lnTo>
                        <a:pt x="119" y="44"/>
                      </a:lnTo>
                      <a:lnTo>
                        <a:pt x="119" y="45"/>
                      </a:lnTo>
                      <a:lnTo>
                        <a:pt x="119" y="47"/>
                      </a:lnTo>
                      <a:lnTo>
                        <a:pt x="117" y="47"/>
                      </a:lnTo>
                      <a:lnTo>
                        <a:pt x="117" y="49"/>
                      </a:lnTo>
                      <a:lnTo>
                        <a:pt x="115" y="49"/>
                      </a:lnTo>
                      <a:lnTo>
                        <a:pt x="112" y="50"/>
                      </a:lnTo>
                      <a:lnTo>
                        <a:pt x="109" y="50"/>
                      </a:lnTo>
                      <a:lnTo>
                        <a:pt x="106" y="52"/>
                      </a:lnTo>
                      <a:lnTo>
                        <a:pt x="103" y="52"/>
                      </a:lnTo>
                      <a:lnTo>
                        <a:pt x="101" y="53"/>
                      </a:lnTo>
                      <a:lnTo>
                        <a:pt x="98" y="53"/>
                      </a:lnTo>
                      <a:lnTo>
                        <a:pt x="97" y="53"/>
                      </a:lnTo>
                      <a:lnTo>
                        <a:pt x="95" y="55"/>
                      </a:lnTo>
                      <a:lnTo>
                        <a:pt x="92" y="55"/>
                      </a:lnTo>
                      <a:lnTo>
                        <a:pt x="90" y="55"/>
                      </a:lnTo>
                      <a:lnTo>
                        <a:pt x="89" y="57"/>
                      </a:lnTo>
                      <a:lnTo>
                        <a:pt x="87" y="57"/>
                      </a:lnTo>
                      <a:lnTo>
                        <a:pt x="86" y="57"/>
                      </a:lnTo>
                      <a:lnTo>
                        <a:pt x="84" y="57"/>
                      </a:lnTo>
                      <a:lnTo>
                        <a:pt x="84" y="58"/>
                      </a:lnTo>
                      <a:lnTo>
                        <a:pt x="83" y="58"/>
                      </a:lnTo>
                      <a:lnTo>
                        <a:pt x="81" y="58"/>
                      </a:lnTo>
                      <a:lnTo>
                        <a:pt x="80" y="58"/>
                      </a:lnTo>
                      <a:lnTo>
                        <a:pt x="80" y="60"/>
                      </a:lnTo>
                      <a:lnTo>
                        <a:pt x="78" y="60"/>
                      </a:lnTo>
                      <a:lnTo>
                        <a:pt x="78" y="62"/>
                      </a:lnTo>
                      <a:lnTo>
                        <a:pt x="78" y="63"/>
                      </a:lnTo>
                      <a:lnTo>
                        <a:pt x="80" y="63"/>
                      </a:lnTo>
                      <a:lnTo>
                        <a:pt x="81" y="63"/>
                      </a:lnTo>
                      <a:lnTo>
                        <a:pt x="81" y="65"/>
                      </a:lnTo>
                      <a:lnTo>
                        <a:pt x="83" y="65"/>
                      </a:lnTo>
                      <a:lnTo>
                        <a:pt x="84" y="65"/>
                      </a:lnTo>
                      <a:lnTo>
                        <a:pt x="86" y="65"/>
                      </a:lnTo>
                      <a:lnTo>
                        <a:pt x="87" y="65"/>
                      </a:lnTo>
                      <a:lnTo>
                        <a:pt x="87" y="66"/>
                      </a:lnTo>
                      <a:lnTo>
                        <a:pt x="89" y="66"/>
                      </a:lnTo>
                      <a:lnTo>
                        <a:pt x="90" y="66"/>
                      </a:lnTo>
                      <a:lnTo>
                        <a:pt x="92" y="66"/>
                      </a:lnTo>
                      <a:lnTo>
                        <a:pt x="95" y="66"/>
                      </a:lnTo>
                      <a:lnTo>
                        <a:pt x="97" y="68"/>
                      </a:lnTo>
                      <a:lnTo>
                        <a:pt x="98" y="68"/>
                      </a:lnTo>
                      <a:lnTo>
                        <a:pt x="101" y="68"/>
                      </a:lnTo>
                      <a:lnTo>
                        <a:pt x="103" y="70"/>
                      </a:lnTo>
                      <a:lnTo>
                        <a:pt x="106" y="70"/>
                      </a:lnTo>
                      <a:lnTo>
                        <a:pt x="109" y="70"/>
                      </a:lnTo>
                      <a:lnTo>
                        <a:pt x="112" y="71"/>
                      </a:lnTo>
                      <a:lnTo>
                        <a:pt x="115" y="71"/>
                      </a:lnTo>
                      <a:lnTo>
                        <a:pt x="115" y="73"/>
                      </a:lnTo>
                      <a:lnTo>
                        <a:pt x="117" y="73"/>
                      </a:lnTo>
                      <a:lnTo>
                        <a:pt x="117" y="75"/>
                      </a:lnTo>
                      <a:lnTo>
                        <a:pt x="117" y="76"/>
                      </a:lnTo>
                      <a:lnTo>
                        <a:pt x="117" y="78"/>
                      </a:lnTo>
                      <a:lnTo>
                        <a:pt x="119" y="78"/>
                      </a:lnTo>
                      <a:lnTo>
                        <a:pt x="119" y="80"/>
                      </a:lnTo>
                      <a:lnTo>
                        <a:pt x="119" y="81"/>
                      </a:lnTo>
                      <a:lnTo>
                        <a:pt x="120" y="83"/>
                      </a:lnTo>
                      <a:lnTo>
                        <a:pt x="117" y="83"/>
                      </a:lnTo>
                      <a:lnTo>
                        <a:pt x="114" y="83"/>
                      </a:lnTo>
                      <a:lnTo>
                        <a:pt x="111" y="83"/>
                      </a:lnTo>
                      <a:lnTo>
                        <a:pt x="108" y="83"/>
                      </a:lnTo>
                      <a:lnTo>
                        <a:pt x="106" y="83"/>
                      </a:lnTo>
                      <a:lnTo>
                        <a:pt x="103" y="84"/>
                      </a:lnTo>
                      <a:lnTo>
                        <a:pt x="100" y="84"/>
                      </a:lnTo>
                      <a:lnTo>
                        <a:pt x="98" y="84"/>
                      </a:lnTo>
                      <a:lnTo>
                        <a:pt x="95" y="84"/>
                      </a:lnTo>
                      <a:lnTo>
                        <a:pt x="94" y="84"/>
                      </a:lnTo>
                      <a:lnTo>
                        <a:pt x="92" y="84"/>
                      </a:lnTo>
                      <a:lnTo>
                        <a:pt x="89" y="86"/>
                      </a:lnTo>
                      <a:lnTo>
                        <a:pt x="87" y="86"/>
                      </a:lnTo>
                      <a:lnTo>
                        <a:pt x="86" y="86"/>
                      </a:lnTo>
                      <a:lnTo>
                        <a:pt x="83" y="86"/>
                      </a:lnTo>
                      <a:lnTo>
                        <a:pt x="81" y="86"/>
                      </a:lnTo>
                      <a:lnTo>
                        <a:pt x="80" y="86"/>
                      </a:lnTo>
                      <a:lnTo>
                        <a:pt x="78" y="88"/>
                      </a:lnTo>
                      <a:lnTo>
                        <a:pt x="76" y="88"/>
                      </a:lnTo>
                      <a:lnTo>
                        <a:pt x="75" y="88"/>
                      </a:lnTo>
                      <a:lnTo>
                        <a:pt x="72" y="88"/>
                      </a:lnTo>
                      <a:lnTo>
                        <a:pt x="70" y="88"/>
                      </a:lnTo>
                      <a:lnTo>
                        <a:pt x="69" y="88"/>
                      </a:lnTo>
                      <a:lnTo>
                        <a:pt x="67" y="89"/>
                      </a:lnTo>
                      <a:lnTo>
                        <a:pt x="65" y="89"/>
                      </a:lnTo>
                      <a:lnTo>
                        <a:pt x="64" y="89"/>
                      </a:lnTo>
                      <a:lnTo>
                        <a:pt x="62" y="89"/>
                      </a:lnTo>
                      <a:lnTo>
                        <a:pt x="61" y="89"/>
                      </a:lnTo>
                      <a:lnTo>
                        <a:pt x="59" y="89"/>
                      </a:lnTo>
                      <a:lnTo>
                        <a:pt x="58" y="89"/>
                      </a:lnTo>
                      <a:lnTo>
                        <a:pt x="56" y="89"/>
                      </a:lnTo>
                      <a:lnTo>
                        <a:pt x="54" y="91"/>
                      </a:lnTo>
                      <a:lnTo>
                        <a:pt x="53" y="91"/>
                      </a:lnTo>
                      <a:lnTo>
                        <a:pt x="51" y="93"/>
                      </a:lnTo>
                      <a:lnTo>
                        <a:pt x="50" y="93"/>
                      </a:lnTo>
                      <a:lnTo>
                        <a:pt x="51" y="94"/>
                      </a:lnTo>
                      <a:lnTo>
                        <a:pt x="54" y="94"/>
                      </a:lnTo>
                      <a:lnTo>
                        <a:pt x="56" y="94"/>
                      </a:lnTo>
                      <a:lnTo>
                        <a:pt x="58" y="94"/>
                      </a:lnTo>
                      <a:lnTo>
                        <a:pt x="59" y="96"/>
                      </a:lnTo>
                      <a:lnTo>
                        <a:pt x="62" y="96"/>
                      </a:lnTo>
                      <a:lnTo>
                        <a:pt x="64" y="96"/>
                      </a:lnTo>
                      <a:lnTo>
                        <a:pt x="65" y="96"/>
                      </a:lnTo>
                      <a:lnTo>
                        <a:pt x="69" y="97"/>
                      </a:lnTo>
                      <a:lnTo>
                        <a:pt x="70" y="97"/>
                      </a:lnTo>
                      <a:lnTo>
                        <a:pt x="73" y="97"/>
                      </a:lnTo>
                      <a:lnTo>
                        <a:pt x="75" y="97"/>
                      </a:lnTo>
                      <a:lnTo>
                        <a:pt x="78" y="99"/>
                      </a:lnTo>
                      <a:lnTo>
                        <a:pt x="80" y="99"/>
                      </a:lnTo>
                      <a:lnTo>
                        <a:pt x="83" y="99"/>
                      </a:lnTo>
                      <a:lnTo>
                        <a:pt x="84" y="99"/>
                      </a:lnTo>
                      <a:lnTo>
                        <a:pt x="87" y="101"/>
                      </a:lnTo>
                      <a:lnTo>
                        <a:pt x="89" y="101"/>
                      </a:lnTo>
                      <a:lnTo>
                        <a:pt x="92" y="101"/>
                      </a:lnTo>
                      <a:lnTo>
                        <a:pt x="94" y="101"/>
                      </a:lnTo>
                      <a:lnTo>
                        <a:pt x="97" y="102"/>
                      </a:lnTo>
                      <a:lnTo>
                        <a:pt x="98" y="102"/>
                      </a:lnTo>
                      <a:lnTo>
                        <a:pt x="100" y="102"/>
                      </a:lnTo>
                      <a:lnTo>
                        <a:pt x="103" y="102"/>
                      </a:lnTo>
                      <a:lnTo>
                        <a:pt x="105" y="102"/>
                      </a:lnTo>
                      <a:lnTo>
                        <a:pt x="106" y="104"/>
                      </a:lnTo>
                      <a:lnTo>
                        <a:pt x="109" y="104"/>
                      </a:lnTo>
                      <a:lnTo>
                        <a:pt x="111" y="104"/>
                      </a:lnTo>
                      <a:lnTo>
                        <a:pt x="112" y="104"/>
                      </a:lnTo>
                      <a:lnTo>
                        <a:pt x="114" y="106"/>
                      </a:lnTo>
                      <a:lnTo>
                        <a:pt x="115" y="106"/>
                      </a:lnTo>
                      <a:lnTo>
                        <a:pt x="117" y="106"/>
                      </a:lnTo>
                      <a:lnTo>
                        <a:pt x="117" y="107"/>
                      </a:lnTo>
                      <a:lnTo>
                        <a:pt x="117" y="109"/>
                      </a:lnTo>
                      <a:lnTo>
                        <a:pt x="117" y="110"/>
                      </a:lnTo>
                      <a:lnTo>
                        <a:pt x="119" y="110"/>
                      </a:lnTo>
                      <a:lnTo>
                        <a:pt x="119" y="112"/>
                      </a:lnTo>
                      <a:lnTo>
                        <a:pt x="117" y="112"/>
                      </a:lnTo>
                      <a:lnTo>
                        <a:pt x="115" y="114"/>
                      </a:lnTo>
                      <a:lnTo>
                        <a:pt x="114" y="114"/>
                      </a:lnTo>
                      <a:lnTo>
                        <a:pt x="112" y="114"/>
                      </a:lnTo>
                      <a:lnTo>
                        <a:pt x="112" y="115"/>
                      </a:lnTo>
                      <a:lnTo>
                        <a:pt x="111" y="115"/>
                      </a:lnTo>
                      <a:lnTo>
                        <a:pt x="109" y="115"/>
                      </a:lnTo>
                      <a:lnTo>
                        <a:pt x="108" y="115"/>
                      </a:lnTo>
                      <a:lnTo>
                        <a:pt x="108" y="117"/>
                      </a:lnTo>
                      <a:lnTo>
                        <a:pt x="106" y="117"/>
                      </a:lnTo>
                      <a:lnTo>
                        <a:pt x="105" y="117"/>
                      </a:lnTo>
                      <a:lnTo>
                        <a:pt x="101" y="117"/>
                      </a:lnTo>
                      <a:lnTo>
                        <a:pt x="100" y="117"/>
                      </a:lnTo>
                      <a:lnTo>
                        <a:pt x="97" y="117"/>
                      </a:lnTo>
                      <a:lnTo>
                        <a:pt x="95" y="117"/>
                      </a:lnTo>
                      <a:lnTo>
                        <a:pt x="94" y="117"/>
                      </a:lnTo>
                      <a:lnTo>
                        <a:pt x="92" y="117"/>
                      </a:lnTo>
                      <a:lnTo>
                        <a:pt x="90" y="119"/>
                      </a:lnTo>
                      <a:lnTo>
                        <a:pt x="89" y="119"/>
                      </a:lnTo>
                      <a:lnTo>
                        <a:pt x="87" y="119"/>
                      </a:lnTo>
                      <a:lnTo>
                        <a:pt x="86" y="119"/>
                      </a:lnTo>
                      <a:lnTo>
                        <a:pt x="84" y="119"/>
                      </a:lnTo>
                      <a:lnTo>
                        <a:pt x="83" y="119"/>
                      </a:lnTo>
                      <a:lnTo>
                        <a:pt x="81" y="119"/>
                      </a:lnTo>
                      <a:lnTo>
                        <a:pt x="80" y="119"/>
                      </a:lnTo>
                      <a:lnTo>
                        <a:pt x="78" y="119"/>
                      </a:lnTo>
                      <a:lnTo>
                        <a:pt x="76" y="120"/>
                      </a:lnTo>
                      <a:lnTo>
                        <a:pt x="75" y="120"/>
                      </a:lnTo>
                      <a:lnTo>
                        <a:pt x="73" y="120"/>
                      </a:lnTo>
                      <a:lnTo>
                        <a:pt x="72" y="120"/>
                      </a:lnTo>
                      <a:lnTo>
                        <a:pt x="70" y="120"/>
                      </a:lnTo>
                      <a:lnTo>
                        <a:pt x="70" y="122"/>
                      </a:lnTo>
                      <a:lnTo>
                        <a:pt x="69" y="122"/>
                      </a:lnTo>
                      <a:lnTo>
                        <a:pt x="67" y="122"/>
                      </a:lnTo>
                      <a:lnTo>
                        <a:pt x="65" y="122"/>
                      </a:lnTo>
                      <a:lnTo>
                        <a:pt x="65" y="124"/>
                      </a:lnTo>
                      <a:lnTo>
                        <a:pt x="64" y="124"/>
                      </a:lnTo>
                      <a:lnTo>
                        <a:pt x="62" y="124"/>
                      </a:lnTo>
                      <a:lnTo>
                        <a:pt x="62" y="125"/>
                      </a:lnTo>
                      <a:lnTo>
                        <a:pt x="61" y="125"/>
                      </a:lnTo>
                      <a:lnTo>
                        <a:pt x="62" y="125"/>
                      </a:lnTo>
                      <a:lnTo>
                        <a:pt x="65" y="125"/>
                      </a:lnTo>
                      <a:lnTo>
                        <a:pt x="67" y="127"/>
                      </a:lnTo>
                      <a:lnTo>
                        <a:pt x="69" y="127"/>
                      </a:lnTo>
                      <a:lnTo>
                        <a:pt x="70" y="127"/>
                      </a:lnTo>
                      <a:lnTo>
                        <a:pt x="72" y="127"/>
                      </a:lnTo>
                      <a:lnTo>
                        <a:pt x="73" y="127"/>
                      </a:lnTo>
                      <a:lnTo>
                        <a:pt x="76" y="127"/>
                      </a:lnTo>
                      <a:lnTo>
                        <a:pt x="78" y="128"/>
                      </a:lnTo>
                      <a:lnTo>
                        <a:pt x="80" y="128"/>
                      </a:lnTo>
                      <a:lnTo>
                        <a:pt x="81" y="128"/>
                      </a:lnTo>
                      <a:lnTo>
                        <a:pt x="83" y="128"/>
                      </a:lnTo>
                      <a:lnTo>
                        <a:pt x="84" y="128"/>
                      </a:lnTo>
                      <a:lnTo>
                        <a:pt x="86" y="128"/>
                      </a:lnTo>
                      <a:lnTo>
                        <a:pt x="89" y="130"/>
                      </a:lnTo>
                      <a:lnTo>
                        <a:pt x="90" y="130"/>
                      </a:lnTo>
                      <a:lnTo>
                        <a:pt x="92" y="130"/>
                      </a:lnTo>
                      <a:lnTo>
                        <a:pt x="94" y="130"/>
                      </a:lnTo>
                      <a:lnTo>
                        <a:pt x="95" y="130"/>
                      </a:lnTo>
                      <a:lnTo>
                        <a:pt x="97" y="130"/>
                      </a:lnTo>
                      <a:lnTo>
                        <a:pt x="100" y="132"/>
                      </a:lnTo>
                      <a:lnTo>
                        <a:pt x="101" y="132"/>
                      </a:lnTo>
                      <a:lnTo>
                        <a:pt x="103" y="132"/>
                      </a:lnTo>
                      <a:lnTo>
                        <a:pt x="105" y="132"/>
                      </a:lnTo>
                      <a:lnTo>
                        <a:pt x="106" y="132"/>
                      </a:lnTo>
                      <a:lnTo>
                        <a:pt x="109" y="132"/>
                      </a:lnTo>
                      <a:lnTo>
                        <a:pt x="111" y="133"/>
                      </a:lnTo>
                      <a:lnTo>
                        <a:pt x="112" y="133"/>
                      </a:lnTo>
                      <a:lnTo>
                        <a:pt x="114" y="133"/>
                      </a:lnTo>
                      <a:lnTo>
                        <a:pt x="115" y="133"/>
                      </a:lnTo>
                      <a:lnTo>
                        <a:pt x="117" y="133"/>
                      </a:lnTo>
                      <a:lnTo>
                        <a:pt x="120" y="133"/>
                      </a:lnTo>
                      <a:lnTo>
                        <a:pt x="120" y="135"/>
                      </a:lnTo>
                      <a:lnTo>
                        <a:pt x="120" y="137"/>
                      </a:lnTo>
                      <a:lnTo>
                        <a:pt x="120" y="138"/>
                      </a:lnTo>
                      <a:lnTo>
                        <a:pt x="120" y="140"/>
                      </a:lnTo>
                      <a:lnTo>
                        <a:pt x="120" y="141"/>
                      </a:lnTo>
                      <a:lnTo>
                        <a:pt x="122" y="141"/>
                      </a:lnTo>
                      <a:lnTo>
                        <a:pt x="122" y="143"/>
                      </a:lnTo>
                      <a:lnTo>
                        <a:pt x="120" y="143"/>
                      </a:lnTo>
                      <a:lnTo>
                        <a:pt x="119" y="143"/>
                      </a:lnTo>
                      <a:lnTo>
                        <a:pt x="117" y="143"/>
                      </a:lnTo>
                      <a:lnTo>
                        <a:pt x="115" y="143"/>
                      </a:lnTo>
                      <a:lnTo>
                        <a:pt x="114" y="145"/>
                      </a:lnTo>
                      <a:lnTo>
                        <a:pt x="112" y="145"/>
                      </a:lnTo>
                      <a:lnTo>
                        <a:pt x="111" y="145"/>
                      </a:lnTo>
                      <a:lnTo>
                        <a:pt x="109" y="145"/>
                      </a:lnTo>
                      <a:lnTo>
                        <a:pt x="106" y="145"/>
                      </a:lnTo>
                      <a:lnTo>
                        <a:pt x="105" y="146"/>
                      </a:lnTo>
                      <a:lnTo>
                        <a:pt x="103" y="146"/>
                      </a:lnTo>
                      <a:lnTo>
                        <a:pt x="101" y="146"/>
                      </a:lnTo>
                      <a:lnTo>
                        <a:pt x="100" y="146"/>
                      </a:lnTo>
                      <a:lnTo>
                        <a:pt x="98" y="146"/>
                      </a:lnTo>
                      <a:lnTo>
                        <a:pt x="97" y="148"/>
                      </a:lnTo>
                      <a:lnTo>
                        <a:pt x="95" y="148"/>
                      </a:lnTo>
                      <a:lnTo>
                        <a:pt x="94" y="148"/>
                      </a:lnTo>
                      <a:lnTo>
                        <a:pt x="92" y="148"/>
                      </a:lnTo>
                      <a:lnTo>
                        <a:pt x="90" y="150"/>
                      </a:lnTo>
                      <a:lnTo>
                        <a:pt x="89" y="150"/>
                      </a:lnTo>
                      <a:lnTo>
                        <a:pt x="87" y="150"/>
                      </a:lnTo>
                      <a:lnTo>
                        <a:pt x="86" y="150"/>
                      </a:lnTo>
                      <a:lnTo>
                        <a:pt x="84" y="150"/>
                      </a:lnTo>
                      <a:lnTo>
                        <a:pt x="83" y="151"/>
                      </a:lnTo>
                      <a:lnTo>
                        <a:pt x="81" y="151"/>
                      </a:lnTo>
                      <a:lnTo>
                        <a:pt x="80" y="151"/>
                      </a:lnTo>
                      <a:lnTo>
                        <a:pt x="78" y="151"/>
                      </a:lnTo>
                      <a:lnTo>
                        <a:pt x="76" y="153"/>
                      </a:lnTo>
                      <a:lnTo>
                        <a:pt x="75" y="153"/>
                      </a:lnTo>
                      <a:lnTo>
                        <a:pt x="73" y="153"/>
                      </a:lnTo>
                      <a:lnTo>
                        <a:pt x="72" y="153"/>
                      </a:lnTo>
                      <a:lnTo>
                        <a:pt x="70" y="153"/>
                      </a:lnTo>
                      <a:lnTo>
                        <a:pt x="72" y="154"/>
                      </a:lnTo>
                      <a:lnTo>
                        <a:pt x="73" y="154"/>
                      </a:lnTo>
                      <a:lnTo>
                        <a:pt x="75" y="156"/>
                      </a:lnTo>
                      <a:lnTo>
                        <a:pt x="76" y="156"/>
                      </a:lnTo>
                      <a:lnTo>
                        <a:pt x="78" y="156"/>
                      </a:lnTo>
                      <a:lnTo>
                        <a:pt x="80" y="156"/>
                      </a:lnTo>
                      <a:lnTo>
                        <a:pt x="81" y="156"/>
                      </a:lnTo>
                      <a:lnTo>
                        <a:pt x="83" y="158"/>
                      </a:lnTo>
                      <a:lnTo>
                        <a:pt x="84" y="158"/>
                      </a:lnTo>
                      <a:lnTo>
                        <a:pt x="86" y="158"/>
                      </a:lnTo>
                      <a:lnTo>
                        <a:pt x="87" y="158"/>
                      </a:lnTo>
                      <a:lnTo>
                        <a:pt x="89" y="158"/>
                      </a:lnTo>
                      <a:lnTo>
                        <a:pt x="90" y="158"/>
                      </a:lnTo>
                      <a:lnTo>
                        <a:pt x="94" y="158"/>
                      </a:lnTo>
                      <a:lnTo>
                        <a:pt x="95" y="159"/>
                      </a:lnTo>
                      <a:lnTo>
                        <a:pt x="98" y="159"/>
                      </a:lnTo>
                      <a:lnTo>
                        <a:pt x="101" y="159"/>
                      </a:lnTo>
                      <a:lnTo>
                        <a:pt x="105" y="159"/>
                      </a:lnTo>
                      <a:lnTo>
                        <a:pt x="108" y="159"/>
                      </a:lnTo>
                      <a:lnTo>
                        <a:pt x="111" y="161"/>
                      </a:lnTo>
                      <a:lnTo>
                        <a:pt x="114" y="161"/>
                      </a:lnTo>
                      <a:lnTo>
                        <a:pt x="119" y="161"/>
                      </a:lnTo>
                      <a:lnTo>
                        <a:pt x="123" y="161"/>
                      </a:lnTo>
                      <a:lnTo>
                        <a:pt x="123" y="163"/>
                      </a:lnTo>
                      <a:lnTo>
                        <a:pt x="122" y="163"/>
                      </a:lnTo>
                      <a:lnTo>
                        <a:pt x="122" y="164"/>
                      </a:lnTo>
                      <a:lnTo>
                        <a:pt x="122" y="166"/>
                      </a:lnTo>
                      <a:lnTo>
                        <a:pt x="122" y="168"/>
                      </a:lnTo>
                      <a:lnTo>
                        <a:pt x="122" y="169"/>
                      </a:lnTo>
                      <a:lnTo>
                        <a:pt x="117" y="169"/>
                      </a:lnTo>
                      <a:lnTo>
                        <a:pt x="114" y="169"/>
                      </a:lnTo>
                      <a:lnTo>
                        <a:pt x="111" y="169"/>
                      </a:lnTo>
                      <a:lnTo>
                        <a:pt x="108" y="169"/>
                      </a:lnTo>
                      <a:lnTo>
                        <a:pt x="103" y="169"/>
                      </a:lnTo>
                      <a:lnTo>
                        <a:pt x="100" y="169"/>
                      </a:lnTo>
                      <a:lnTo>
                        <a:pt x="97" y="171"/>
                      </a:lnTo>
                      <a:lnTo>
                        <a:pt x="94" y="171"/>
                      </a:lnTo>
                      <a:lnTo>
                        <a:pt x="89" y="171"/>
                      </a:lnTo>
                      <a:lnTo>
                        <a:pt x="86" y="171"/>
                      </a:lnTo>
                      <a:lnTo>
                        <a:pt x="83" y="171"/>
                      </a:lnTo>
                      <a:lnTo>
                        <a:pt x="80" y="171"/>
                      </a:lnTo>
                      <a:lnTo>
                        <a:pt x="75" y="171"/>
                      </a:lnTo>
                      <a:lnTo>
                        <a:pt x="72" y="171"/>
                      </a:lnTo>
                      <a:lnTo>
                        <a:pt x="69" y="172"/>
                      </a:lnTo>
                      <a:lnTo>
                        <a:pt x="65" y="172"/>
                      </a:lnTo>
                      <a:lnTo>
                        <a:pt x="61" y="172"/>
                      </a:lnTo>
                      <a:lnTo>
                        <a:pt x="58" y="172"/>
                      </a:lnTo>
                      <a:lnTo>
                        <a:pt x="54" y="172"/>
                      </a:lnTo>
                      <a:lnTo>
                        <a:pt x="51" y="172"/>
                      </a:lnTo>
                      <a:lnTo>
                        <a:pt x="47" y="172"/>
                      </a:lnTo>
                      <a:lnTo>
                        <a:pt x="44" y="172"/>
                      </a:lnTo>
                      <a:lnTo>
                        <a:pt x="40" y="174"/>
                      </a:lnTo>
                      <a:lnTo>
                        <a:pt x="37" y="174"/>
                      </a:lnTo>
                      <a:lnTo>
                        <a:pt x="33" y="174"/>
                      </a:lnTo>
                      <a:lnTo>
                        <a:pt x="29" y="174"/>
                      </a:lnTo>
                      <a:lnTo>
                        <a:pt x="26" y="174"/>
                      </a:lnTo>
                      <a:lnTo>
                        <a:pt x="23" y="174"/>
                      </a:lnTo>
                      <a:lnTo>
                        <a:pt x="19" y="174"/>
                      </a:lnTo>
                      <a:lnTo>
                        <a:pt x="15" y="174"/>
                      </a:lnTo>
                      <a:lnTo>
                        <a:pt x="12" y="176"/>
                      </a:lnTo>
                      <a:lnTo>
                        <a:pt x="9" y="176"/>
                      </a:lnTo>
                      <a:close/>
                    </a:path>
                  </a:pathLst>
                </a:custGeom>
                <a:solidFill>
                  <a:srgbClr val="00000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107763" dir="2700000" algn="ctr" rotWithShape="0">
                          <a:srgbClr val="808080"/>
                        </a:outerShdw>
                      </a:effectLst>
                    </a14:hiddenEffects>
                  </a:ext>
                </a:extLst>
              </p:spPr>
              <p:txBody>
                <a:bodyPr/>
                <a:lstStyle/>
                <a:p>
                  <a:endParaRPr lang="en-ID"/>
                </a:p>
              </p:txBody>
            </p:sp>
            <p:sp>
              <p:nvSpPr>
                <p:cNvPr id="101" name="Text Box 32">
                  <a:extLst>
                    <a:ext uri="{FF2B5EF4-FFF2-40B4-BE49-F238E27FC236}">
                      <a16:creationId xmlns:a16="http://schemas.microsoft.com/office/drawing/2014/main" id="{007E799F-F431-4A6D-AB5A-9C717498E6E6}"/>
                    </a:ext>
                  </a:extLst>
                </p:cNvPr>
                <p:cNvSpPr txBox="1">
                  <a:spLocks noChangeArrowheads="1"/>
                </p:cNvSpPr>
                <p:nvPr/>
              </p:nvSpPr>
              <p:spPr bwMode="auto">
                <a:xfrm>
                  <a:off x="4113" y="1821"/>
                  <a:ext cx="352" cy="220"/>
                </a:xfrm>
                <a:prstGeom prst="rect">
                  <a:avLst/>
                </a:prstGeom>
                <a:noFill/>
                <a:ln>
                  <a:noFill/>
                </a:ln>
                <a:effectLst/>
                <a:extLst>
                  <a:ext uri="{909E8E84-426E-40DD-AFC4-6F175D3DCCD1}">
                    <a14:hiddenFill xmlns:a14="http://schemas.microsoft.com/office/drawing/2010/main">
                      <a:solidFill>
                        <a:srgbClr val="EAEAEA"/>
                      </a:solidFill>
                    </a14:hiddenFill>
                  </a:ext>
                  <a:ext uri="{91240B29-F687-4F45-9708-019B960494DF}">
                    <a14:hiddenLine xmlns:a14="http://schemas.microsoft.com/office/drawing/2010/main" w="12700">
                      <a:solidFill>
                        <a:schemeClr val="bg2"/>
                      </a:solidFill>
                      <a:miter lim="800000"/>
                      <a:headEnd type="none" w="sm" len="sm"/>
                      <a:tailEnd type="none" w="sm" len="sm"/>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spAutoFit/>
                </a:bodyPr>
                <a:lstStyle>
                  <a:lvl1pPr eaLnBrk="0" hangingPunct="0">
                    <a:defRPr sz="2400">
                      <a:solidFill>
                        <a:schemeClr val="tx1"/>
                      </a:solidFill>
                      <a:latin typeface="Times New Roman" panose="02020603050405020304" pitchFamily="18" charset="0"/>
                    </a:defRPr>
                  </a:lvl1pPr>
                  <a:lvl2pPr marL="571500" eaLnBrk="0" hangingPunct="0">
                    <a:defRPr sz="2400">
                      <a:solidFill>
                        <a:schemeClr val="tx1"/>
                      </a:solidFill>
                      <a:latin typeface="Times New Roman" panose="02020603050405020304" pitchFamily="18" charset="0"/>
                    </a:defRPr>
                  </a:lvl2pPr>
                  <a:lvl3pPr marL="1143000" eaLnBrk="0" hangingPunct="0">
                    <a:defRPr sz="2400">
                      <a:solidFill>
                        <a:schemeClr val="tx1"/>
                      </a:solidFill>
                      <a:latin typeface="Times New Roman" panose="02020603050405020304" pitchFamily="18" charset="0"/>
                    </a:defRPr>
                  </a:lvl3pPr>
                  <a:lvl4pPr marL="1714500" eaLnBrk="0" hangingPunct="0">
                    <a:defRPr sz="2400">
                      <a:solidFill>
                        <a:schemeClr val="tx1"/>
                      </a:solidFill>
                      <a:latin typeface="Times New Roman" panose="02020603050405020304" pitchFamily="18" charset="0"/>
                    </a:defRPr>
                  </a:lvl4pPr>
                  <a:lvl5pPr marL="2286000" eaLnBrk="0" hangingPunct="0">
                    <a:defRPr sz="2400">
                      <a:solidFill>
                        <a:schemeClr val="tx1"/>
                      </a:solidFill>
                      <a:latin typeface="Times New Roman" panose="02020603050405020304" pitchFamily="18" charset="0"/>
                    </a:defRPr>
                  </a:lvl5pPr>
                  <a:lvl6pPr marL="2743200" eaLnBrk="0" fontAlgn="base" hangingPunct="0">
                    <a:spcBef>
                      <a:spcPct val="0"/>
                    </a:spcBef>
                    <a:spcAft>
                      <a:spcPct val="0"/>
                    </a:spcAft>
                    <a:defRPr sz="2400">
                      <a:solidFill>
                        <a:schemeClr val="tx1"/>
                      </a:solidFill>
                      <a:latin typeface="Times New Roman" panose="02020603050405020304" pitchFamily="18" charset="0"/>
                    </a:defRPr>
                  </a:lvl6pPr>
                  <a:lvl7pPr marL="3200400" eaLnBrk="0" fontAlgn="base" hangingPunct="0">
                    <a:spcBef>
                      <a:spcPct val="0"/>
                    </a:spcBef>
                    <a:spcAft>
                      <a:spcPct val="0"/>
                    </a:spcAft>
                    <a:defRPr sz="2400">
                      <a:solidFill>
                        <a:schemeClr val="tx1"/>
                      </a:solidFill>
                      <a:latin typeface="Times New Roman" panose="02020603050405020304" pitchFamily="18" charset="0"/>
                    </a:defRPr>
                  </a:lvl7pPr>
                  <a:lvl8pPr marL="3657600" eaLnBrk="0" fontAlgn="base" hangingPunct="0">
                    <a:spcBef>
                      <a:spcPct val="0"/>
                    </a:spcBef>
                    <a:spcAft>
                      <a:spcPct val="0"/>
                    </a:spcAft>
                    <a:defRPr sz="2400">
                      <a:solidFill>
                        <a:schemeClr val="tx1"/>
                      </a:solidFill>
                      <a:latin typeface="Times New Roman" panose="02020603050405020304" pitchFamily="18" charset="0"/>
                    </a:defRPr>
                  </a:lvl8pPr>
                  <a:lvl9pPr marL="41148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70000"/>
                    </a:lnSpc>
                  </a:pPr>
                  <a:r>
                    <a:rPr lang="de-DE" altLang="en-US" sz="800">
                      <a:latin typeface="Arial" panose="020B0604020202020204" pitchFamily="34" charset="0"/>
                    </a:rPr>
                    <a:t>To</a:t>
                  </a:r>
                </a:p>
                <a:p>
                  <a:pPr>
                    <a:lnSpc>
                      <a:spcPct val="70000"/>
                    </a:lnSpc>
                  </a:pPr>
                  <a:r>
                    <a:rPr lang="de-DE" altLang="en-US" sz="800">
                      <a:latin typeface="Arial" panose="020B0604020202020204" pitchFamily="34" charset="0"/>
                    </a:rPr>
                    <a:t>PLC 1</a:t>
                  </a:r>
                </a:p>
              </p:txBody>
            </p:sp>
            <p:sp>
              <p:nvSpPr>
                <p:cNvPr id="102" name="Text Box 33">
                  <a:extLst>
                    <a:ext uri="{FF2B5EF4-FFF2-40B4-BE49-F238E27FC236}">
                      <a16:creationId xmlns:a16="http://schemas.microsoft.com/office/drawing/2014/main" id="{F08FEE3B-F96C-4CAB-9B1F-245B4D8A252A}"/>
                    </a:ext>
                  </a:extLst>
                </p:cNvPr>
                <p:cNvSpPr txBox="1">
                  <a:spLocks noChangeArrowheads="1"/>
                </p:cNvSpPr>
                <p:nvPr/>
              </p:nvSpPr>
              <p:spPr bwMode="auto">
                <a:xfrm>
                  <a:off x="3764" y="1676"/>
                  <a:ext cx="337" cy="220"/>
                </a:xfrm>
                <a:prstGeom prst="rect">
                  <a:avLst/>
                </a:prstGeom>
                <a:noFill/>
                <a:ln>
                  <a:noFill/>
                </a:ln>
                <a:effectLst/>
                <a:extLst>
                  <a:ext uri="{909E8E84-426E-40DD-AFC4-6F175D3DCCD1}">
                    <a14:hiddenFill xmlns:a14="http://schemas.microsoft.com/office/drawing/2010/main">
                      <a:solidFill>
                        <a:srgbClr val="EAEAEA"/>
                      </a:solidFill>
                    </a14:hiddenFill>
                  </a:ext>
                  <a:ext uri="{91240B29-F687-4F45-9708-019B960494DF}">
                    <a14:hiddenLine xmlns:a14="http://schemas.microsoft.com/office/drawing/2010/main" w="12700">
                      <a:solidFill>
                        <a:schemeClr val="bg2"/>
                      </a:solidFill>
                      <a:miter lim="800000"/>
                      <a:headEnd type="none" w="sm" len="sm"/>
                      <a:tailEnd type="none" w="sm" len="sm"/>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spAutoFit/>
                </a:bodyPr>
                <a:lstStyle>
                  <a:lvl1pPr eaLnBrk="0" hangingPunct="0">
                    <a:defRPr sz="2400">
                      <a:solidFill>
                        <a:schemeClr val="tx1"/>
                      </a:solidFill>
                      <a:latin typeface="Times New Roman" panose="02020603050405020304" pitchFamily="18" charset="0"/>
                    </a:defRPr>
                  </a:lvl1pPr>
                  <a:lvl2pPr marL="571500" eaLnBrk="0" hangingPunct="0">
                    <a:defRPr sz="2400">
                      <a:solidFill>
                        <a:schemeClr val="tx1"/>
                      </a:solidFill>
                      <a:latin typeface="Times New Roman" panose="02020603050405020304" pitchFamily="18" charset="0"/>
                    </a:defRPr>
                  </a:lvl2pPr>
                  <a:lvl3pPr marL="1143000" eaLnBrk="0" hangingPunct="0">
                    <a:defRPr sz="2400">
                      <a:solidFill>
                        <a:schemeClr val="tx1"/>
                      </a:solidFill>
                      <a:latin typeface="Times New Roman" panose="02020603050405020304" pitchFamily="18" charset="0"/>
                    </a:defRPr>
                  </a:lvl3pPr>
                  <a:lvl4pPr marL="1714500" eaLnBrk="0" hangingPunct="0">
                    <a:defRPr sz="2400">
                      <a:solidFill>
                        <a:schemeClr val="tx1"/>
                      </a:solidFill>
                      <a:latin typeface="Times New Roman" panose="02020603050405020304" pitchFamily="18" charset="0"/>
                    </a:defRPr>
                  </a:lvl4pPr>
                  <a:lvl5pPr marL="2286000" eaLnBrk="0" hangingPunct="0">
                    <a:defRPr sz="2400">
                      <a:solidFill>
                        <a:schemeClr val="tx1"/>
                      </a:solidFill>
                      <a:latin typeface="Times New Roman" panose="02020603050405020304" pitchFamily="18" charset="0"/>
                    </a:defRPr>
                  </a:lvl5pPr>
                  <a:lvl6pPr marL="2743200" eaLnBrk="0" fontAlgn="base" hangingPunct="0">
                    <a:spcBef>
                      <a:spcPct val="0"/>
                    </a:spcBef>
                    <a:spcAft>
                      <a:spcPct val="0"/>
                    </a:spcAft>
                    <a:defRPr sz="2400">
                      <a:solidFill>
                        <a:schemeClr val="tx1"/>
                      </a:solidFill>
                      <a:latin typeface="Times New Roman" panose="02020603050405020304" pitchFamily="18" charset="0"/>
                    </a:defRPr>
                  </a:lvl6pPr>
                  <a:lvl7pPr marL="3200400" eaLnBrk="0" fontAlgn="base" hangingPunct="0">
                    <a:spcBef>
                      <a:spcPct val="0"/>
                    </a:spcBef>
                    <a:spcAft>
                      <a:spcPct val="0"/>
                    </a:spcAft>
                    <a:defRPr sz="2400">
                      <a:solidFill>
                        <a:schemeClr val="tx1"/>
                      </a:solidFill>
                      <a:latin typeface="Times New Roman" panose="02020603050405020304" pitchFamily="18" charset="0"/>
                    </a:defRPr>
                  </a:lvl7pPr>
                  <a:lvl8pPr marL="3657600" eaLnBrk="0" fontAlgn="base" hangingPunct="0">
                    <a:spcBef>
                      <a:spcPct val="0"/>
                    </a:spcBef>
                    <a:spcAft>
                      <a:spcPct val="0"/>
                    </a:spcAft>
                    <a:defRPr sz="2400">
                      <a:solidFill>
                        <a:schemeClr val="tx1"/>
                      </a:solidFill>
                      <a:latin typeface="Times New Roman" panose="02020603050405020304" pitchFamily="18" charset="0"/>
                    </a:defRPr>
                  </a:lvl8pPr>
                  <a:lvl9pPr marL="41148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70000"/>
                    </a:lnSpc>
                  </a:pPr>
                  <a:r>
                    <a:rPr lang="de-DE" altLang="en-US" sz="800">
                      <a:latin typeface="Arial" panose="020B0604020202020204" pitchFamily="34" charset="0"/>
                    </a:rPr>
                    <a:t>From </a:t>
                  </a:r>
                </a:p>
                <a:p>
                  <a:pPr>
                    <a:lnSpc>
                      <a:spcPct val="70000"/>
                    </a:lnSpc>
                  </a:pPr>
                  <a:r>
                    <a:rPr lang="de-DE" altLang="en-US" sz="800">
                      <a:latin typeface="Arial" panose="020B0604020202020204" pitchFamily="34" charset="0"/>
                    </a:rPr>
                    <a:t>I/O 1</a:t>
                  </a:r>
                </a:p>
              </p:txBody>
            </p:sp>
          </p:grpSp>
          <p:grpSp>
            <p:nvGrpSpPr>
              <p:cNvPr id="79" name="Group 34">
                <a:extLst>
                  <a:ext uri="{FF2B5EF4-FFF2-40B4-BE49-F238E27FC236}">
                    <a16:creationId xmlns:a16="http://schemas.microsoft.com/office/drawing/2014/main" id="{15443D8D-BA6B-41B9-B4C8-D2AFA37CF854}"/>
                  </a:ext>
                </a:extLst>
              </p:cNvPr>
              <p:cNvGrpSpPr>
                <a:grpSpLocks/>
              </p:cNvGrpSpPr>
              <p:nvPr/>
            </p:nvGrpSpPr>
            <p:grpSpPr bwMode="auto">
              <a:xfrm>
                <a:off x="4119" y="2017"/>
                <a:ext cx="588" cy="310"/>
                <a:chOff x="3764" y="1631"/>
                <a:chExt cx="700" cy="410"/>
              </a:xfrm>
            </p:grpSpPr>
            <p:sp>
              <p:nvSpPr>
                <p:cNvPr id="89" name="Rectangle 35">
                  <a:extLst>
                    <a:ext uri="{FF2B5EF4-FFF2-40B4-BE49-F238E27FC236}">
                      <a16:creationId xmlns:a16="http://schemas.microsoft.com/office/drawing/2014/main" id="{2B1942F3-C28F-4326-8FA4-1C6C29D451E8}"/>
                    </a:ext>
                  </a:extLst>
                </p:cNvPr>
                <p:cNvSpPr>
                  <a:spLocks noChangeArrowheads="1"/>
                </p:cNvSpPr>
                <p:nvPr/>
              </p:nvSpPr>
              <p:spPr bwMode="auto">
                <a:xfrm>
                  <a:off x="3792" y="1631"/>
                  <a:ext cx="624" cy="385"/>
                </a:xfrm>
                <a:prstGeom prst="rect">
                  <a:avLst/>
                </a:prstGeom>
                <a:solidFill>
                  <a:schemeClr val="bg1"/>
                </a:solidFill>
                <a:ln w="12700">
                  <a:solidFill>
                    <a:schemeClr val="tx1"/>
                  </a:solidFill>
                  <a:miter lim="800000"/>
                  <a:headEnd/>
                  <a:tailEnd/>
                </a:ln>
                <a:effectLst>
                  <a:outerShdw dist="53882" dir="2700000" algn="ctr" rotWithShape="0">
                    <a:schemeClr val="bg2"/>
                  </a:outerShdw>
                </a:effectLst>
              </p:spPr>
              <p:txBody>
                <a:bodyPr anchor="ctr">
                  <a:spAutoFit/>
                </a:bodyPr>
                <a:lstStyle/>
                <a:p>
                  <a:endParaRPr lang="en-ID"/>
                </a:p>
              </p:txBody>
            </p:sp>
            <p:sp>
              <p:nvSpPr>
                <p:cNvPr id="90" name="Freeform 36">
                  <a:extLst>
                    <a:ext uri="{FF2B5EF4-FFF2-40B4-BE49-F238E27FC236}">
                      <a16:creationId xmlns:a16="http://schemas.microsoft.com/office/drawing/2014/main" id="{C18D9F1F-C6AA-4F0E-857C-C75536514759}"/>
                    </a:ext>
                  </a:extLst>
                </p:cNvPr>
                <p:cNvSpPr>
                  <a:spLocks/>
                </p:cNvSpPr>
                <p:nvPr/>
              </p:nvSpPr>
              <p:spPr bwMode="auto">
                <a:xfrm>
                  <a:off x="4224" y="1648"/>
                  <a:ext cx="175" cy="176"/>
                </a:xfrm>
                <a:custGeom>
                  <a:avLst/>
                  <a:gdLst>
                    <a:gd name="T0" fmla="*/ 217 w 330"/>
                    <a:gd name="T1" fmla="*/ 341 h 372"/>
                    <a:gd name="T2" fmla="*/ 194 w 330"/>
                    <a:gd name="T3" fmla="*/ 364 h 372"/>
                    <a:gd name="T4" fmla="*/ 180 w 330"/>
                    <a:gd name="T5" fmla="*/ 338 h 372"/>
                    <a:gd name="T6" fmla="*/ 158 w 330"/>
                    <a:gd name="T7" fmla="*/ 364 h 372"/>
                    <a:gd name="T8" fmla="*/ 142 w 330"/>
                    <a:gd name="T9" fmla="*/ 338 h 372"/>
                    <a:gd name="T10" fmla="*/ 119 w 330"/>
                    <a:gd name="T11" fmla="*/ 357 h 372"/>
                    <a:gd name="T12" fmla="*/ 106 w 330"/>
                    <a:gd name="T13" fmla="*/ 346 h 372"/>
                    <a:gd name="T14" fmla="*/ 84 w 330"/>
                    <a:gd name="T15" fmla="*/ 359 h 372"/>
                    <a:gd name="T16" fmla="*/ 73 w 330"/>
                    <a:gd name="T17" fmla="*/ 346 h 372"/>
                    <a:gd name="T18" fmla="*/ 56 w 330"/>
                    <a:gd name="T19" fmla="*/ 367 h 372"/>
                    <a:gd name="T20" fmla="*/ 48 w 330"/>
                    <a:gd name="T21" fmla="*/ 336 h 372"/>
                    <a:gd name="T22" fmla="*/ 26 w 330"/>
                    <a:gd name="T23" fmla="*/ 313 h 372"/>
                    <a:gd name="T24" fmla="*/ 11 w 330"/>
                    <a:gd name="T25" fmla="*/ 295 h 372"/>
                    <a:gd name="T26" fmla="*/ 25 w 330"/>
                    <a:gd name="T27" fmla="*/ 279 h 372"/>
                    <a:gd name="T28" fmla="*/ 4 w 330"/>
                    <a:gd name="T29" fmla="*/ 261 h 372"/>
                    <a:gd name="T30" fmla="*/ 36 w 330"/>
                    <a:gd name="T31" fmla="*/ 248 h 372"/>
                    <a:gd name="T32" fmla="*/ 6 w 330"/>
                    <a:gd name="T33" fmla="*/ 233 h 372"/>
                    <a:gd name="T34" fmla="*/ 31 w 330"/>
                    <a:gd name="T35" fmla="*/ 215 h 372"/>
                    <a:gd name="T36" fmla="*/ 20 w 330"/>
                    <a:gd name="T37" fmla="*/ 196 h 372"/>
                    <a:gd name="T38" fmla="*/ 31 w 330"/>
                    <a:gd name="T39" fmla="*/ 175 h 372"/>
                    <a:gd name="T40" fmla="*/ 17 w 330"/>
                    <a:gd name="T41" fmla="*/ 158 h 372"/>
                    <a:gd name="T42" fmla="*/ 37 w 330"/>
                    <a:gd name="T43" fmla="*/ 137 h 372"/>
                    <a:gd name="T44" fmla="*/ 18 w 330"/>
                    <a:gd name="T45" fmla="*/ 121 h 372"/>
                    <a:gd name="T46" fmla="*/ 26 w 330"/>
                    <a:gd name="T47" fmla="*/ 101 h 372"/>
                    <a:gd name="T48" fmla="*/ 18 w 330"/>
                    <a:gd name="T49" fmla="*/ 82 h 372"/>
                    <a:gd name="T50" fmla="*/ 12 w 330"/>
                    <a:gd name="T51" fmla="*/ 67 h 372"/>
                    <a:gd name="T52" fmla="*/ 22 w 330"/>
                    <a:gd name="T53" fmla="*/ 47 h 372"/>
                    <a:gd name="T54" fmla="*/ 54 w 330"/>
                    <a:gd name="T55" fmla="*/ 41 h 372"/>
                    <a:gd name="T56" fmla="*/ 72 w 330"/>
                    <a:gd name="T57" fmla="*/ 8 h 372"/>
                    <a:gd name="T58" fmla="*/ 89 w 330"/>
                    <a:gd name="T59" fmla="*/ 26 h 372"/>
                    <a:gd name="T60" fmla="*/ 108 w 330"/>
                    <a:gd name="T61" fmla="*/ 10 h 372"/>
                    <a:gd name="T62" fmla="*/ 128 w 330"/>
                    <a:gd name="T63" fmla="*/ 28 h 372"/>
                    <a:gd name="T64" fmla="*/ 142 w 330"/>
                    <a:gd name="T65" fmla="*/ 12 h 372"/>
                    <a:gd name="T66" fmla="*/ 159 w 330"/>
                    <a:gd name="T67" fmla="*/ 13 h 372"/>
                    <a:gd name="T68" fmla="*/ 175 w 330"/>
                    <a:gd name="T69" fmla="*/ 15 h 372"/>
                    <a:gd name="T70" fmla="*/ 197 w 330"/>
                    <a:gd name="T71" fmla="*/ 12 h 372"/>
                    <a:gd name="T72" fmla="*/ 211 w 330"/>
                    <a:gd name="T73" fmla="*/ 16 h 372"/>
                    <a:gd name="T74" fmla="*/ 231 w 330"/>
                    <a:gd name="T75" fmla="*/ 12 h 372"/>
                    <a:gd name="T76" fmla="*/ 248 w 330"/>
                    <a:gd name="T77" fmla="*/ 15 h 372"/>
                    <a:gd name="T78" fmla="*/ 270 w 330"/>
                    <a:gd name="T79" fmla="*/ 12 h 372"/>
                    <a:gd name="T80" fmla="*/ 281 w 330"/>
                    <a:gd name="T81" fmla="*/ 23 h 372"/>
                    <a:gd name="T82" fmla="*/ 297 w 330"/>
                    <a:gd name="T83" fmla="*/ 10 h 372"/>
                    <a:gd name="T84" fmla="*/ 295 w 330"/>
                    <a:gd name="T85" fmla="*/ 47 h 372"/>
                    <a:gd name="T86" fmla="*/ 325 w 330"/>
                    <a:gd name="T87" fmla="*/ 57 h 372"/>
                    <a:gd name="T88" fmla="*/ 300 w 330"/>
                    <a:gd name="T89" fmla="*/ 73 h 372"/>
                    <a:gd name="T90" fmla="*/ 323 w 330"/>
                    <a:gd name="T91" fmla="*/ 90 h 372"/>
                    <a:gd name="T92" fmla="*/ 309 w 330"/>
                    <a:gd name="T93" fmla="*/ 104 h 372"/>
                    <a:gd name="T94" fmla="*/ 314 w 330"/>
                    <a:gd name="T95" fmla="*/ 121 h 372"/>
                    <a:gd name="T96" fmla="*/ 319 w 330"/>
                    <a:gd name="T97" fmla="*/ 139 h 372"/>
                    <a:gd name="T98" fmla="*/ 306 w 330"/>
                    <a:gd name="T99" fmla="*/ 153 h 372"/>
                    <a:gd name="T100" fmla="*/ 312 w 330"/>
                    <a:gd name="T101" fmla="*/ 178 h 372"/>
                    <a:gd name="T102" fmla="*/ 311 w 330"/>
                    <a:gd name="T103" fmla="*/ 192 h 372"/>
                    <a:gd name="T104" fmla="*/ 306 w 330"/>
                    <a:gd name="T105" fmla="*/ 215 h 372"/>
                    <a:gd name="T106" fmla="*/ 314 w 330"/>
                    <a:gd name="T107" fmla="*/ 233 h 372"/>
                    <a:gd name="T108" fmla="*/ 312 w 330"/>
                    <a:gd name="T109" fmla="*/ 251 h 372"/>
                    <a:gd name="T110" fmla="*/ 319 w 330"/>
                    <a:gd name="T111" fmla="*/ 269 h 372"/>
                    <a:gd name="T112" fmla="*/ 306 w 330"/>
                    <a:gd name="T113" fmla="*/ 287 h 372"/>
                    <a:gd name="T114" fmla="*/ 316 w 330"/>
                    <a:gd name="T115" fmla="*/ 303 h 372"/>
                    <a:gd name="T116" fmla="*/ 306 w 330"/>
                    <a:gd name="T117" fmla="*/ 323 h 372"/>
                    <a:gd name="T118" fmla="*/ 286 w 330"/>
                    <a:gd name="T119" fmla="*/ 346 h 372"/>
                    <a:gd name="T120" fmla="*/ 272 w 330"/>
                    <a:gd name="T121" fmla="*/ 368 h 372"/>
                    <a:gd name="T122" fmla="*/ 253 w 330"/>
                    <a:gd name="T123" fmla="*/ 339 h 372"/>
                    <a:gd name="T124" fmla="*/ 231 w 330"/>
                    <a:gd name="T125" fmla="*/ 370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30" h="372">
                      <a:moveTo>
                        <a:pt x="225" y="372"/>
                      </a:moveTo>
                      <a:lnTo>
                        <a:pt x="223" y="370"/>
                      </a:lnTo>
                      <a:lnTo>
                        <a:pt x="223" y="368"/>
                      </a:lnTo>
                      <a:lnTo>
                        <a:pt x="223" y="367"/>
                      </a:lnTo>
                      <a:lnTo>
                        <a:pt x="223" y="365"/>
                      </a:lnTo>
                      <a:lnTo>
                        <a:pt x="222" y="364"/>
                      </a:lnTo>
                      <a:lnTo>
                        <a:pt x="222" y="362"/>
                      </a:lnTo>
                      <a:lnTo>
                        <a:pt x="222" y="360"/>
                      </a:lnTo>
                      <a:lnTo>
                        <a:pt x="222" y="359"/>
                      </a:lnTo>
                      <a:lnTo>
                        <a:pt x="222" y="357"/>
                      </a:lnTo>
                      <a:lnTo>
                        <a:pt x="222" y="355"/>
                      </a:lnTo>
                      <a:lnTo>
                        <a:pt x="220" y="354"/>
                      </a:lnTo>
                      <a:lnTo>
                        <a:pt x="220" y="352"/>
                      </a:lnTo>
                      <a:lnTo>
                        <a:pt x="220" y="351"/>
                      </a:lnTo>
                      <a:lnTo>
                        <a:pt x="220" y="349"/>
                      </a:lnTo>
                      <a:lnTo>
                        <a:pt x="220" y="347"/>
                      </a:lnTo>
                      <a:lnTo>
                        <a:pt x="219" y="346"/>
                      </a:lnTo>
                      <a:lnTo>
                        <a:pt x="219" y="344"/>
                      </a:lnTo>
                      <a:lnTo>
                        <a:pt x="219" y="342"/>
                      </a:lnTo>
                      <a:lnTo>
                        <a:pt x="219" y="341"/>
                      </a:lnTo>
                      <a:lnTo>
                        <a:pt x="217" y="341"/>
                      </a:lnTo>
                      <a:lnTo>
                        <a:pt x="217" y="339"/>
                      </a:lnTo>
                      <a:lnTo>
                        <a:pt x="217" y="341"/>
                      </a:lnTo>
                      <a:lnTo>
                        <a:pt x="215" y="341"/>
                      </a:lnTo>
                      <a:lnTo>
                        <a:pt x="215" y="342"/>
                      </a:lnTo>
                      <a:lnTo>
                        <a:pt x="214" y="342"/>
                      </a:lnTo>
                      <a:lnTo>
                        <a:pt x="214" y="344"/>
                      </a:lnTo>
                      <a:lnTo>
                        <a:pt x="212" y="344"/>
                      </a:lnTo>
                      <a:lnTo>
                        <a:pt x="212" y="346"/>
                      </a:lnTo>
                      <a:lnTo>
                        <a:pt x="211" y="347"/>
                      </a:lnTo>
                      <a:lnTo>
                        <a:pt x="209" y="349"/>
                      </a:lnTo>
                      <a:lnTo>
                        <a:pt x="208" y="351"/>
                      </a:lnTo>
                      <a:lnTo>
                        <a:pt x="208" y="352"/>
                      </a:lnTo>
                      <a:lnTo>
                        <a:pt x="206" y="352"/>
                      </a:lnTo>
                      <a:lnTo>
                        <a:pt x="206" y="354"/>
                      </a:lnTo>
                      <a:lnTo>
                        <a:pt x="205" y="354"/>
                      </a:lnTo>
                      <a:lnTo>
                        <a:pt x="205" y="355"/>
                      </a:lnTo>
                      <a:lnTo>
                        <a:pt x="203" y="357"/>
                      </a:lnTo>
                      <a:lnTo>
                        <a:pt x="201" y="357"/>
                      </a:lnTo>
                      <a:lnTo>
                        <a:pt x="201" y="359"/>
                      </a:lnTo>
                      <a:lnTo>
                        <a:pt x="200" y="360"/>
                      </a:lnTo>
                      <a:lnTo>
                        <a:pt x="198" y="362"/>
                      </a:lnTo>
                      <a:lnTo>
                        <a:pt x="198" y="364"/>
                      </a:lnTo>
                      <a:lnTo>
                        <a:pt x="197" y="364"/>
                      </a:lnTo>
                      <a:lnTo>
                        <a:pt x="195" y="364"/>
                      </a:lnTo>
                      <a:lnTo>
                        <a:pt x="194" y="364"/>
                      </a:lnTo>
                      <a:lnTo>
                        <a:pt x="192" y="364"/>
                      </a:lnTo>
                      <a:lnTo>
                        <a:pt x="192" y="362"/>
                      </a:lnTo>
                      <a:lnTo>
                        <a:pt x="190" y="360"/>
                      </a:lnTo>
                      <a:lnTo>
                        <a:pt x="190" y="359"/>
                      </a:lnTo>
                      <a:lnTo>
                        <a:pt x="189" y="357"/>
                      </a:lnTo>
                      <a:lnTo>
                        <a:pt x="189" y="355"/>
                      </a:lnTo>
                      <a:lnTo>
                        <a:pt x="189" y="354"/>
                      </a:lnTo>
                      <a:lnTo>
                        <a:pt x="187" y="354"/>
                      </a:lnTo>
                      <a:lnTo>
                        <a:pt x="187" y="352"/>
                      </a:lnTo>
                      <a:lnTo>
                        <a:pt x="187" y="351"/>
                      </a:lnTo>
                      <a:lnTo>
                        <a:pt x="187" y="349"/>
                      </a:lnTo>
                      <a:lnTo>
                        <a:pt x="187" y="347"/>
                      </a:lnTo>
                      <a:lnTo>
                        <a:pt x="186" y="346"/>
                      </a:lnTo>
                      <a:lnTo>
                        <a:pt x="186" y="344"/>
                      </a:lnTo>
                      <a:lnTo>
                        <a:pt x="186" y="342"/>
                      </a:lnTo>
                      <a:lnTo>
                        <a:pt x="186" y="341"/>
                      </a:lnTo>
                      <a:lnTo>
                        <a:pt x="186" y="339"/>
                      </a:lnTo>
                      <a:lnTo>
                        <a:pt x="186" y="338"/>
                      </a:lnTo>
                      <a:lnTo>
                        <a:pt x="184" y="336"/>
                      </a:lnTo>
                      <a:lnTo>
                        <a:pt x="183" y="336"/>
                      </a:lnTo>
                      <a:lnTo>
                        <a:pt x="183" y="338"/>
                      </a:lnTo>
                      <a:lnTo>
                        <a:pt x="181" y="338"/>
                      </a:lnTo>
                      <a:lnTo>
                        <a:pt x="180" y="338"/>
                      </a:lnTo>
                      <a:lnTo>
                        <a:pt x="178" y="339"/>
                      </a:lnTo>
                      <a:lnTo>
                        <a:pt x="178" y="341"/>
                      </a:lnTo>
                      <a:lnTo>
                        <a:pt x="176" y="342"/>
                      </a:lnTo>
                      <a:lnTo>
                        <a:pt x="176" y="344"/>
                      </a:lnTo>
                      <a:lnTo>
                        <a:pt x="175" y="346"/>
                      </a:lnTo>
                      <a:lnTo>
                        <a:pt x="175" y="347"/>
                      </a:lnTo>
                      <a:lnTo>
                        <a:pt x="173" y="347"/>
                      </a:lnTo>
                      <a:lnTo>
                        <a:pt x="173" y="349"/>
                      </a:lnTo>
                      <a:lnTo>
                        <a:pt x="173" y="351"/>
                      </a:lnTo>
                      <a:lnTo>
                        <a:pt x="172" y="351"/>
                      </a:lnTo>
                      <a:lnTo>
                        <a:pt x="172" y="352"/>
                      </a:lnTo>
                      <a:lnTo>
                        <a:pt x="170" y="354"/>
                      </a:lnTo>
                      <a:lnTo>
                        <a:pt x="169" y="355"/>
                      </a:lnTo>
                      <a:lnTo>
                        <a:pt x="169" y="357"/>
                      </a:lnTo>
                      <a:lnTo>
                        <a:pt x="167" y="357"/>
                      </a:lnTo>
                      <a:lnTo>
                        <a:pt x="167" y="359"/>
                      </a:lnTo>
                      <a:lnTo>
                        <a:pt x="165" y="359"/>
                      </a:lnTo>
                      <a:lnTo>
                        <a:pt x="165" y="360"/>
                      </a:lnTo>
                      <a:lnTo>
                        <a:pt x="164" y="362"/>
                      </a:lnTo>
                      <a:lnTo>
                        <a:pt x="162" y="364"/>
                      </a:lnTo>
                      <a:lnTo>
                        <a:pt x="161" y="364"/>
                      </a:lnTo>
                      <a:lnTo>
                        <a:pt x="159" y="364"/>
                      </a:lnTo>
                      <a:lnTo>
                        <a:pt x="158" y="364"/>
                      </a:lnTo>
                      <a:lnTo>
                        <a:pt x="156" y="364"/>
                      </a:lnTo>
                      <a:lnTo>
                        <a:pt x="154" y="360"/>
                      </a:lnTo>
                      <a:lnTo>
                        <a:pt x="154" y="359"/>
                      </a:lnTo>
                      <a:lnTo>
                        <a:pt x="154" y="355"/>
                      </a:lnTo>
                      <a:lnTo>
                        <a:pt x="153" y="354"/>
                      </a:lnTo>
                      <a:lnTo>
                        <a:pt x="153" y="352"/>
                      </a:lnTo>
                      <a:lnTo>
                        <a:pt x="153" y="349"/>
                      </a:lnTo>
                      <a:lnTo>
                        <a:pt x="153" y="347"/>
                      </a:lnTo>
                      <a:lnTo>
                        <a:pt x="151" y="346"/>
                      </a:lnTo>
                      <a:lnTo>
                        <a:pt x="151" y="344"/>
                      </a:lnTo>
                      <a:lnTo>
                        <a:pt x="151" y="342"/>
                      </a:lnTo>
                      <a:lnTo>
                        <a:pt x="151" y="341"/>
                      </a:lnTo>
                      <a:lnTo>
                        <a:pt x="150" y="339"/>
                      </a:lnTo>
                      <a:lnTo>
                        <a:pt x="150" y="338"/>
                      </a:lnTo>
                      <a:lnTo>
                        <a:pt x="150" y="336"/>
                      </a:lnTo>
                      <a:lnTo>
                        <a:pt x="148" y="334"/>
                      </a:lnTo>
                      <a:lnTo>
                        <a:pt x="148" y="333"/>
                      </a:lnTo>
                      <a:lnTo>
                        <a:pt x="147" y="333"/>
                      </a:lnTo>
                      <a:lnTo>
                        <a:pt x="145" y="334"/>
                      </a:lnTo>
                      <a:lnTo>
                        <a:pt x="145" y="336"/>
                      </a:lnTo>
                      <a:lnTo>
                        <a:pt x="144" y="336"/>
                      </a:lnTo>
                      <a:lnTo>
                        <a:pt x="144" y="338"/>
                      </a:lnTo>
                      <a:lnTo>
                        <a:pt x="142" y="338"/>
                      </a:lnTo>
                      <a:lnTo>
                        <a:pt x="142" y="339"/>
                      </a:lnTo>
                      <a:lnTo>
                        <a:pt x="140" y="341"/>
                      </a:lnTo>
                      <a:lnTo>
                        <a:pt x="140" y="342"/>
                      </a:lnTo>
                      <a:lnTo>
                        <a:pt x="139" y="342"/>
                      </a:lnTo>
                      <a:lnTo>
                        <a:pt x="139" y="344"/>
                      </a:lnTo>
                      <a:lnTo>
                        <a:pt x="137" y="344"/>
                      </a:lnTo>
                      <a:lnTo>
                        <a:pt x="137" y="346"/>
                      </a:lnTo>
                      <a:lnTo>
                        <a:pt x="136" y="347"/>
                      </a:lnTo>
                      <a:lnTo>
                        <a:pt x="134" y="349"/>
                      </a:lnTo>
                      <a:lnTo>
                        <a:pt x="134" y="351"/>
                      </a:lnTo>
                      <a:lnTo>
                        <a:pt x="133" y="351"/>
                      </a:lnTo>
                      <a:lnTo>
                        <a:pt x="133" y="352"/>
                      </a:lnTo>
                      <a:lnTo>
                        <a:pt x="131" y="354"/>
                      </a:lnTo>
                      <a:lnTo>
                        <a:pt x="129" y="355"/>
                      </a:lnTo>
                      <a:lnTo>
                        <a:pt x="129" y="357"/>
                      </a:lnTo>
                      <a:lnTo>
                        <a:pt x="128" y="357"/>
                      </a:lnTo>
                      <a:lnTo>
                        <a:pt x="128" y="359"/>
                      </a:lnTo>
                      <a:lnTo>
                        <a:pt x="126" y="359"/>
                      </a:lnTo>
                      <a:lnTo>
                        <a:pt x="125" y="359"/>
                      </a:lnTo>
                      <a:lnTo>
                        <a:pt x="123" y="359"/>
                      </a:lnTo>
                      <a:lnTo>
                        <a:pt x="122" y="359"/>
                      </a:lnTo>
                      <a:lnTo>
                        <a:pt x="120" y="359"/>
                      </a:lnTo>
                      <a:lnTo>
                        <a:pt x="119" y="357"/>
                      </a:lnTo>
                      <a:lnTo>
                        <a:pt x="119" y="355"/>
                      </a:lnTo>
                      <a:lnTo>
                        <a:pt x="119" y="354"/>
                      </a:lnTo>
                      <a:lnTo>
                        <a:pt x="119" y="352"/>
                      </a:lnTo>
                      <a:lnTo>
                        <a:pt x="119" y="351"/>
                      </a:lnTo>
                      <a:lnTo>
                        <a:pt x="119" y="349"/>
                      </a:lnTo>
                      <a:lnTo>
                        <a:pt x="119" y="347"/>
                      </a:lnTo>
                      <a:lnTo>
                        <a:pt x="119" y="346"/>
                      </a:lnTo>
                      <a:lnTo>
                        <a:pt x="117" y="344"/>
                      </a:lnTo>
                      <a:lnTo>
                        <a:pt x="117" y="342"/>
                      </a:lnTo>
                      <a:lnTo>
                        <a:pt x="117" y="341"/>
                      </a:lnTo>
                      <a:lnTo>
                        <a:pt x="117" y="339"/>
                      </a:lnTo>
                      <a:lnTo>
                        <a:pt x="117" y="338"/>
                      </a:lnTo>
                      <a:lnTo>
                        <a:pt x="117" y="336"/>
                      </a:lnTo>
                      <a:lnTo>
                        <a:pt x="115" y="334"/>
                      </a:lnTo>
                      <a:lnTo>
                        <a:pt x="115" y="333"/>
                      </a:lnTo>
                      <a:lnTo>
                        <a:pt x="114" y="334"/>
                      </a:lnTo>
                      <a:lnTo>
                        <a:pt x="112" y="336"/>
                      </a:lnTo>
                      <a:lnTo>
                        <a:pt x="112" y="338"/>
                      </a:lnTo>
                      <a:lnTo>
                        <a:pt x="111" y="339"/>
                      </a:lnTo>
                      <a:lnTo>
                        <a:pt x="109" y="341"/>
                      </a:lnTo>
                      <a:lnTo>
                        <a:pt x="109" y="342"/>
                      </a:lnTo>
                      <a:lnTo>
                        <a:pt x="108" y="344"/>
                      </a:lnTo>
                      <a:lnTo>
                        <a:pt x="106" y="346"/>
                      </a:lnTo>
                      <a:lnTo>
                        <a:pt x="104" y="347"/>
                      </a:lnTo>
                      <a:lnTo>
                        <a:pt x="104" y="349"/>
                      </a:lnTo>
                      <a:lnTo>
                        <a:pt x="103" y="349"/>
                      </a:lnTo>
                      <a:lnTo>
                        <a:pt x="103" y="351"/>
                      </a:lnTo>
                      <a:lnTo>
                        <a:pt x="101" y="352"/>
                      </a:lnTo>
                      <a:lnTo>
                        <a:pt x="101" y="354"/>
                      </a:lnTo>
                      <a:lnTo>
                        <a:pt x="100" y="354"/>
                      </a:lnTo>
                      <a:lnTo>
                        <a:pt x="100" y="355"/>
                      </a:lnTo>
                      <a:lnTo>
                        <a:pt x="98" y="355"/>
                      </a:lnTo>
                      <a:lnTo>
                        <a:pt x="98" y="357"/>
                      </a:lnTo>
                      <a:lnTo>
                        <a:pt x="97" y="357"/>
                      </a:lnTo>
                      <a:lnTo>
                        <a:pt x="97" y="359"/>
                      </a:lnTo>
                      <a:lnTo>
                        <a:pt x="95" y="360"/>
                      </a:lnTo>
                      <a:lnTo>
                        <a:pt x="93" y="360"/>
                      </a:lnTo>
                      <a:lnTo>
                        <a:pt x="93" y="362"/>
                      </a:lnTo>
                      <a:lnTo>
                        <a:pt x="92" y="364"/>
                      </a:lnTo>
                      <a:lnTo>
                        <a:pt x="90" y="364"/>
                      </a:lnTo>
                      <a:lnTo>
                        <a:pt x="89" y="364"/>
                      </a:lnTo>
                      <a:lnTo>
                        <a:pt x="87" y="364"/>
                      </a:lnTo>
                      <a:lnTo>
                        <a:pt x="86" y="364"/>
                      </a:lnTo>
                      <a:lnTo>
                        <a:pt x="86" y="362"/>
                      </a:lnTo>
                      <a:lnTo>
                        <a:pt x="86" y="360"/>
                      </a:lnTo>
                      <a:lnTo>
                        <a:pt x="84" y="359"/>
                      </a:lnTo>
                      <a:lnTo>
                        <a:pt x="84" y="357"/>
                      </a:lnTo>
                      <a:lnTo>
                        <a:pt x="84" y="355"/>
                      </a:lnTo>
                      <a:lnTo>
                        <a:pt x="84" y="354"/>
                      </a:lnTo>
                      <a:lnTo>
                        <a:pt x="84" y="352"/>
                      </a:lnTo>
                      <a:lnTo>
                        <a:pt x="84" y="351"/>
                      </a:lnTo>
                      <a:lnTo>
                        <a:pt x="84" y="349"/>
                      </a:lnTo>
                      <a:lnTo>
                        <a:pt x="84" y="347"/>
                      </a:lnTo>
                      <a:lnTo>
                        <a:pt x="84" y="346"/>
                      </a:lnTo>
                      <a:lnTo>
                        <a:pt x="84" y="344"/>
                      </a:lnTo>
                      <a:lnTo>
                        <a:pt x="84" y="342"/>
                      </a:lnTo>
                      <a:lnTo>
                        <a:pt x="84" y="341"/>
                      </a:lnTo>
                      <a:lnTo>
                        <a:pt x="84" y="339"/>
                      </a:lnTo>
                      <a:lnTo>
                        <a:pt x="84" y="338"/>
                      </a:lnTo>
                      <a:lnTo>
                        <a:pt x="83" y="338"/>
                      </a:lnTo>
                      <a:lnTo>
                        <a:pt x="81" y="338"/>
                      </a:lnTo>
                      <a:lnTo>
                        <a:pt x="81" y="339"/>
                      </a:lnTo>
                      <a:lnTo>
                        <a:pt x="79" y="339"/>
                      </a:lnTo>
                      <a:lnTo>
                        <a:pt x="78" y="339"/>
                      </a:lnTo>
                      <a:lnTo>
                        <a:pt x="78" y="341"/>
                      </a:lnTo>
                      <a:lnTo>
                        <a:pt x="76" y="341"/>
                      </a:lnTo>
                      <a:lnTo>
                        <a:pt x="76" y="342"/>
                      </a:lnTo>
                      <a:lnTo>
                        <a:pt x="75" y="344"/>
                      </a:lnTo>
                      <a:lnTo>
                        <a:pt x="73" y="346"/>
                      </a:lnTo>
                      <a:lnTo>
                        <a:pt x="73" y="347"/>
                      </a:lnTo>
                      <a:lnTo>
                        <a:pt x="72" y="347"/>
                      </a:lnTo>
                      <a:lnTo>
                        <a:pt x="72" y="349"/>
                      </a:lnTo>
                      <a:lnTo>
                        <a:pt x="70" y="351"/>
                      </a:lnTo>
                      <a:lnTo>
                        <a:pt x="70" y="352"/>
                      </a:lnTo>
                      <a:lnTo>
                        <a:pt x="68" y="352"/>
                      </a:lnTo>
                      <a:lnTo>
                        <a:pt x="68" y="354"/>
                      </a:lnTo>
                      <a:lnTo>
                        <a:pt x="68" y="355"/>
                      </a:lnTo>
                      <a:lnTo>
                        <a:pt x="67" y="355"/>
                      </a:lnTo>
                      <a:lnTo>
                        <a:pt x="67" y="357"/>
                      </a:lnTo>
                      <a:lnTo>
                        <a:pt x="67" y="359"/>
                      </a:lnTo>
                      <a:lnTo>
                        <a:pt x="67" y="360"/>
                      </a:lnTo>
                      <a:lnTo>
                        <a:pt x="65" y="360"/>
                      </a:lnTo>
                      <a:lnTo>
                        <a:pt x="65" y="362"/>
                      </a:lnTo>
                      <a:lnTo>
                        <a:pt x="64" y="362"/>
                      </a:lnTo>
                      <a:lnTo>
                        <a:pt x="62" y="362"/>
                      </a:lnTo>
                      <a:lnTo>
                        <a:pt x="62" y="364"/>
                      </a:lnTo>
                      <a:lnTo>
                        <a:pt x="61" y="364"/>
                      </a:lnTo>
                      <a:lnTo>
                        <a:pt x="61" y="365"/>
                      </a:lnTo>
                      <a:lnTo>
                        <a:pt x="59" y="365"/>
                      </a:lnTo>
                      <a:lnTo>
                        <a:pt x="58" y="365"/>
                      </a:lnTo>
                      <a:lnTo>
                        <a:pt x="58" y="367"/>
                      </a:lnTo>
                      <a:lnTo>
                        <a:pt x="56" y="367"/>
                      </a:lnTo>
                      <a:lnTo>
                        <a:pt x="54" y="367"/>
                      </a:lnTo>
                      <a:lnTo>
                        <a:pt x="53" y="367"/>
                      </a:lnTo>
                      <a:lnTo>
                        <a:pt x="53" y="365"/>
                      </a:lnTo>
                      <a:lnTo>
                        <a:pt x="51" y="365"/>
                      </a:lnTo>
                      <a:lnTo>
                        <a:pt x="51" y="364"/>
                      </a:lnTo>
                      <a:lnTo>
                        <a:pt x="51" y="362"/>
                      </a:lnTo>
                      <a:lnTo>
                        <a:pt x="51" y="360"/>
                      </a:lnTo>
                      <a:lnTo>
                        <a:pt x="50" y="359"/>
                      </a:lnTo>
                      <a:lnTo>
                        <a:pt x="50" y="357"/>
                      </a:lnTo>
                      <a:lnTo>
                        <a:pt x="50" y="355"/>
                      </a:lnTo>
                      <a:lnTo>
                        <a:pt x="50" y="354"/>
                      </a:lnTo>
                      <a:lnTo>
                        <a:pt x="48" y="354"/>
                      </a:lnTo>
                      <a:lnTo>
                        <a:pt x="48" y="352"/>
                      </a:lnTo>
                      <a:lnTo>
                        <a:pt x="48" y="351"/>
                      </a:lnTo>
                      <a:lnTo>
                        <a:pt x="48" y="349"/>
                      </a:lnTo>
                      <a:lnTo>
                        <a:pt x="48" y="347"/>
                      </a:lnTo>
                      <a:lnTo>
                        <a:pt x="48" y="346"/>
                      </a:lnTo>
                      <a:lnTo>
                        <a:pt x="48" y="344"/>
                      </a:lnTo>
                      <a:lnTo>
                        <a:pt x="48" y="342"/>
                      </a:lnTo>
                      <a:lnTo>
                        <a:pt x="48" y="341"/>
                      </a:lnTo>
                      <a:lnTo>
                        <a:pt x="48" y="339"/>
                      </a:lnTo>
                      <a:lnTo>
                        <a:pt x="48" y="338"/>
                      </a:lnTo>
                      <a:lnTo>
                        <a:pt x="48" y="336"/>
                      </a:lnTo>
                      <a:lnTo>
                        <a:pt x="48" y="334"/>
                      </a:lnTo>
                      <a:lnTo>
                        <a:pt x="48" y="333"/>
                      </a:lnTo>
                      <a:lnTo>
                        <a:pt x="48" y="331"/>
                      </a:lnTo>
                      <a:lnTo>
                        <a:pt x="48" y="329"/>
                      </a:lnTo>
                      <a:lnTo>
                        <a:pt x="48" y="328"/>
                      </a:lnTo>
                      <a:lnTo>
                        <a:pt x="48" y="326"/>
                      </a:lnTo>
                      <a:lnTo>
                        <a:pt x="47" y="324"/>
                      </a:lnTo>
                      <a:lnTo>
                        <a:pt x="47" y="323"/>
                      </a:lnTo>
                      <a:lnTo>
                        <a:pt x="47" y="321"/>
                      </a:lnTo>
                      <a:lnTo>
                        <a:pt x="45" y="320"/>
                      </a:lnTo>
                      <a:lnTo>
                        <a:pt x="43" y="320"/>
                      </a:lnTo>
                      <a:lnTo>
                        <a:pt x="42" y="318"/>
                      </a:lnTo>
                      <a:lnTo>
                        <a:pt x="40" y="318"/>
                      </a:lnTo>
                      <a:lnTo>
                        <a:pt x="39" y="318"/>
                      </a:lnTo>
                      <a:lnTo>
                        <a:pt x="37" y="318"/>
                      </a:lnTo>
                      <a:lnTo>
                        <a:pt x="37" y="316"/>
                      </a:lnTo>
                      <a:lnTo>
                        <a:pt x="36" y="316"/>
                      </a:lnTo>
                      <a:lnTo>
                        <a:pt x="34" y="316"/>
                      </a:lnTo>
                      <a:lnTo>
                        <a:pt x="33" y="315"/>
                      </a:lnTo>
                      <a:lnTo>
                        <a:pt x="31" y="315"/>
                      </a:lnTo>
                      <a:lnTo>
                        <a:pt x="29" y="315"/>
                      </a:lnTo>
                      <a:lnTo>
                        <a:pt x="28" y="315"/>
                      </a:lnTo>
                      <a:lnTo>
                        <a:pt x="26" y="313"/>
                      </a:lnTo>
                      <a:lnTo>
                        <a:pt x="25" y="313"/>
                      </a:lnTo>
                      <a:lnTo>
                        <a:pt x="23" y="311"/>
                      </a:lnTo>
                      <a:lnTo>
                        <a:pt x="22" y="311"/>
                      </a:lnTo>
                      <a:lnTo>
                        <a:pt x="20" y="311"/>
                      </a:lnTo>
                      <a:lnTo>
                        <a:pt x="18" y="310"/>
                      </a:lnTo>
                      <a:lnTo>
                        <a:pt x="17" y="310"/>
                      </a:lnTo>
                      <a:lnTo>
                        <a:pt x="15" y="310"/>
                      </a:lnTo>
                      <a:lnTo>
                        <a:pt x="14" y="308"/>
                      </a:lnTo>
                      <a:lnTo>
                        <a:pt x="12" y="308"/>
                      </a:lnTo>
                      <a:lnTo>
                        <a:pt x="11" y="308"/>
                      </a:lnTo>
                      <a:lnTo>
                        <a:pt x="9" y="307"/>
                      </a:lnTo>
                      <a:lnTo>
                        <a:pt x="7" y="307"/>
                      </a:lnTo>
                      <a:lnTo>
                        <a:pt x="6" y="307"/>
                      </a:lnTo>
                      <a:lnTo>
                        <a:pt x="4" y="307"/>
                      </a:lnTo>
                      <a:lnTo>
                        <a:pt x="4" y="305"/>
                      </a:lnTo>
                      <a:lnTo>
                        <a:pt x="4" y="303"/>
                      </a:lnTo>
                      <a:lnTo>
                        <a:pt x="4" y="302"/>
                      </a:lnTo>
                      <a:lnTo>
                        <a:pt x="4" y="300"/>
                      </a:lnTo>
                      <a:lnTo>
                        <a:pt x="4" y="298"/>
                      </a:lnTo>
                      <a:lnTo>
                        <a:pt x="6" y="297"/>
                      </a:lnTo>
                      <a:lnTo>
                        <a:pt x="7" y="297"/>
                      </a:lnTo>
                      <a:lnTo>
                        <a:pt x="9" y="295"/>
                      </a:lnTo>
                      <a:lnTo>
                        <a:pt x="11" y="295"/>
                      </a:lnTo>
                      <a:lnTo>
                        <a:pt x="12" y="293"/>
                      </a:lnTo>
                      <a:lnTo>
                        <a:pt x="14" y="293"/>
                      </a:lnTo>
                      <a:lnTo>
                        <a:pt x="15" y="293"/>
                      </a:lnTo>
                      <a:lnTo>
                        <a:pt x="15" y="292"/>
                      </a:lnTo>
                      <a:lnTo>
                        <a:pt x="17" y="292"/>
                      </a:lnTo>
                      <a:lnTo>
                        <a:pt x="18" y="292"/>
                      </a:lnTo>
                      <a:lnTo>
                        <a:pt x="20" y="290"/>
                      </a:lnTo>
                      <a:lnTo>
                        <a:pt x="22" y="290"/>
                      </a:lnTo>
                      <a:lnTo>
                        <a:pt x="23" y="290"/>
                      </a:lnTo>
                      <a:lnTo>
                        <a:pt x="23" y="289"/>
                      </a:lnTo>
                      <a:lnTo>
                        <a:pt x="25" y="289"/>
                      </a:lnTo>
                      <a:lnTo>
                        <a:pt x="26" y="287"/>
                      </a:lnTo>
                      <a:lnTo>
                        <a:pt x="28" y="287"/>
                      </a:lnTo>
                      <a:lnTo>
                        <a:pt x="28" y="285"/>
                      </a:lnTo>
                      <a:lnTo>
                        <a:pt x="29" y="285"/>
                      </a:lnTo>
                      <a:lnTo>
                        <a:pt x="31" y="284"/>
                      </a:lnTo>
                      <a:lnTo>
                        <a:pt x="33" y="282"/>
                      </a:lnTo>
                      <a:lnTo>
                        <a:pt x="31" y="282"/>
                      </a:lnTo>
                      <a:lnTo>
                        <a:pt x="29" y="280"/>
                      </a:lnTo>
                      <a:lnTo>
                        <a:pt x="28" y="280"/>
                      </a:lnTo>
                      <a:lnTo>
                        <a:pt x="28" y="279"/>
                      </a:lnTo>
                      <a:lnTo>
                        <a:pt x="26" y="279"/>
                      </a:lnTo>
                      <a:lnTo>
                        <a:pt x="25" y="279"/>
                      </a:lnTo>
                      <a:lnTo>
                        <a:pt x="25" y="277"/>
                      </a:lnTo>
                      <a:lnTo>
                        <a:pt x="23" y="277"/>
                      </a:lnTo>
                      <a:lnTo>
                        <a:pt x="22" y="277"/>
                      </a:lnTo>
                      <a:lnTo>
                        <a:pt x="20" y="276"/>
                      </a:lnTo>
                      <a:lnTo>
                        <a:pt x="18" y="276"/>
                      </a:lnTo>
                      <a:lnTo>
                        <a:pt x="17" y="276"/>
                      </a:lnTo>
                      <a:lnTo>
                        <a:pt x="15" y="274"/>
                      </a:lnTo>
                      <a:lnTo>
                        <a:pt x="14" y="274"/>
                      </a:lnTo>
                      <a:lnTo>
                        <a:pt x="12" y="274"/>
                      </a:lnTo>
                      <a:lnTo>
                        <a:pt x="11" y="272"/>
                      </a:lnTo>
                      <a:lnTo>
                        <a:pt x="9" y="272"/>
                      </a:lnTo>
                      <a:lnTo>
                        <a:pt x="7" y="272"/>
                      </a:lnTo>
                      <a:lnTo>
                        <a:pt x="6" y="271"/>
                      </a:lnTo>
                      <a:lnTo>
                        <a:pt x="4" y="271"/>
                      </a:lnTo>
                      <a:lnTo>
                        <a:pt x="1" y="269"/>
                      </a:lnTo>
                      <a:lnTo>
                        <a:pt x="1" y="267"/>
                      </a:lnTo>
                      <a:lnTo>
                        <a:pt x="1" y="266"/>
                      </a:lnTo>
                      <a:lnTo>
                        <a:pt x="0" y="266"/>
                      </a:lnTo>
                      <a:lnTo>
                        <a:pt x="0" y="264"/>
                      </a:lnTo>
                      <a:lnTo>
                        <a:pt x="0" y="263"/>
                      </a:lnTo>
                      <a:lnTo>
                        <a:pt x="1" y="263"/>
                      </a:lnTo>
                      <a:lnTo>
                        <a:pt x="3" y="261"/>
                      </a:lnTo>
                      <a:lnTo>
                        <a:pt x="4" y="261"/>
                      </a:lnTo>
                      <a:lnTo>
                        <a:pt x="6" y="261"/>
                      </a:lnTo>
                      <a:lnTo>
                        <a:pt x="7" y="259"/>
                      </a:lnTo>
                      <a:lnTo>
                        <a:pt x="9" y="259"/>
                      </a:lnTo>
                      <a:lnTo>
                        <a:pt x="11" y="258"/>
                      </a:lnTo>
                      <a:lnTo>
                        <a:pt x="12" y="258"/>
                      </a:lnTo>
                      <a:lnTo>
                        <a:pt x="14" y="258"/>
                      </a:lnTo>
                      <a:lnTo>
                        <a:pt x="15" y="256"/>
                      </a:lnTo>
                      <a:lnTo>
                        <a:pt x="17" y="256"/>
                      </a:lnTo>
                      <a:lnTo>
                        <a:pt x="18" y="256"/>
                      </a:lnTo>
                      <a:lnTo>
                        <a:pt x="20" y="254"/>
                      </a:lnTo>
                      <a:lnTo>
                        <a:pt x="22" y="254"/>
                      </a:lnTo>
                      <a:lnTo>
                        <a:pt x="23" y="254"/>
                      </a:lnTo>
                      <a:lnTo>
                        <a:pt x="25" y="253"/>
                      </a:lnTo>
                      <a:lnTo>
                        <a:pt x="26" y="253"/>
                      </a:lnTo>
                      <a:lnTo>
                        <a:pt x="28" y="253"/>
                      </a:lnTo>
                      <a:lnTo>
                        <a:pt x="29" y="251"/>
                      </a:lnTo>
                      <a:lnTo>
                        <a:pt x="31" y="251"/>
                      </a:lnTo>
                      <a:lnTo>
                        <a:pt x="33" y="251"/>
                      </a:lnTo>
                      <a:lnTo>
                        <a:pt x="34" y="249"/>
                      </a:lnTo>
                      <a:lnTo>
                        <a:pt x="36" y="249"/>
                      </a:lnTo>
                      <a:lnTo>
                        <a:pt x="37" y="249"/>
                      </a:lnTo>
                      <a:lnTo>
                        <a:pt x="37" y="248"/>
                      </a:lnTo>
                      <a:lnTo>
                        <a:pt x="36" y="248"/>
                      </a:lnTo>
                      <a:lnTo>
                        <a:pt x="34" y="248"/>
                      </a:lnTo>
                      <a:lnTo>
                        <a:pt x="34" y="246"/>
                      </a:lnTo>
                      <a:lnTo>
                        <a:pt x="33" y="246"/>
                      </a:lnTo>
                      <a:lnTo>
                        <a:pt x="31" y="245"/>
                      </a:lnTo>
                      <a:lnTo>
                        <a:pt x="29" y="245"/>
                      </a:lnTo>
                      <a:lnTo>
                        <a:pt x="28" y="245"/>
                      </a:lnTo>
                      <a:lnTo>
                        <a:pt x="26" y="243"/>
                      </a:lnTo>
                      <a:lnTo>
                        <a:pt x="25" y="243"/>
                      </a:lnTo>
                      <a:lnTo>
                        <a:pt x="23" y="241"/>
                      </a:lnTo>
                      <a:lnTo>
                        <a:pt x="22" y="241"/>
                      </a:lnTo>
                      <a:lnTo>
                        <a:pt x="20" y="240"/>
                      </a:lnTo>
                      <a:lnTo>
                        <a:pt x="18" y="240"/>
                      </a:lnTo>
                      <a:lnTo>
                        <a:pt x="17" y="240"/>
                      </a:lnTo>
                      <a:lnTo>
                        <a:pt x="17" y="238"/>
                      </a:lnTo>
                      <a:lnTo>
                        <a:pt x="15" y="238"/>
                      </a:lnTo>
                      <a:lnTo>
                        <a:pt x="14" y="238"/>
                      </a:lnTo>
                      <a:lnTo>
                        <a:pt x="14" y="236"/>
                      </a:lnTo>
                      <a:lnTo>
                        <a:pt x="12" y="236"/>
                      </a:lnTo>
                      <a:lnTo>
                        <a:pt x="11" y="236"/>
                      </a:lnTo>
                      <a:lnTo>
                        <a:pt x="11" y="235"/>
                      </a:lnTo>
                      <a:lnTo>
                        <a:pt x="9" y="235"/>
                      </a:lnTo>
                      <a:lnTo>
                        <a:pt x="7" y="233"/>
                      </a:lnTo>
                      <a:lnTo>
                        <a:pt x="6" y="233"/>
                      </a:lnTo>
                      <a:lnTo>
                        <a:pt x="6" y="232"/>
                      </a:lnTo>
                      <a:lnTo>
                        <a:pt x="6" y="230"/>
                      </a:lnTo>
                      <a:lnTo>
                        <a:pt x="6" y="228"/>
                      </a:lnTo>
                      <a:lnTo>
                        <a:pt x="6" y="227"/>
                      </a:lnTo>
                      <a:lnTo>
                        <a:pt x="7" y="225"/>
                      </a:lnTo>
                      <a:lnTo>
                        <a:pt x="9" y="225"/>
                      </a:lnTo>
                      <a:lnTo>
                        <a:pt x="11" y="225"/>
                      </a:lnTo>
                      <a:lnTo>
                        <a:pt x="11" y="223"/>
                      </a:lnTo>
                      <a:lnTo>
                        <a:pt x="12" y="223"/>
                      </a:lnTo>
                      <a:lnTo>
                        <a:pt x="14" y="223"/>
                      </a:lnTo>
                      <a:lnTo>
                        <a:pt x="15" y="222"/>
                      </a:lnTo>
                      <a:lnTo>
                        <a:pt x="17" y="222"/>
                      </a:lnTo>
                      <a:lnTo>
                        <a:pt x="18" y="222"/>
                      </a:lnTo>
                      <a:lnTo>
                        <a:pt x="18" y="220"/>
                      </a:lnTo>
                      <a:lnTo>
                        <a:pt x="20" y="220"/>
                      </a:lnTo>
                      <a:lnTo>
                        <a:pt x="22" y="220"/>
                      </a:lnTo>
                      <a:lnTo>
                        <a:pt x="23" y="220"/>
                      </a:lnTo>
                      <a:lnTo>
                        <a:pt x="23" y="219"/>
                      </a:lnTo>
                      <a:lnTo>
                        <a:pt x="25" y="219"/>
                      </a:lnTo>
                      <a:lnTo>
                        <a:pt x="26" y="217"/>
                      </a:lnTo>
                      <a:lnTo>
                        <a:pt x="28" y="217"/>
                      </a:lnTo>
                      <a:lnTo>
                        <a:pt x="29" y="215"/>
                      </a:lnTo>
                      <a:lnTo>
                        <a:pt x="31" y="215"/>
                      </a:lnTo>
                      <a:lnTo>
                        <a:pt x="33" y="214"/>
                      </a:lnTo>
                      <a:lnTo>
                        <a:pt x="34" y="214"/>
                      </a:lnTo>
                      <a:lnTo>
                        <a:pt x="36" y="212"/>
                      </a:lnTo>
                      <a:lnTo>
                        <a:pt x="37" y="212"/>
                      </a:lnTo>
                      <a:lnTo>
                        <a:pt x="37" y="210"/>
                      </a:lnTo>
                      <a:lnTo>
                        <a:pt x="37" y="209"/>
                      </a:lnTo>
                      <a:lnTo>
                        <a:pt x="36" y="209"/>
                      </a:lnTo>
                      <a:lnTo>
                        <a:pt x="36" y="207"/>
                      </a:lnTo>
                      <a:lnTo>
                        <a:pt x="34" y="207"/>
                      </a:lnTo>
                      <a:lnTo>
                        <a:pt x="34" y="205"/>
                      </a:lnTo>
                      <a:lnTo>
                        <a:pt x="33" y="205"/>
                      </a:lnTo>
                      <a:lnTo>
                        <a:pt x="33" y="204"/>
                      </a:lnTo>
                      <a:lnTo>
                        <a:pt x="31" y="202"/>
                      </a:lnTo>
                      <a:lnTo>
                        <a:pt x="29" y="202"/>
                      </a:lnTo>
                      <a:lnTo>
                        <a:pt x="29" y="201"/>
                      </a:lnTo>
                      <a:lnTo>
                        <a:pt x="28" y="201"/>
                      </a:lnTo>
                      <a:lnTo>
                        <a:pt x="26" y="201"/>
                      </a:lnTo>
                      <a:lnTo>
                        <a:pt x="26" y="199"/>
                      </a:lnTo>
                      <a:lnTo>
                        <a:pt x="25" y="199"/>
                      </a:lnTo>
                      <a:lnTo>
                        <a:pt x="23" y="199"/>
                      </a:lnTo>
                      <a:lnTo>
                        <a:pt x="23" y="197"/>
                      </a:lnTo>
                      <a:lnTo>
                        <a:pt x="22" y="197"/>
                      </a:lnTo>
                      <a:lnTo>
                        <a:pt x="20" y="196"/>
                      </a:lnTo>
                      <a:lnTo>
                        <a:pt x="18" y="196"/>
                      </a:lnTo>
                      <a:lnTo>
                        <a:pt x="17" y="194"/>
                      </a:lnTo>
                      <a:lnTo>
                        <a:pt x="15" y="194"/>
                      </a:lnTo>
                      <a:lnTo>
                        <a:pt x="14" y="194"/>
                      </a:lnTo>
                      <a:lnTo>
                        <a:pt x="14" y="192"/>
                      </a:lnTo>
                      <a:lnTo>
                        <a:pt x="12" y="192"/>
                      </a:lnTo>
                      <a:lnTo>
                        <a:pt x="12" y="191"/>
                      </a:lnTo>
                      <a:lnTo>
                        <a:pt x="12" y="189"/>
                      </a:lnTo>
                      <a:lnTo>
                        <a:pt x="12" y="188"/>
                      </a:lnTo>
                      <a:lnTo>
                        <a:pt x="12" y="186"/>
                      </a:lnTo>
                      <a:lnTo>
                        <a:pt x="12" y="184"/>
                      </a:lnTo>
                      <a:lnTo>
                        <a:pt x="14" y="183"/>
                      </a:lnTo>
                      <a:lnTo>
                        <a:pt x="15" y="183"/>
                      </a:lnTo>
                      <a:lnTo>
                        <a:pt x="17" y="181"/>
                      </a:lnTo>
                      <a:lnTo>
                        <a:pt x="18" y="181"/>
                      </a:lnTo>
                      <a:lnTo>
                        <a:pt x="20" y="179"/>
                      </a:lnTo>
                      <a:lnTo>
                        <a:pt x="22" y="179"/>
                      </a:lnTo>
                      <a:lnTo>
                        <a:pt x="23" y="178"/>
                      </a:lnTo>
                      <a:lnTo>
                        <a:pt x="25" y="178"/>
                      </a:lnTo>
                      <a:lnTo>
                        <a:pt x="26" y="176"/>
                      </a:lnTo>
                      <a:lnTo>
                        <a:pt x="28" y="176"/>
                      </a:lnTo>
                      <a:lnTo>
                        <a:pt x="29" y="175"/>
                      </a:lnTo>
                      <a:lnTo>
                        <a:pt x="31" y="175"/>
                      </a:lnTo>
                      <a:lnTo>
                        <a:pt x="31" y="173"/>
                      </a:lnTo>
                      <a:lnTo>
                        <a:pt x="33" y="173"/>
                      </a:lnTo>
                      <a:lnTo>
                        <a:pt x="34" y="173"/>
                      </a:lnTo>
                      <a:lnTo>
                        <a:pt x="34" y="171"/>
                      </a:lnTo>
                      <a:lnTo>
                        <a:pt x="36" y="171"/>
                      </a:lnTo>
                      <a:lnTo>
                        <a:pt x="36" y="170"/>
                      </a:lnTo>
                      <a:lnTo>
                        <a:pt x="34" y="170"/>
                      </a:lnTo>
                      <a:lnTo>
                        <a:pt x="33" y="170"/>
                      </a:lnTo>
                      <a:lnTo>
                        <a:pt x="33" y="168"/>
                      </a:lnTo>
                      <a:lnTo>
                        <a:pt x="31" y="168"/>
                      </a:lnTo>
                      <a:lnTo>
                        <a:pt x="29" y="168"/>
                      </a:lnTo>
                      <a:lnTo>
                        <a:pt x="29" y="166"/>
                      </a:lnTo>
                      <a:lnTo>
                        <a:pt x="28" y="166"/>
                      </a:lnTo>
                      <a:lnTo>
                        <a:pt x="26" y="165"/>
                      </a:lnTo>
                      <a:lnTo>
                        <a:pt x="25" y="165"/>
                      </a:lnTo>
                      <a:lnTo>
                        <a:pt x="23" y="163"/>
                      </a:lnTo>
                      <a:lnTo>
                        <a:pt x="22" y="163"/>
                      </a:lnTo>
                      <a:lnTo>
                        <a:pt x="22" y="161"/>
                      </a:lnTo>
                      <a:lnTo>
                        <a:pt x="20" y="161"/>
                      </a:lnTo>
                      <a:lnTo>
                        <a:pt x="20" y="160"/>
                      </a:lnTo>
                      <a:lnTo>
                        <a:pt x="18" y="160"/>
                      </a:lnTo>
                      <a:lnTo>
                        <a:pt x="18" y="158"/>
                      </a:lnTo>
                      <a:lnTo>
                        <a:pt x="17" y="158"/>
                      </a:lnTo>
                      <a:lnTo>
                        <a:pt x="17" y="157"/>
                      </a:lnTo>
                      <a:lnTo>
                        <a:pt x="15" y="155"/>
                      </a:lnTo>
                      <a:lnTo>
                        <a:pt x="14" y="153"/>
                      </a:lnTo>
                      <a:lnTo>
                        <a:pt x="15" y="153"/>
                      </a:lnTo>
                      <a:lnTo>
                        <a:pt x="17" y="152"/>
                      </a:lnTo>
                      <a:lnTo>
                        <a:pt x="18" y="152"/>
                      </a:lnTo>
                      <a:lnTo>
                        <a:pt x="18" y="150"/>
                      </a:lnTo>
                      <a:lnTo>
                        <a:pt x="20" y="150"/>
                      </a:lnTo>
                      <a:lnTo>
                        <a:pt x="22" y="148"/>
                      </a:lnTo>
                      <a:lnTo>
                        <a:pt x="23" y="148"/>
                      </a:lnTo>
                      <a:lnTo>
                        <a:pt x="23" y="147"/>
                      </a:lnTo>
                      <a:lnTo>
                        <a:pt x="25" y="147"/>
                      </a:lnTo>
                      <a:lnTo>
                        <a:pt x="25" y="145"/>
                      </a:lnTo>
                      <a:lnTo>
                        <a:pt x="26" y="145"/>
                      </a:lnTo>
                      <a:lnTo>
                        <a:pt x="28" y="145"/>
                      </a:lnTo>
                      <a:lnTo>
                        <a:pt x="28" y="144"/>
                      </a:lnTo>
                      <a:lnTo>
                        <a:pt x="29" y="144"/>
                      </a:lnTo>
                      <a:lnTo>
                        <a:pt x="31" y="142"/>
                      </a:lnTo>
                      <a:lnTo>
                        <a:pt x="33" y="142"/>
                      </a:lnTo>
                      <a:lnTo>
                        <a:pt x="33" y="140"/>
                      </a:lnTo>
                      <a:lnTo>
                        <a:pt x="34" y="140"/>
                      </a:lnTo>
                      <a:lnTo>
                        <a:pt x="36" y="139"/>
                      </a:lnTo>
                      <a:lnTo>
                        <a:pt x="37" y="137"/>
                      </a:lnTo>
                      <a:lnTo>
                        <a:pt x="39" y="137"/>
                      </a:lnTo>
                      <a:lnTo>
                        <a:pt x="39" y="135"/>
                      </a:lnTo>
                      <a:lnTo>
                        <a:pt x="40" y="135"/>
                      </a:lnTo>
                      <a:lnTo>
                        <a:pt x="39" y="135"/>
                      </a:lnTo>
                      <a:lnTo>
                        <a:pt x="37" y="134"/>
                      </a:lnTo>
                      <a:lnTo>
                        <a:pt x="36" y="134"/>
                      </a:lnTo>
                      <a:lnTo>
                        <a:pt x="34" y="134"/>
                      </a:lnTo>
                      <a:lnTo>
                        <a:pt x="34" y="132"/>
                      </a:lnTo>
                      <a:lnTo>
                        <a:pt x="33" y="132"/>
                      </a:lnTo>
                      <a:lnTo>
                        <a:pt x="31" y="132"/>
                      </a:lnTo>
                      <a:lnTo>
                        <a:pt x="29" y="132"/>
                      </a:lnTo>
                      <a:lnTo>
                        <a:pt x="29" y="130"/>
                      </a:lnTo>
                      <a:lnTo>
                        <a:pt x="28" y="130"/>
                      </a:lnTo>
                      <a:lnTo>
                        <a:pt x="26" y="130"/>
                      </a:lnTo>
                      <a:lnTo>
                        <a:pt x="26" y="129"/>
                      </a:lnTo>
                      <a:lnTo>
                        <a:pt x="25" y="129"/>
                      </a:lnTo>
                      <a:lnTo>
                        <a:pt x="23" y="129"/>
                      </a:lnTo>
                      <a:lnTo>
                        <a:pt x="22" y="127"/>
                      </a:lnTo>
                      <a:lnTo>
                        <a:pt x="20" y="127"/>
                      </a:lnTo>
                      <a:lnTo>
                        <a:pt x="18" y="126"/>
                      </a:lnTo>
                      <a:lnTo>
                        <a:pt x="18" y="124"/>
                      </a:lnTo>
                      <a:lnTo>
                        <a:pt x="18" y="122"/>
                      </a:lnTo>
                      <a:lnTo>
                        <a:pt x="18" y="121"/>
                      </a:lnTo>
                      <a:lnTo>
                        <a:pt x="20" y="121"/>
                      </a:lnTo>
                      <a:lnTo>
                        <a:pt x="20" y="119"/>
                      </a:lnTo>
                      <a:lnTo>
                        <a:pt x="22" y="119"/>
                      </a:lnTo>
                      <a:lnTo>
                        <a:pt x="23" y="117"/>
                      </a:lnTo>
                      <a:lnTo>
                        <a:pt x="25" y="116"/>
                      </a:lnTo>
                      <a:lnTo>
                        <a:pt x="26" y="116"/>
                      </a:lnTo>
                      <a:lnTo>
                        <a:pt x="26" y="114"/>
                      </a:lnTo>
                      <a:lnTo>
                        <a:pt x="28" y="114"/>
                      </a:lnTo>
                      <a:lnTo>
                        <a:pt x="29" y="113"/>
                      </a:lnTo>
                      <a:lnTo>
                        <a:pt x="31" y="113"/>
                      </a:lnTo>
                      <a:lnTo>
                        <a:pt x="31" y="111"/>
                      </a:lnTo>
                      <a:lnTo>
                        <a:pt x="33" y="111"/>
                      </a:lnTo>
                      <a:lnTo>
                        <a:pt x="33" y="109"/>
                      </a:lnTo>
                      <a:lnTo>
                        <a:pt x="34" y="109"/>
                      </a:lnTo>
                      <a:lnTo>
                        <a:pt x="33" y="108"/>
                      </a:lnTo>
                      <a:lnTo>
                        <a:pt x="33" y="106"/>
                      </a:lnTo>
                      <a:lnTo>
                        <a:pt x="33" y="104"/>
                      </a:lnTo>
                      <a:lnTo>
                        <a:pt x="31" y="104"/>
                      </a:lnTo>
                      <a:lnTo>
                        <a:pt x="31" y="103"/>
                      </a:lnTo>
                      <a:lnTo>
                        <a:pt x="29" y="103"/>
                      </a:lnTo>
                      <a:lnTo>
                        <a:pt x="28" y="103"/>
                      </a:lnTo>
                      <a:lnTo>
                        <a:pt x="28" y="101"/>
                      </a:lnTo>
                      <a:lnTo>
                        <a:pt x="26" y="101"/>
                      </a:lnTo>
                      <a:lnTo>
                        <a:pt x="25" y="101"/>
                      </a:lnTo>
                      <a:lnTo>
                        <a:pt x="25" y="100"/>
                      </a:lnTo>
                      <a:lnTo>
                        <a:pt x="23" y="100"/>
                      </a:lnTo>
                      <a:lnTo>
                        <a:pt x="22" y="100"/>
                      </a:lnTo>
                      <a:lnTo>
                        <a:pt x="22" y="98"/>
                      </a:lnTo>
                      <a:lnTo>
                        <a:pt x="20" y="98"/>
                      </a:lnTo>
                      <a:lnTo>
                        <a:pt x="18" y="98"/>
                      </a:lnTo>
                      <a:lnTo>
                        <a:pt x="18" y="96"/>
                      </a:lnTo>
                      <a:lnTo>
                        <a:pt x="17" y="96"/>
                      </a:lnTo>
                      <a:lnTo>
                        <a:pt x="15" y="96"/>
                      </a:lnTo>
                      <a:lnTo>
                        <a:pt x="15" y="95"/>
                      </a:lnTo>
                      <a:lnTo>
                        <a:pt x="14" y="95"/>
                      </a:lnTo>
                      <a:lnTo>
                        <a:pt x="12" y="95"/>
                      </a:lnTo>
                      <a:lnTo>
                        <a:pt x="12" y="93"/>
                      </a:lnTo>
                      <a:lnTo>
                        <a:pt x="12" y="91"/>
                      </a:lnTo>
                      <a:lnTo>
                        <a:pt x="12" y="90"/>
                      </a:lnTo>
                      <a:lnTo>
                        <a:pt x="12" y="88"/>
                      </a:lnTo>
                      <a:lnTo>
                        <a:pt x="12" y="86"/>
                      </a:lnTo>
                      <a:lnTo>
                        <a:pt x="14" y="85"/>
                      </a:lnTo>
                      <a:lnTo>
                        <a:pt x="15" y="85"/>
                      </a:lnTo>
                      <a:lnTo>
                        <a:pt x="17" y="83"/>
                      </a:lnTo>
                      <a:lnTo>
                        <a:pt x="18" y="83"/>
                      </a:lnTo>
                      <a:lnTo>
                        <a:pt x="18" y="82"/>
                      </a:lnTo>
                      <a:lnTo>
                        <a:pt x="20" y="82"/>
                      </a:lnTo>
                      <a:lnTo>
                        <a:pt x="22" y="80"/>
                      </a:lnTo>
                      <a:lnTo>
                        <a:pt x="23" y="80"/>
                      </a:lnTo>
                      <a:lnTo>
                        <a:pt x="25" y="78"/>
                      </a:lnTo>
                      <a:lnTo>
                        <a:pt x="26" y="78"/>
                      </a:lnTo>
                      <a:lnTo>
                        <a:pt x="26" y="77"/>
                      </a:lnTo>
                      <a:lnTo>
                        <a:pt x="28" y="77"/>
                      </a:lnTo>
                      <a:lnTo>
                        <a:pt x="29" y="77"/>
                      </a:lnTo>
                      <a:lnTo>
                        <a:pt x="29" y="75"/>
                      </a:lnTo>
                      <a:lnTo>
                        <a:pt x="31" y="75"/>
                      </a:lnTo>
                      <a:lnTo>
                        <a:pt x="29" y="73"/>
                      </a:lnTo>
                      <a:lnTo>
                        <a:pt x="28" y="73"/>
                      </a:lnTo>
                      <a:lnTo>
                        <a:pt x="26" y="72"/>
                      </a:lnTo>
                      <a:lnTo>
                        <a:pt x="25" y="72"/>
                      </a:lnTo>
                      <a:lnTo>
                        <a:pt x="23" y="72"/>
                      </a:lnTo>
                      <a:lnTo>
                        <a:pt x="22" y="70"/>
                      </a:lnTo>
                      <a:lnTo>
                        <a:pt x="20" y="70"/>
                      </a:lnTo>
                      <a:lnTo>
                        <a:pt x="18" y="70"/>
                      </a:lnTo>
                      <a:lnTo>
                        <a:pt x="18" y="69"/>
                      </a:lnTo>
                      <a:lnTo>
                        <a:pt x="17" y="69"/>
                      </a:lnTo>
                      <a:lnTo>
                        <a:pt x="15" y="69"/>
                      </a:lnTo>
                      <a:lnTo>
                        <a:pt x="14" y="67"/>
                      </a:lnTo>
                      <a:lnTo>
                        <a:pt x="12" y="67"/>
                      </a:lnTo>
                      <a:lnTo>
                        <a:pt x="11" y="65"/>
                      </a:lnTo>
                      <a:lnTo>
                        <a:pt x="9" y="65"/>
                      </a:lnTo>
                      <a:lnTo>
                        <a:pt x="9" y="64"/>
                      </a:lnTo>
                      <a:lnTo>
                        <a:pt x="7" y="64"/>
                      </a:lnTo>
                      <a:lnTo>
                        <a:pt x="6" y="62"/>
                      </a:lnTo>
                      <a:lnTo>
                        <a:pt x="4" y="60"/>
                      </a:lnTo>
                      <a:lnTo>
                        <a:pt x="4" y="59"/>
                      </a:lnTo>
                      <a:lnTo>
                        <a:pt x="6" y="59"/>
                      </a:lnTo>
                      <a:lnTo>
                        <a:pt x="6" y="57"/>
                      </a:lnTo>
                      <a:lnTo>
                        <a:pt x="7" y="57"/>
                      </a:lnTo>
                      <a:lnTo>
                        <a:pt x="7" y="56"/>
                      </a:lnTo>
                      <a:lnTo>
                        <a:pt x="9" y="56"/>
                      </a:lnTo>
                      <a:lnTo>
                        <a:pt x="9" y="54"/>
                      </a:lnTo>
                      <a:lnTo>
                        <a:pt x="11" y="54"/>
                      </a:lnTo>
                      <a:lnTo>
                        <a:pt x="11" y="52"/>
                      </a:lnTo>
                      <a:lnTo>
                        <a:pt x="12" y="52"/>
                      </a:lnTo>
                      <a:lnTo>
                        <a:pt x="14" y="51"/>
                      </a:lnTo>
                      <a:lnTo>
                        <a:pt x="15" y="51"/>
                      </a:lnTo>
                      <a:lnTo>
                        <a:pt x="17" y="51"/>
                      </a:lnTo>
                      <a:lnTo>
                        <a:pt x="17" y="49"/>
                      </a:lnTo>
                      <a:lnTo>
                        <a:pt x="18" y="49"/>
                      </a:lnTo>
                      <a:lnTo>
                        <a:pt x="20" y="49"/>
                      </a:lnTo>
                      <a:lnTo>
                        <a:pt x="22" y="47"/>
                      </a:lnTo>
                      <a:lnTo>
                        <a:pt x="23" y="47"/>
                      </a:lnTo>
                      <a:lnTo>
                        <a:pt x="25" y="47"/>
                      </a:lnTo>
                      <a:lnTo>
                        <a:pt x="25" y="46"/>
                      </a:lnTo>
                      <a:lnTo>
                        <a:pt x="26" y="46"/>
                      </a:lnTo>
                      <a:lnTo>
                        <a:pt x="28" y="46"/>
                      </a:lnTo>
                      <a:lnTo>
                        <a:pt x="28" y="44"/>
                      </a:lnTo>
                      <a:lnTo>
                        <a:pt x="29" y="44"/>
                      </a:lnTo>
                      <a:lnTo>
                        <a:pt x="31" y="44"/>
                      </a:lnTo>
                      <a:lnTo>
                        <a:pt x="33" y="44"/>
                      </a:lnTo>
                      <a:lnTo>
                        <a:pt x="34" y="42"/>
                      </a:lnTo>
                      <a:lnTo>
                        <a:pt x="36" y="42"/>
                      </a:lnTo>
                      <a:lnTo>
                        <a:pt x="37" y="42"/>
                      </a:lnTo>
                      <a:lnTo>
                        <a:pt x="39" y="42"/>
                      </a:lnTo>
                      <a:lnTo>
                        <a:pt x="40" y="42"/>
                      </a:lnTo>
                      <a:lnTo>
                        <a:pt x="42" y="42"/>
                      </a:lnTo>
                      <a:lnTo>
                        <a:pt x="43" y="42"/>
                      </a:lnTo>
                      <a:lnTo>
                        <a:pt x="45" y="41"/>
                      </a:lnTo>
                      <a:lnTo>
                        <a:pt x="47" y="41"/>
                      </a:lnTo>
                      <a:lnTo>
                        <a:pt x="48" y="41"/>
                      </a:lnTo>
                      <a:lnTo>
                        <a:pt x="50" y="41"/>
                      </a:lnTo>
                      <a:lnTo>
                        <a:pt x="51" y="41"/>
                      </a:lnTo>
                      <a:lnTo>
                        <a:pt x="53" y="41"/>
                      </a:lnTo>
                      <a:lnTo>
                        <a:pt x="54" y="41"/>
                      </a:lnTo>
                      <a:lnTo>
                        <a:pt x="54" y="39"/>
                      </a:lnTo>
                      <a:lnTo>
                        <a:pt x="54" y="38"/>
                      </a:lnTo>
                      <a:lnTo>
                        <a:pt x="56" y="36"/>
                      </a:lnTo>
                      <a:lnTo>
                        <a:pt x="56" y="34"/>
                      </a:lnTo>
                      <a:lnTo>
                        <a:pt x="56" y="33"/>
                      </a:lnTo>
                      <a:lnTo>
                        <a:pt x="58" y="31"/>
                      </a:lnTo>
                      <a:lnTo>
                        <a:pt x="58" y="29"/>
                      </a:lnTo>
                      <a:lnTo>
                        <a:pt x="58" y="28"/>
                      </a:lnTo>
                      <a:lnTo>
                        <a:pt x="59" y="28"/>
                      </a:lnTo>
                      <a:lnTo>
                        <a:pt x="59" y="26"/>
                      </a:lnTo>
                      <a:lnTo>
                        <a:pt x="59" y="25"/>
                      </a:lnTo>
                      <a:lnTo>
                        <a:pt x="61" y="23"/>
                      </a:lnTo>
                      <a:lnTo>
                        <a:pt x="62" y="21"/>
                      </a:lnTo>
                      <a:lnTo>
                        <a:pt x="62" y="20"/>
                      </a:lnTo>
                      <a:lnTo>
                        <a:pt x="64" y="18"/>
                      </a:lnTo>
                      <a:lnTo>
                        <a:pt x="64" y="16"/>
                      </a:lnTo>
                      <a:lnTo>
                        <a:pt x="65" y="15"/>
                      </a:lnTo>
                      <a:lnTo>
                        <a:pt x="65" y="13"/>
                      </a:lnTo>
                      <a:lnTo>
                        <a:pt x="67" y="12"/>
                      </a:lnTo>
                      <a:lnTo>
                        <a:pt x="68" y="10"/>
                      </a:lnTo>
                      <a:lnTo>
                        <a:pt x="68" y="8"/>
                      </a:lnTo>
                      <a:lnTo>
                        <a:pt x="70" y="8"/>
                      </a:lnTo>
                      <a:lnTo>
                        <a:pt x="72" y="8"/>
                      </a:lnTo>
                      <a:lnTo>
                        <a:pt x="73" y="8"/>
                      </a:lnTo>
                      <a:lnTo>
                        <a:pt x="75" y="8"/>
                      </a:lnTo>
                      <a:lnTo>
                        <a:pt x="76" y="8"/>
                      </a:lnTo>
                      <a:lnTo>
                        <a:pt x="78" y="8"/>
                      </a:lnTo>
                      <a:lnTo>
                        <a:pt x="79" y="8"/>
                      </a:lnTo>
                      <a:lnTo>
                        <a:pt x="79" y="7"/>
                      </a:lnTo>
                      <a:lnTo>
                        <a:pt x="79" y="8"/>
                      </a:lnTo>
                      <a:lnTo>
                        <a:pt x="81" y="8"/>
                      </a:lnTo>
                      <a:lnTo>
                        <a:pt x="81" y="10"/>
                      </a:lnTo>
                      <a:lnTo>
                        <a:pt x="81" y="12"/>
                      </a:lnTo>
                      <a:lnTo>
                        <a:pt x="83" y="12"/>
                      </a:lnTo>
                      <a:lnTo>
                        <a:pt x="83" y="13"/>
                      </a:lnTo>
                      <a:lnTo>
                        <a:pt x="83" y="15"/>
                      </a:lnTo>
                      <a:lnTo>
                        <a:pt x="84" y="15"/>
                      </a:lnTo>
                      <a:lnTo>
                        <a:pt x="84" y="16"/>
                      </a:lnTo>
                      <a:lnTo>
                        <a:pt x="84" y="18"/>
                      </a:lnTo>
                      <a:lnTo>
                        <a:pt x="86" y="18"/>
                      </a:lnTo>
                      <a:lnTo>
                        <a:pt x="86" y="20"/>
                      </a:lnTo>
                      <a:lnTo>
                        <a:pt x="87" y="21"/>
                      </a:lnTo>
                      <a:lnTo>
                        <a:pt x="87" y="23"/>
                      </a:lnTo>
                      <a:lnTo>
                        <a:pt x="87" y="25"/>
                      </a:lnTo>
                      <a:lnTo>
                        <a:pt x="89" y="25"/>
                      </a:lnTo>
                      <a:lnTo>
                        <a:pt x="89" y="26"/>
                      </a:lnTo>
                      <a:lnTo>
                        <a:pt x="90" y="26"/>
                      </a:lnTo>
                      <a:lnTo>
                        <a:pt x="90" y="28"/>
                      </a:lnTo>
                      <a:lnTo>
                        <a:pt x="92" y="28"/>
                      </a:lnTo>
                      <a:lnTo>
                        <a:pt x="92" y="29"/>
                      </a:lnTo>
                      <a:lnTo>
                        <a:pt x="93" y="29"/>
                      </a:lnTo>
                      <a:lnTo>
                        <a:pt x="95" y="29"/>
                      </a:lnTo>
                      <a:lnTo>
                        <a:pt x="95" y="28"/>
                      </a:lnTo>
                      <a:lnTo>
                        <a:pt x="97" y="26"/>
                      </a:lnTo>
                      <a:lnTo>
                        <a:pt x="97" y="25"/>
                      </a:lnTo>
                      <a:lnTo>
                        <a:pt x="98" y="25"/>
                      </a:lnTo>
                      <a:lnTo>
                        <a:pt x="98" y="23"/>
                      </a:lnTo>
                      <a:lnTo>
                        <a:pt x="100" y="21"/>
                      </a:lnTo>
                      <a:lnTo>
                        <a:pt x="100" y="20"/>
                      </a:lnTo>
                      <a:lnTo>
                        <a:pt x="101" y="20"/>
                      </a:lnTo>
                      <a:lnTo>
                        <a:pt x="101" y="18"/>
                      </a:lnTo>
                      <a:lnTo>
                        <a:pt x="103" y="18"/>
                      </a:lnTo>
                      <a:lnTo>
                        <a:pt x="103" y="16"/>
                      </a:lnTo>
                      <a:lnTo>
                        <a:pt x="103" y="15"/>
                      </a:lnTo>
                      <a:lnTo>
                        <a:pt x="104" y="15"/>
                      </a:lnTo>
                      <a:lnTo>
                        <a:pt x="104" y="13"/>
                      </a:lnTo>
                      <a:lnTo>
                        <a:pt x="106" y="13"/>
                      </a:lnTo>
                      <a:lnTo>
                        <a:pt x="106" y="12"/>
                      </a:lnTo>
                      <a:lnTo>
                        <a:pt x="108" y="10"/>
                      </a:lnTo>
                      <a:lnTo>
                        <a:pt x="108" y="8"/>
                      </a:lnTo>
                      <a:lnTo>
                        <a:pt x="109" y="8"/>
                      </a:lnTo>
                      <a:lnTo>
                        <a:pt x="111" y="8"/>
                      </a:lnTo>
                      <a:lnTo>
                        <a:pt x="112" y="8"/>
                      </a:lnTo>
                      <a:lnTo>
                        <a:pt x="114" y="8"/>
                      </a:lnTo>
                      <a:lnTo>
                        <a:pt x="115" y="10"/>
                      </a:lnTo>
                      <a:lnTo>
                        <a:pt x="115" y="12"/>
                      </a:lnTo>
                      <a:lnTo>
                        <a:pt x="117" y="12"/>
                      </a:lnTo>
                      <a:lnTo>
                        <a:pt x="117" y="13"/>
                      </a:lnTo>
                      <a:lnTo>
                        <a:pt x="119" y="15"/>
                      </a:lnTo>
                      <a:lnTo>
                        <a:pt x="120" y="16"/>
                      </a:lnTo>
                      <a:lnTo>
                        <a:pt x="120" y="18"/>
                      </a:lnTo>
                      <a:lnTo>
                        <a:pt x="122" y="18"/>
                      </a:lnTo>
                      <a:lnTo>
                        <a:pt x="122" y="20"/>
                      </a:lnTo>
                      <a:lnTo>
                        <a:pt x="122" y="21"/>
                      </a:lnTo>
                      <a:lnTo>
                        <a:pt x="123" y="21"/>
                      </a:lnTo>
                      <a:lnTo>
                        <a:pt x="123" y="23"/>
                      </a:lnTo>
                      <a:lnTo>
                        <a:pt x="125" y="23"/>
                      </a:lnTo>
                      <a:lnTo>
                        <a:pt x="125" y="25"/>
                      </a:lnTo>
                      <a:lnTo>
                        <a:pt x="125" y="26"/>
                      </a:lnTo>
                      <a:lnTo>
                        <a:pt x="126" y="26"/>
                      </a:lnTo>
                      <a:lnTo>
                        <a:pt x="126" y="28"/>
                      </a:lnTo>
                      <a:lnTo>
                        <a:pt x="128" y="28"/>
                      </a:lnTo>
                      <a:lnTo>
                        <a:pt x="128" y="29"/>
                      </a:lnTo>
                      <a:lnTo>
                        <a:pt x="128" y="31"/>
                      </a:lnTo>
                      <a:lnTo>
                        <a:pt x="129" y="31"/>
                      </a:lnTo>
                      <a:lnTo>
                        <a:pt x="131" y="31"/>
                      </a:lnTo>
                      <a:lnTo>
                        <a:pt x="133" y="31"/>
                      </a:lnTo>
                      <a:lnTo>
                        <a:pt x="133" y="29"/>
                      </a:lnTo>
                      <a:lnTo>
                        <a:pt x="134" y="29"/>
                      </a:lnTo>
                      <a:lnTo>
                        <a:pt x="134" y="28"/>
                      </a:lnTo>
                      <a:lnTo>
                        <a:pt x="136" y="28"/>
                      </a:lnTo>
                      <a:lnTo>
                        <a:pt x="136" y="26"/>
                      </a:lnTo>
                      <a:lnTo>
                        <a:pt x="136" y="25"/>
                      </a:lnTo>
                      <a:lnTo>
                        <a:pt x="137" y="25"/>
                      </a:lnTo>
                      <a:lnTo>
                        <a:pt x="137" y="23"/>
                      </a:lnTo>
                      <a:lnTo>
                        <a:pt x="137" y="21"/>
                      </a:lnTo>
                      <a:lnTo>
                        <a:pt x="139" y="21"/>
                      </a:lnTo>
                      <a:lnTo>
                        <a:pt x="139" y="20"/>
                      </a:lnTo>
                      <a:lnTo>
                        <a:pt x="139" y="18"/>
                      </a:lnTo>
                      <a:lnTo>
                        <a:pt x="140" y="18"/>
                      </a:lnTo>
                      <a:lnTo>
                        <a:pt x="140" y="16"/>
                      </a:lnTo>
                      <a:lnTo>
                        <a:pt x="140" y="15"/>
                      </a:lnTo>
                      <a:lnTo>
                        <a:pt x="142" y="15"/>
                      </a:lnTo>
                      <a:lnTo>
                        <a:pt x="142" y="13"/>
                      </a:lnTo>
                      <a:lnTo>
                        <a:pt x="142" y="12"/>
                      </a:lnTo>
                      <a:lnTo>
                        <a:pt x="144" y="12"/>
                      </a:lnTo>
                      <a:lnTo>
                        <a:pt x="144" y="10"/>
                      </a:lnTo>
                      <a:lnTo>
                        <a:pt x="144" y="8"/>
                      </a:lnTo>
                      <a:lnTo>
                        <a:pt x="145" y="8"/>
                      </a:lnTo>
                      <a:lnTo>
                        <a:pt x="145" y="7"/>
                      </a:lnTo>
                      <a:lnTo>
                        <a:pt x="145" y="5"/>
                      </a:lnTo>
                      <a:lnTo>
                        <a:pt x="147" y="5"/>
                      </a:lnTo>
                      <a:lnTo>
                        <a:pt x="147" y="3"/>
                      </a:lnTo>
                      <a:lnTo>
                        <a:pt x="148" y="3"/>
                      </a:lnTo>
                      <a:lnTo>
                        <a:pt x="150" y="3"/>
                      </a:lnTo>
                      <a:lnTo>
                        <a:pt x="151" y="3"/>
                      </a:lnTo>
                      <a:lnTo>
                        <a:pt x="153" y="3"/>
                      </a:lnTo>
                      <a:lnTo>
                        <a:pt x="153" y="2"/>
                      </a:lnTo>
                      <a:lnTo>
                        <a:pt x="154" y="2"/>
                      </a:lnTo>
                      <a:lnTo>
                        <a:pt x="154" y="3"/>
                      </a:lnTo>
                      <a:lnTo>
                        <a:pt x="154" y="5"/>
                      </a:lnTo>
                      <a:lnTo>
                        <a:pt x="156" y="5"/>
                      </a:lnTo>
                      <a:lnTo>
                        <a:pt x="156" y="7"/>
                      </a:lnTo>
                      <a:lnTo>
                        <a:pt x="156" y="8"/>
                      </a:lnTo>
                      <a:lnTo>
                        <a:pt x="158" y="8"/>
                      </a:lnTo>
                      <a:lnTo>
                        <a:pt x="158" y="10"/>
                      </a:lnTo>
                      <a:lnTo>
                        <a:pt x="158" y="12"/>
                      </a:lnTo>
                      <a:lnTo>
                        <a:pt x="159" y="13"/>
                      </a:lnTo>
                      <a:lnTo>
                        <a:pt x="159" y="15"/>
                      </a:lnTo>
                      <a:lnTo>
                        <a:pt x="159" y="16"/>
                      </a:lnTo>
                      <a:lnTo>
                        <a:pt x="161" y="16"/>
                      </a:lnTo>
                      <a:lnTo>
                        <a:pt x="161" y="18"/>
                      </a:lnTo>
                      <a:lnTo>
                        <a:pt x="161" y="20"/>
                      </a:lnTo>
                      <a:lnTo>
                        <a:pt x="162" y="20"/>
                      </a:lnTo>
                      <a:lnTo>
                        <a:pt x="162" y="21"/>
                      </a:lnTo>
                      <a:lnTo>
                        <a:pt x="162" y="23"/>
                      </a:lnTo>
                      <a:lnTo>
                        <a:pt x="164" y="23"/>
                      </a:lnTo>
                      <a:lnTo>
                        <a:pt x="164" y="25"/>
                      </a:lnTo>
                      <a:lnTo>
                        <a:pt x="164" y="26"/>
                      </a:lnTo>
                      <a:lnTo>
                        <a:pt x="165" y="26"/>
                      </a:lnTo>
                      <a:lnTo>
                        <a:pt x="165" y="25"/>
                      </a:lnTo>
                      <a:lnTo>
                        <a:pt x="167" y="25"/>
                      </a:lnTo>
                      <a:lnTo>
                        <a:pt x="167" y="23"/>
                      </a:lnTo>
                      <a:lnTo>
                        <a:pt x="169" y="21"/>
                      </a:lnTo>
                      <a:lnTo>
                        <a:pt x="170" y="20"/>
                      </a:lnTo>
                      <a:lnTo>
                        <a:pt x="170" y="18"/>
                      </a:lnTo>
                      <a:lnTo>
                        <a:pt x="172" y="18"/>
                      </a:lnTo>
                      <a:lnTo>
                        <a:pt x="172" y="16"/>
                      </a:lnTo>
                      <a:lnTo>
                        <a:pt x="173" y="16"/>
                      </a:lnTo>
                      <a:lnTo>
                        <a:pt x="173" y="15"/>
                      </a:lnTo>
                      <a:lnTo>
                        <a:pt x="175" y="15"/>
                      </a:lnTo>
                      <a:lnTo>
                        <a:pt x="175" y="13"/>
                      </a:lnTo>
                      <a:lnTo>
                        <a:pt x="176" y="13"/>
                      </a:lnTo>
                      <a:lnTo>
                        <a:pt x="176" y="12"/>
                      </a:lnTo>
                      <a:lnTo>
                        <a:pt x="178" y="12"/>
                      </a:lnTo>
                      <a:lnTo>
                        <a:pt x="178" y="10"/>
                      </a:lnTo>
                      <a:lnTo>
                        <a:pt x="180" y="8"/>
                      </a:lnTo>
                      <a:lnTo>
                        <a:pt x="181" y="7"/>
                      </a:lnTo>
                      <a:lnTo>
                        <a:pt x="181" y="5"/>
                      </a:lnTo>
                      <a:lnTo>
                        <a:pt x="183" y="5"/>
                      </a:lnTo>
                      <a:lnTo>
                        <a:pt x="183" y="3"/>
                      </a:lnTo>
                      <a:lnTo>
                        <a:pt x="184" y="3"/>
                      </a:lnTo>
                      <a:lnTo>
                        <a:pt x="186" y="3"/>
                      </a:lnTo>
                      <a:lnTo>
                        <a:pt x="187" y="3"/>
                      </a:lnTo>
                      <a:lnTo>
                        <a:pt x="189" y="3"/>
                      </a:lnTo>
                      <a:lnTo>
                        <a:pt x="189" y="2"/>
                      </a:lnTo>
                      <a:lnTo>
                        <a:pt x="190" y="2"/>
                      </a:lnTo>
                      <a:lnTo>
                        <a:pt x="192" y="2"/>
                      </a:lnTo>
                      <a:lnTo>
                        <a:pt x="194" y="2"/>
                      </a:lnTo>
                      <a:lnTo>
                        <a:pt x="195" y="3"/>
                      </a:lnTo>
                      <a:lnTo>
                        <a:pt x="195" y="7"/>
                      </a:lnTo>
                      <a:lnTo>
                        <a:pt x="195" y="8"/>
                      </a:lnTo>
                      <a:lnTo>
                        <a:pt x="195" y="10"/>
                      </a:lnTo>
                      <a:lnTo>
                        <a:pt x="197" y="12"/>
                      </a:lnTo>
                      <a:lnTo>
                        <a:pt x="197" y="13"/>
                      </a:lnTo>
                      <a:lnTo>
                        <a:pt x="197" y="15"/>
                      </a:lnTo>
                      <a:lnTo>
                        <a:pt x="197" y="16"/>
                      </a:lnTo>
                      <a:lnTo>
                        <a:pt x="198" y="16"/>
                      </a:lnTo>
                      <a:lnTo>
                        <a:pt x="198" y="18"/>
                      </a:lnTo>
                      <a:lnTo>
                        <a:pt x="198" y="20"/>
                      </a:lnTo>
                      <a:lnTo>
                        <a:pt x="198" y="21"/>
                      </a:lnTo>
                      <a:lnTo>
                        <a:pt x="200" y="23"/>
                      </a:lnTo>
                      <a:lnTo>
                        <a:pt x="200" y="25"/>
                      </a:lnTo>
                      <a:lnTo>
                        <a:pt x="200" y="26"/>
                      </a:lnTo>
                      <a:lnTo>
                        <a:pt x="201" y="26"/>
                      </a:lnTo>
                      <a:lnTo>
                        <a:pt x="201" y="28"/>
                      </a:lnTo>
                      <a:lnTo>
                        <a:pt x="203" y="28"/>
                      </a:lnTo>
                      <a:lnTo>
                        <a:pt x="203" y="26"/>
                      </a:lnTo>
                      <a:lnTo>
                        <a:pt x="205" y="26"/>
                      </a:lnTo>
                      <a:lnTo>
                        <a:pt x="205" y="25"/>
                      </a:lnTo>
                      <a:lnTo>
                        <a:pt x="206" y="25"/>
                      </a:lnTo>
                      <a:lnTo>
                        <a:pt x="206" y="23"/>
                      </a:lnTo>
                      <a:lnTo>
                        <a:pt x="208" y="21"/>
                      </a:lnTo>
                      <a:lnTo>
                        <a:pt x="208" y="20"/>
                      </a:lnTo>
                      <a:lnTo>
                        <a:pt x="209" y="20"/>
                      </a:lnTo>
                      <a:lnTo>
                        <a:pt x="209" y="18"/>
                      </a:lnTo>
                      <a:lnTo>
                        <a:pt x="211" y="16"/>
                      </a:lnTo>
                      <a:lnTo>
                        <a:pt x="212" y="15"/>
                      </a:lnTo>
                      <a:lnTo>
                        <a:pt x="212" y="13"/>
                      </a:lnTo>
                      <a:lnTo>
                        <a:pt x="214" y="13"/>
                      </a:lnTo>
                      <a:lnTo>
                        <a:pt x="214" y="12"/>
                      </a:lnTo>
                      <a:lnTo>
                        <a:pt x="215" y="10"/>
                      </a:lnTo>
                      <a:lnTo>
                        <a:pt x="217" y="8"/>
                      </a:lnTo>
                      <a:lnTo>
                        <a:pt x="217" y="7"/>
                      </a:lnTo>
                      <a:lnTo>
                        <a:pt x="219" y="7"/>
                      </a:lnTo>
                      <a:lnTo>
                        <a:pt x="219" y="5"/>
                      </a:lnTo>
                      <a:lnTo>
                        <a:pt x="220" y="3"/>
                      </a:lnTo>
                      <a:lnTo>
                        <a:pt x="222" y="2"/>
                      </a:lnTo>
                      <a:lnTo>
                        <a:pt x="223" y="2"/>
                      </a:lnTo>
                      <a:lnTo>
                        <a:pt x="225" y="2"/>
                      </a:lnTo>
                      <a:lnTo>
                        <a:pt x="225" y="3"/>
                      </a:lnTo>
                      <a:lnTo>
                        <a:pt x="226" y="3"/>
                      </a:lnTo>
                      <a:lnTo>
                        <a:pt x="228" y="3"/>
                      </a:lnTo>
                      <a:lnTo>
                        <a:pt x="230" y="3"/>
                      </a:lnTo>
                      <a:lnTo>
                        <a:pt x="230" y="5"/>
                      </a:lnTo>
                      <a:lnTo>
                        <a:pt x="230" y="7"/>
                      </a:lnTo>
                      <a:lnTo>
                        <a:pt x="230" y="8"/>
                      </a:lnTo>
                      <a:lnTo>
                        <a:pt x="230" y="10"/>
                      </a:lnTo>
                      <a:lnTo>
                        <a:pt x="231" y="10"/>
                      </a:lnTo>
                      <a:lnTo>
                        <a:pt x="231" y="12"/>
                      </a:lnTo>
                      <a:lnTo>
                        <a:pt x="231" y="13"/>
                      </a:lnTo>
                      <a:lnTo>
                        <a:pt x="231" y="15"/>
                      </a:lnTo>
                      <a:lnTo>
                        <a:pt x="231" y="16"/>
                      </a:lnTo>
                      <a:lnTo>
                        <a:pt x="231" y="18"/>
                      </a:lnTo>
                      <a:lnTo>
                        <a:pt x="231" y="20"/>
                      </a:lnTo>
                      <a:lnTo>
                        <a:pt x="233" y="21"/>
                      </a:lnTo>
                      <a:lnTo>
                        <a:pt x="233" y="23"/>
                      </a:lnTo>
                      <a:lnTo>
                        <a:pt x="233" y="25"/>
                      </a:lnTo>
                      <a:lnTo>
                        <a:pt x="234" y="25"/>
                      </a:lnTo>
                      <a:lnTo>
                        <a:pt x="236" y="25"/>
                      </a:lnTo>
                      <a:lnTo>
                        <a:pt x="237" y="25"/>
                      </a:lnTo>
                      <a:lnTo>
                        <a:pt x="239" y="25"/>
                      </a:lnTo>
                      <a:lnTo>
                        <a:pt x="239" y="23"/>
                      </a:lnTo>
                      <a:lnTo>
                        <a:pt x="241" y="23"/>
                      </a:lnTo>
                      <a:lnTo>
                        <a:pt x="241" y="21"/>
                      </a:lnTo>
                      <a:lnTo>
                        <a:pt x="242" y="21"/>
                      </a:lnTo>
                      <a:lnTo>
                        <a:pt x="242" y="20"/>
                      </a:lnTo>
                      <a:lnTo>
                        <a:pt x="244" y="20"/>
                      </a:lnTo>
                      <a:lnTo>
                        <a:pt x="244" y="18"/>
                      </a:lnTo>
                      <a:lnTo>
                        <a:pt x="245" y="16"/>
                      </a:lnTo>
                      <a:lnTo>
                        <a:pt x="247" y="16"/>
                      </a:lnTo>
                      <a:lnTo>
                        <a:pt x="247" y="15"/>
                      </a:lnTo>
                      <a:lnTo>
                        <a:pt x="248" y="15"/>
                      </a:lnTo>
                      <a:lnTo>
                        <a:pt x="248" y="13"/>
                      </a:lnTo>
                      <a:lnTo>
                        <a:pt x="250" y="12"/>
                      </a:lnTo>
                      <a:lnTo>
                        <a:pt x="251" y="10"/>
                      </a:lnTo>
                      <a:lnTo>
                        <a:pt x="253" y="8"/>
                      </a:lnTo>
                      <a:lnTo>
                        <a:pt x="253" y="7"/>
                      </a:lnTo>
                      <a:lnTo>
                        <a:pt x="255" y="7"/>
                      </a:lnTo>
                      <a:lnTo>
                        <a:pt x="255" y="5"/>
                      </a:lnTo>
                      <a:lnTo>
                        <a:pt x="256" y="5"/>
                      </a:lnTo>
                      <a:lnTo>
                        <a:pt x="258" y="3"/>
                      </a:lnTo>
                      <a:lnTo>
                        <a:pt x="259" y="2"/>
                      </a:lnTo>
                      <a:lnTo>
                        <a:pt x="261" y="0"/>
                      </a:lnTo>
                      <a:lnTo>
                        <a:pt x="262" y="0"/>
                      </a:lnTo>
                      <a:lnTo>
                        <a:pt x="264" y="0"/>
                      </a:lnTo>
                      <a:lnTo>
                        <a:pt x="266" y="0"/>
                      </a:lnTo>
                      <a:lnTo>
                        <a:pt x="267" y="0"/>
                      </a:lnTo>
                      <a:lnTo>
                        <a:pt x="269" y="0"/>
                      </a:lnTo>
                      <a:lnTo>
                        <a:pt x="269" y="2"/>
                      </a:lnTo>
                      <a:lnTo>
                        <a:pt x="269" y="3"/>
                      </a:lnTo>
                      <a:lnTo>
                        <a:pt x="269" y="5"/>
                      </a:lnTo>
                      <a:lnTo>
                        <a:pt x="269" y="7"/>
                      </a:lnTo>
                      <a:lnTo>
                        <a:pt x="269" y="8"/>
                      </a:lnTo>
                      <a:lnTo>
                        <a:pt x="270" y="10"/>
                      </a:lnTo>
                      <a:lnTo>
                        <a:pt x="270" y="12"/>
                      </a:lnTo>
                      <a:lnTo>
                        <a:pt x="270" y="13"/>
                      </a:lnTo>
                      <a:lnTo>
                        <a:pt x="270" y="15"/>
                      </a:lnTo>
                      <a:lnTo>
                        <a:pt x="270" y="16"/>
                      </a:lnTo>
                      <a:lnTo>
                        <a:pt x="270" y="18"/>
                      </a:lnTo>
                      <a:lnTo>
                        <a:pt x="270" y="20"/>
                      </a:lnTo>
                      <a:lnTo>
                        <a:pt x="270" y="21"/>
                      </a:lnTo>
                      <a:lnTo>
                        <a:pt x="270" y="23"/>
                      </a:lnTo>
                      <a:lnTo>
                        <a:pt x="270" y="25"/>
                      </a:lnTo>
                      <a:lnTo>
                        <a:pt x="270" y="26"/>
                      </a:lnTo>
                      <a:lnTo>
                        <a:pt x="270" y="28"/>
                      </a:lnTo>
                      <a:lnTo>
                        <a:pt x="272" y="29"/>
                      </a:lnTo>
                      <a:lnTo>
                        <a:pt x="272" y="31"/>
                      </a:lnTo>
                      <a:lnTo>
                        <a:pt x="273" y="31"/>
                      </a:lnTo>
                      <a:lnTo>
                        <a:pt x="275" y="31"/>
                      </a:lnTo>
                      <a:lnTo>
                        <a:pt x="276" y="31"/>
                      </a:lnTo>
                      <a:lnTo>
                        <a:pt x="278" y="31"/>
                      </a:lnTo>
                      <a:lnTo>
                        <a:pt x="280" y="31"/>
                      </a:lnTo>
                      <a:lnTo>
                        <a:pt x="280" y="29"/>
                      </a:lnTo>
                      <a:lnTo>
                        <a:pt x="280" y="28"/>
                      </a:lnTo>
                      <a:lnTo>
                        <a:pt x="280" y="26"/>
                      </a:lnTo>
                      <a:lnTo>
                        <a:pt x="280" y="25"/>
                      </a:lnTo>
                      <a:lnTo>
                        <a:pt x="281" y="25"/>
                      </a:lnTo>
                      <a:lnTo>
                        <a:pt x="281" y="23"/>
                      </a:lnTo>
                      <a:lnTo>
                        <a:pt x="281" y="21"/>
                      </a:lnTo>
                      <a:lnTo>
                        <a:pt x="281" y="20"/>
                      </a:lnTo>
                      <a:lnTo>
                        <a:pt x="283" y="20"/>
                      </a:lnTo>
                      <a:lnTo>
                        <a:pt x="283" y="18"/>
                      </a:lnTo>
                      <a:lnTo>
                        <a:pt x="284" y="16"/>
                      </a:lnTo>
                      <a:lnTo>
                        <a:pt x="284" y="15"/>
                      </a:lnTo>
                      <a:lnTo>
                        <a:pt x="286" y="15"/>
                      </a:lnTo>
                      <a:lnTo>
                        <a:pt x="286" y="13"/>
                      </a:lnTo>
                      <a:lnTo>
                        <a:pt x="287" y="12"/>
                      </a:lnTo>
                      <a:lnTo>
                        <a:pt x="287" y="10"/>
                      </a:lnTo>
                      <a:lnTo>
                        <a:pt x="289" y="10"/>
                      </a:lnTo>
                      <a:lnTo>
                        <a:pt x="289" y="8"/>
                      </a:lnTo>
                      <a:lnTo>
                        <a:pt x="289" y="7"/>
                      </a:lnTo>
                      <a:lnTo>
                        <a:pt x="291" y="7"/>
                      </a:lnTo>
                      <a:lnTo>
                        <a:pt x="292" y="7"/>
                      </a:lnTo>
                      <a:lnTo>
                        <a:pt x="294" y="5"/>
                      </a:lnTo>
                      <a:lnTo>
                        <a:pt x="295" y="5"/>
                      </a:lnTo>
                      <a:lnTo>
                        <a:pt x="297" y="5"/>
                      </a:lnTo>
                      <a:lnTo>
                        <a:pt x="297" y="3"/>
                      </a:lnTo>
                      <a:lnTo>
                        <a:pt x="297" y="5"/>
                      </a:lnTo>
                      <a:lnTo>
                        <a:pt x="297" y="7"/>
                      </a:lnTo>
                      <a:lnTo>
                        <a:pt x="297" y="8"/>
                      </a:lnTo>
                      <a:lnTo>
                        <a:pt x="297" y="10"/>
                      </a:lnTo>
                      <a:lnTo>
                        <a:pt x="297" y="12"/>
                      </a:lnTo>
                      <a:lnTo>
                        <a:pt x="297" y="13"/>
                      </a:lnTo>
                      <a:lnTo>
                        <a:pt x="297" y="15"/>
                      </a:lnTo>
                      <a:lnTo>
                        <a:pt x="297" y="16"/>
                      </a:lnTo>
                      <a:lnTo>
                        <a:pt x="297" y="18"/>
                      </a:lnTo>
                      <a:lnTo>
                        <a:pt x="297" y="20"/>
                      </a:lnTo>
                      <a:lnTo>
                        <a:pt x="297" y="21"/>
                      </a:lnTo>
                      <a:lnTo>
                        <a:pt x="297" y="23"/>
                      </a:lnTo>
                      <a:lnTo>
                        <a:pt x="297" y="25"/>
                      </a:lnTo>
                      <a:lnTo>
                        <a:pt x="297" y="26"/>
                      </a:lnTo>
                      <a:lnTo>
                        <a:pt x="297" y="28"/>
                      </a:lnTo>
                      <a:lnTo>
                        <a:pt x="297" y="29"/>
                      </a:lnTo>
                      <a:lnTo>
                        <a:pt x="297" y="31"/>
                      </a:lnTo>
                      <a:lnTo>
                        <a:pt x="297" y="33"/>
                      </a:lnTo>
                      <a:lnTo>
                        <a:pt x="297" y="34"/>
                      </a:lnTo>
                      <a:lnTo>
                        <a:pt x="295" y="36"/>
                      </a:lnTo>
                      <a:lnTo>
                        <a:pt x="295" y="38"/>
                      </a:lnTo>
                      <a:lnTo>
                        <a:pt x="295" y="39"/>
                      </a:lnTo>
                      <a:lnTo>
                        <a:pt x="295" y="41"/>
                      </a:lnTo>
                      <a:lnTo>
                        <a:pt x="295" y="42"/>
                      </a:lnTo>
                      <a:lnTo>
                        <a:pt x="295" y="44"/>
                      </a:lnTo>
                      <a:lnTo>
                        <a:pt x="295" y="46"/>
                      </a:lnTo>
                      <a:lnTo>
                        <a:pt x="295" y="47"/>
                      </a:lnTo>
                      <a:lnTo>
                        <a:pt x="297" y="47"/>
                      </a:lnTo>
                      <a:lnTo>
                        <a:pt x="298" y="47"/>
                      </a:lnTo>
                      <a:lnTo>
                        <a:pt x="300" y="49"/>
                      </a:lnTo>
                      <a:lnTo>
                        <a:pt x="302" y="49"/>
                      </a:lnTo>
                      <a:lnTo>
                        <a:pt x="303" y="49"/>
                      </a:lnTo>
                      <a:lnTo>
                        <a:pt x="305" y="49"/>
                      </a:lnTo>
                      <a:lnTo>
                        <a:pt x="305" y="51"/>
                      </a:lnTo>
                      <a:lnTo>
                        <a:pt x="306" y="51"/>
                      </a:lnTo>
                      <a:lnTo>
                        <a:pt x="308" y="51"/>
                      </a:lnTo>
                      <a:lnTo>
                        <a:pt x="309" y="51"/>
                      </a:lnTo>
                      <a:lnTo>
                        <a:pt x="311" y="52"/>
                      </a:lnTo>
                      <a:lnTo>
                        <a:pt x="312" y="52"/>
                      </a:lnTo>
                      <a:lnTo>
                        <a:pt x="314" y="52"/>
                      </a:lnTo>
                      <a:lnTo>
                        <a:pt x="316" y="52"/>
                      </a:lnTo>
                      <a:lnTo>
                        <a:pt x="316" y="54"/>
                      </a:lnTo>
                      <a:lnTo>
                        <a:pt x="317" y="54"/>
                      </a:lnTo>
                      <a:lnTo>
                        <a:pt x="319" y="54"/>
                      </a:lnTo>
                      <a:lnTo>
                        <a:pt x="320" y="54"/>
                      </a:lnTo>
                      <a:lnTo>
                        <a:pt x="320" y="56"/>
                      </a:lnTo>
                      <a:lnTo>
                        <a:pt x="322" y="56"/>
                      </a:lnTo>
                      <a:lnTo>
                        <a:pt x="323" y="56"/>
                      </a:lnTo>
                      <a:lnTo>
                        <a:pt x="325" y="56"/>
                      </a:lnTo>
                      <a:lnTo>
                        <a:pt x="325" y="57"/>
                      </a:lnTo>
                      <a:lnTo>
                        <a:pt x="325" y="59"/>
                      </a:lnTo>
                      <a:lnTo>
                        <a:pt x="325" y="60"/>
                      </a:lnTo>
                      <a:lnTo>
                        <a:pt x="325" y="62"/>
                      </a:lnTo>
                      <a:lnTo>
                        <a:pt x="325" y="64"/>
                      </a:lnTo>
                      <a:lnTo>
                        <a:pt x="323" y="64"/>
                      </a:lnTo>
                      <a:lnTo>
                        <a:pt x="322" y="65"/>
                      </a:lnTo>
                      <a:lnTo>
                        <a:pt x="320" y="65"/>
                      </a:lnTo>
                      <a:lnTo>
                        <a:pt x="319" y="67"/>
                      </a:lnTo>
                      <a:lnTo>
                        <a:pt x="317" y="67"/>
                      </a:lnTo>
                      <a:lnTo>
                        <a:pt x="316" y="67"/>
                      </a:lnTo>
                      <a:lnTo>
                        <a:pt x="316" y="69"/>
                      </a:lnTo>
                      <a:lnTo>
                        <a:pt x="314" y="69"/>
                      </a:lnTo>
                      <a:lnTo>
                        <a:pt x="312" y="69"/>
                      </a:lnTo>
                      <a:lnTo>
                        <a:pt x="311" y="69"/>
                      </a:lnTo>
                      <a:lnTo>
                        <a:pt x="311" y="70"/>
                      </a:lnTo>
                      <a:lnTo>
                        <a:pt x="309" y="70"/>
                      </a:lnTo>
                      <a:lnTo>
                        <a:pt x="308" y="70"/>
                      </a:lnTo>
                      <a:lnTo>
                        <a:pt x="306" y="72"/>
                      </a:lnTo>
                      <a:lnTo>
                        <a:pt x="305" y="72"/>
                      </a:lnTo>
                      <a:lnTo>
                        <a:pt x="303" y="72"/>
                      </a:lnTo>
                      <a:lnTo>
                        <a:pt x="303" y="73"/>
                      </a:lnTo>
                      <a:lnTo>
                        <a:pt x="302" y="73"/>
                      </a:lnTo>
                      <a:lnTo>
                        <a:pt x="300" y="73"/>
                      </a:lnTo>
                      <a:lnTo>
                        <a:pt x="300" y="75"/>
                      </a:lnTo>
                      <a:lnTo>
                        <a:pt x="298" y="75"/>
                      </a:lnTo>
                      <a:lnTo>
                        <a:pt x="300" y="75"/>
                      </a:lnTo>
                      <a:lnTo>
                        <a:pt x="300" y="77"/>
                      </a:lnTo>
                      <a:lnTo>
                        <a:pt x="302" y="78"/>
                      </a:lnTo>
                      <a:lnTo>
                        <a:pt x="302" y="80"/>
                      </a:lnTo>
                      <a:lnTo>
                        <a:pt x="303" y="80"/>
                      </a:lnTo>
                      <a:lnTo>
                        <a:pt x="305" y="80"/>
                      </a:lnTo>
                      <a:lnTo>
                        <a:pt x="305" y="82"/>
                      </a:lnTo>
                      <a:lnTo>
                        <a:pt x="306" y="82"/>
                      </a:lnTo>
                      <a:lnTo>
                        <a:pt x="308" y="82"/>
                      </a:lnTo>
                      <a:lnTo>
                        <a:pt x="308" y="83"/>
                      </a:lnTo>
                      <a:lnTo>
                        <a:pt x="309" y="83"/>
                      </a:lnTo>
                      <a:lnTo>
                        <a:pt x="311" y="83"/>
                      </a:lnTo>
                      <a:lnTo>
                        <a:pt x="312" y="85"/>
                      </a:lnTo>
                      <a:lnTo>
                        <a:pt x="314" y="85"/>
                      </a:lnTo>
                      <a:lnTo>
                        <a:pt x="316" y="86"/>
                      </a:lnTo>
                      <a:lnTo>
                        <a:pt x="317" y="86"/>
                      </a:lnTo>
                      <a:lnTo>
                        <a:pt x="319" y="88"/>
                      </a:lnTo>
                      <a:lnTo>
                        <a:pt x="320" y="88"/>
                      </a:lnTo>
                      <a:lnTo>
                        <a:pt x="322" y="88"/>
                      </a:lnTo>
                      <a:lnTo>
                        <a:pt x="322" y="90"/>
                      </a:lnTo>
                      <a:lnTo>
                        <a:pt x="323" y="90"/>
                      </a:lnTo>
                      <a:lnTo>
                        <a:pt x="325" y="90"/>
                      </a:lnTo>
                      <a:lnTo>
                        <a:pt x="325" y="91"/>
                      </a:lnTo>
                      <a:lnTo>
                        <a:pt x="327" y="91"/>
                      </a:lnTo>
                      <a:lnTo>
                        <a:pt x="328" y="91"/>
                      </a:lnTo>
                      <a:lnTo>
                        <a:pt x="330" y="93"/>
                      </a:lnTo>
                      <a:lnTo>
                        <a:pt x="330" y="95"/>
                      </a:lnTo>
                      <a:lnTo>
                        <a:pt x="330" y="96"/>
                      </a:lnTo>
                      <a:lnTo>
                        <a:pt x="330" y="98"/>
                      </a:lnTo>
                      <a:lnTo>
                        <a:pt x="330" y="100"/>
                      </a:lnTo>
                      <a:lnTo>
                        <a:pt x="328" y="100"/>
                      </a:lnTo>
                      <a:lnTo>
                        <a:pt x="327" y="101"/>
                      </a:lnTo>
                      <a:lnTo>
                        <a:pt x="325" y="101"/>
                      </a:lnTo>
                      <a:lnTo>
                        <a:pt x="323" y="101"/>
                      </a:lnTo>
                      <a:lnTo>
                        <a:pt x="322" y="101"/>
                      </a:lnTo>
                      <a:lnTo>
                        <a:pt x="320" y="101"/>
                      </a:lnTo>
                      <a:lnTo>
                        <a:pt x="320" y="103"/>
                      </a:lnTo>
                      <a:lnTo>
                        <a:pt x="319" y="103"/>
                      </a:lnTo>
                      <a:lnTo>
                        <a:pt x="317" y="103"/>
                      </a:lnTo>
                      <a:lnTo>
                        <a:pt x="316" y="103"/>
                      </a:lnTo>
                      <a:lnTo>
                        <a:pt x="314" y="103"/>
                      </a:lnTo>
                      <a:lnTo>
                        <a:pt x="312" y="104"/>
                      </a:lnTo>
                      <a:lnTo>
                        <a:pt x="311" y="104"/>
                      </a:lnTo>
                      <a:lnTo>
                        <a:pt x="309" y="104"/>
                      </a:lnTo>
                      <a:lnTo>
                        <a:pt x="308" y="104"/>
                      </a:lnTo>
                      <a:lnTo>
                        <a:pt x="306" y="104"/>
                      </a:lnTo>
                      <a:lnTo>
                        <a:pt x="306" y="106"/>
                      </a:lnTo>
                      <a:lnTo>
                        <a:pt x="305" y="106"/>
                      </a:lnTo>
                      <a:lnTo>
                        <a:pt x="303" y="106"/>
                      </a:lnTo>
                      <a:lnTo>
                        <a:pt x="302" y="106"/>
                      </a:lnTo>
                      <a:lnTo>
                        <a:pt x="300" y="106"/>
                      </a:lnTo>
                      <a:lnTo>
                        <a:pt x="298" y="108"/>
                      </a:lnTo>
                      <a:lnTo>
                        <a:pt x="300" y="108"/>
                      </a:lnTo>
                      <a:lnTo>
                        <a:pt x="300" y="109"/>
                      </a:lnTo>
                      <a:lnTo>
                        <a:pt x="302" y="109"/>
                      </a:lnTo>
                      <a:lnTo>
                        <a:pt x="303" y="111"/>
                      </a:lnTo>
                      <a:lnTo>
                        <a:pt x="305" y="113"/>
                      </a:lnTo>
                      <a:lnTo>
                        <a:pt x="306" y="113"/>
                      </a:lnTo>
                      <a:lnTo>
                        <a:pt x="306" y="114"/>
                      </a:lnTo>
                      <a:lnTo>
                        <a:pt x="308" y="114"/>
                      </a:lnTo>
                      <a:lnTo>
                        <a:pt x="308" y="116"/>
                      </a:lnTo>
                      <a:lnTo>
                        <a:pt x="309" y="117"/>
                      </a:lnTo>
                      <a:lnTo>
                        <a:pt x="311" y="117"/>
                      </a:lnTo>
                      <a:lnTo>
                        <a:pt x="311" y="119"/>
                      </a:lnTo>
                      <a:lnTo>
                        <a:pt x="312" y="119"/>
                      </a:lnTo>
                      <a:lnTo>
                        <a:pt x="312" y="121"/>
                      </a:lnTo>
                      <a:lnTo>
                        <a:pt x="314" y="121"/>
                      </a:lnTo>
                      <a:lnTo>
                        <a:pt x="314" y="122"/>
                      </a:lnTo>
                      <a:lnTo>
                        <a:pt x="316" y="122"/>
                      </a:lnTo>
                      <a:lnTo>
                        <a:pt x="316" y="124"/>
                      </a:lnTo>
                      <a:lnTo>
                        <a:pt x="317" y="124"/>
                      </a:lnTo>
                      <a:lnTo>
                        <a:pt x="319" y="124"/>
                      </a:lnTo>
                      <a:lnTo>
                        <a:pt x="319" y="126"/>
                      </a:lnTo>
                      <a:lnTo>
                        <a:pt x="320" y="126"/>
                      </a:lnTo>
                      <a:lnTo>
                        <a:pt x="322" y="126"/>
                      </a:lnTo>
                      <a:lnTo>
                        <a:pt x="323" y="126"/>
                      </a:lnTo>
                      <a:lnTo>
                        <a:pt x="323" y="127"/>
                      </a:lnTo>
                      <a:lnTo>
                        <a:pt x="325" y="127"/>
                      </a:lnTo>
                      <a:lnTo>
                        <a:pt x="327" y="127"/>
                      </a:lnTo>
                      <a:lnTo>
                        <a:pt x="327" y="129"/>
                      </a:lnTo>
                      <a:lnTo>
                        <a:pt x="327" y="130"/>
                      </a:lnTo>
                      <a:lnTo>
                        <a:pt x="327" y="132"/>
                      </a:lnTo>
                      <a:lnTo>
                        <a:pt x="327" y="134"/>
                      </a:lnTo>
                      <a:lnTo>
                        <a:pt x="327" y="135"/>
                      </a:lnTo>
                      <a:lnTo>
                        <a:pt x="325" y="137"/>
                      </a:lnTo>
                      <a:lnTo>
                        <a:pt x="323" y="137"/>
                      </a:lnTo>
                      <a:lnTo>
                        <a:pt x="322" y="137"/>
                      </a:lnTo>
                      <a:lnTo>
                        <a:pt x="322" y="139"/>
                      </a:lnTo>
                      <a:lnTo>
                        <a:pt x="320" y="139"/>
                      </a:lnTo>
                      <a:lnTo>
                        <a:pt x="319" y="139"/>
                      </a:lnTo>
                      <a:lnTo>
                        <a:pt x="317" y="139"/>
                      </a:lnTo>
                      <a:lnTo>
                        <a:pt x="316" y="139"/>
                      </a:lnTo>
                      <a:lnTo>
                        <a:pt x="316" y="140"/>
                      </a:lnTo>
                      <a:lnTo>
                        <a:pt x="314" y="140"/>
                      </a:lnTo>
                      <a:lnTo>
                        <a:pt x="312" y="140"/>
                      </a:lnTo>
                      <a:lnTo>
                        <a:pt x="311" y="140"/>
                      </a:lnTo>
                      <a:lnTo>
                        <a:pt x="309" y="140"/>
                      </a:lnTo>
                      <a:lnTo>
                        <a:pt x="308" y="140"/>
                      </a:lnTo>
                      <a:lnTo>
                        <a:pt x="306" y="142"/>
                      </a:lnTo>
                      <a:lnTo>
                        <a:pt x="305" y="142"/>
                      </a:lnTo>
                      <a:lnTo>
                        <a:pt x="303" y="142"/>
                      </a:lnTo>
                      <a:lnTo>
                        <a:pt x="302" y="142"/>
                      </a:lnTo>
                      <a:lnTo>
                        <a:pt x="298" y="144"/>
                      </a:lnTo>
                      <a:lnTo>
                        <a:pt x="298" y="145"/>
                      </a:lnTo>
                      <a:lnTo>
                        <a:pt x="297" y="145"/>
                      </a:lnTo>
                      <a:lnTo>
                        <a:pt x="297" y="147"/>
                      </a:lnTo>
                      <a:lnTo>
                        <a:pt x="298" y="147"/>
                      </a:lnTo>
                      <a:lnTo>
                        <a:pt x="298" y="148"/>
                      </a:lnTo>
                      <a:lnTo>
                        <a:pt x="300" y="148"/>
                      </a:lnTo>
                      <a:lnTo>
                        <a:pt x="302" y="150"/>
                      </a:lnTo>
                      <a:lnTo>
                        <a:pt x="303" y="152"/>
                      </a:lnTo>
                      <a:lnTo>
                        <a:pt x="305" y="153"/>
                      </a:lnTo>
                      <a:lnTo>
                        <a:pt x="306" y="153"/>
                      </a:lnTo>
                      <a:lnTo>
                        <a:pt x="306" y="155"/>
                      </a:lnTo>
                      <a:lnTo>
                        <a:pt x="308" y="155"/>
                      </a:lnTo>
                      <a:lnTo>
                        <a:pt x="308" y="157"/>
                      </a:lnTo>
                      <a:lnTo>
                        <a:pt x="309" y="157"/>
                      </a:lnTo>
                      <a:lnTo>
                        <a:pt x="311" y="158"/>
                      </a:lnTo>
                      <a:lnTo>
                        <a:pt x="312" y="160"/>
                      </a:lnTo>
                      <a:lnTo>
                        <a:pt x="314" y="161"/>
                      </a:lnTo>
                      <a:lnTo>
                        <a:pt x="316" y="161"/>
                      </a:lnTo>
                      <a:lnTo>
                        <a:pt x="316" y="163"/>
                      </a:lnTo>
                      <a:lnTo>
                        <a:pt x="317" y="163"/>
                      </a:lnTo>
                      <a:lnTo>
                        <a:pt x="317" y="165"/>
                      </a:lnTo>
                      <a:lnTo>
                        <a:pt x="319" y="165"/>
                      </a:lnTo>
                      <a:lnTo>
                        <a:pt x="320" y="166"/>
                      </a:lnTo>
                      <a:lnTo>
                        <a:pt x="320" y="168"/>
                      </a:lnTo>
                      <a:lnTo>
                        <a:pt x="320" y="170"/>
                      </a:lnTo>
                      <a:lnTo>
                        <a:pt x="320" y="171"/>
                      </a:lnTo>
                      <a:lnTo>
                        <a:pt x="320" y="173"/>
                      </a:lnTo>
                      <a:lnTo>
                        <a:pt x="319" y="175"/>
                      </a:lnTo>
                      <a:lnTo>
                        <a:pt x="317" y="175"/>
                      </a:lnTo>
                      <a:lnTo>
                        <a:pt x="316" y="176"/>
                      </a:lnTo>
                      <a:lnTo>
                        <a:pt x="314" y="176"/>
                      </a:lnTo>
                      <a:lnTo>
                        <a:pt x="314" y="178"/>
                      </a:lnTo>
                      <a:lnTo>
                        <a:pt x="312" y="178"/>
                      </a:lnTo>
                      <a:lnTo>
                        <a:pt x="311" y="178"/>
                      </a:lnTo>
                      <a:lnTo>
                        <a:pt x="309" y="179"/>
                      </a:lnTo>
                      <a:lnTo>
                        <a:pt x="308" y="179"/>
                      </a:lnTo>
                      <a:lnTo>
                        <a:pt x="308" y="181"/>
                      </a:lnTo>
                      <a:lnTo>
                        <a:pt x="306" y="181"/>
                      </a:lnTo>
                      <a:lnTo>
                        <a:pt x="305" y="181"/>
                      </a:lnTo>
                      <a:lnTo>
                        <a:pt x="303" y="183"/>
                      </a:lnTo>
                      <a:lnTo>
                        <a:pt x="302" y="183"/>
                      </a:lnTo>
                      <a:lnTo>
                        <a:pt x="302" y="184"/>
                      </a:lnTo>
                      <a:lnTo>
                        <a:pt x="300" y="184"/>
                      </a:lnTo>
                      <a:lnTo>
                        <a:pt x="298" y="184"/>
                      </a:lnTo>
                      <a:lnTo>
                        <a:pt x="300" y="184"/>
                      </a:lnTo>
                      <a:lnTo>
                        <a:pt x="300" y="186"/>
                      </a:lnTo>
                      <a:lnTo>
                        <a:pt x="302" y="186"/>
                      </a:lnTo>
                      <a:lnTo>
                        <a:pt x="302" y="188"/>
                      </a:lnTo>
                      <a:lnTo>
                        <a:pt x="303" y="188"/>
                      </a:lnTo>
                      <a:lnTo>
                        <a:pt x="305" y="189"/>
                      </a:lnTo>
                      <a:lnTo>
                        <a:pt x="306" y="189"/>
                      </a:lnTo>
                      <a:lnTo>
                        <a:pt x="306" y="191"/>
                      </a:lnTo>
                      <a:lnTo>
                        <a:pt x="308" y="191"/>
                      </a:lnTo>
                      <a:lnTo>
                        <a:pt x="309" y="191"/>
                      </a:lnTo>
                      <a:lnTo>
                        <a:pt x="309" y="192"/>
                      </a:lnTo>
                      <a:lnTo>
                        <a:pt x="311" y="192"/>
                      </a:lnTo>
                      <a:lnTo>
                        <a:pt x="311" y="194"/>
                      </a:lnTo>
                      <a:lnTo>
                        <a:pt x="312" y="194"/>
                      </a:lnTo>
                      <a:lnTo>
                        <a:pt x="314" y="196"/>
                      </a:lnTo>
                      <a:lnTo>
                        <a:pt x="316" y="196"/>
                      </a:lnTo>
                      <a:lnTo>
                        <a:pt x="316" y="197"/>
                      </a:lnTo>
                      <a:lnTo>
                        <a:pt x="317" y="197"/>
                      </a:lnTo>
                      <a:lnTo>
                        <a:pt x="319" y="199"/>
                      </a:lnTo>
                      <a:lnTo>
                        <a:pt x="319" y="201"/>
                      </a:lnTo>
                      <a:lnTo>
                        <a:pt x="319" y="202"/>
                      </a:lnTo>
                      <a:lnTo>
                        <a:pt x="319" y="204"/>
                      </a:lnTo>
                      <a:lnTo>
                        <a:pt x="319" y="205"/>
                      </a:lnTo>
                      <a:lnTo>
                        <a:pt x="320" y="205"/>
                      </a:lnTo>
                      <a:lnTo>
                        <a:pt x="319" y="205"/>
                      </a:lnTo>
                      <a:lnTo>
                        <a:pt x="319" y="207"/>
                      </a:lnTo>
                      <a:lnTo>
                        <a:pt x="317" y="207"/>
                      </a:lnTo>
                      <a:lnTo>
                        <a:pt x="316" y="209"/>
                      </a:lnTo>
                      <a:lnTo>
                        <a:pt x="314" y="209"/>
                      </a:lnTo>
                      <a:lnTo>
                        <a:pt x="312" y="210"/>
                      </a:lnTo>
                      <a:lnTo>
                        <a:pt x="311" y="210"/>
                      </a:lnTo>
                      <a:lnTo>
                        <a:pt x="311" y="212"/>
                      </a:lnTo>
                      <a:lnTo>
                        <a:pt x="309" y="212"/>
                      </a:lnTo>
                      <a:lnTo>
                        <a:pt x="308" y="214"/>
                      </a:lnTo>
                      <a:lnTo>
                        <a:pt x="306" y="215"/>
                      </a:lnTo>
                      <a:lnTo>
                        <a:pt x="305" y="215"/>
                      </a:lnTo>
                      <a:lnTo>
                        <a:pt x="305" y="217"/>
                      </a:lnTo>
                      <a:lnTo>
                        <a:pt x="303" y="217"/>
                      </a:lnTo>
                      <a:lnTo>
                        <a:pt x="302" y="219"/>
                      </a:lnTo>
                      <a:lnTo>
                        <a:pt x="300" y="219"/>
                      </a:lnTo>
                      <a:lnTo>
                        <a:pt x="300" y="220"/>
                      </a:lnTo>
                      <a:lnTo>
                        <a:pt x="298" y="220"/>
                      </a:lnTo>
                      <a:lnTo>
                        <a:pt x="297" y="222"/>
                      </a:lnTo>
                      <a:lnTo>
                        <a:pt x="295" y="222"/>
                      </a:lnTo>
                      <a:lnTo>
                        <a:pt x="297" y="222"/>
                      </a:lnTo>
                      <a:lnTo>
                        <a:pt x="297" y="223"/>
                      </a:lnTo>
                      <a:lnTo>
                        <a:pt x="298" y="223"/>
                      </a:lnTo>
                      <a:lnTo>
                        <a:pt x="300" y="225"/>
                      </a:lnTo>
                      <a:lnTo>
                        <a:pt x="302" y="225"/>
                      </a:lnTo>
                      <a:lnTo>
                        <a:pt x="303" y="227"/>
                      </a:lnTo>
                      <a:lnTo>
                        <a:pt x="305" y="228"/>
                      </a:lnTo>
                      <a:lnTo>
                        <a:pt x="306" y="228"/>
                      </a:lnTo>
                      <a:lnTo>
                        <a:pt x="308" y="230"/>
                      </a:lnTo>
                      <a:lnTo>
                        <a:pt x="309" y="230"/>
                      </a:lnTo>
                      <a:lnTo>
                        <a:pt x="309" y="232"/>
                      </a:lnTo>
                      <a:lnTo>
                        <a:pt x="311" y="232"/>
                      </a:lnTo>
                      <a:lnTo>
                        <a:pt x="312" y="233"/>
                      </a:lnTo>
                      <a:lnTo>
                        <a:pt x="314" y="233"/>
                      </a:lnTo>
                      <a:lnTo>
                        <a:pt x="316" y="235"/>
                      </a:lnTo>
                      <a:lnTo>
                        <a:pt x="317" y="235"/>
                      </a:lnTo>
                      <a:lnTo>
                        <a:pt x="319" y="236"/>
                      </a:lnTo>
                      <a:lnTo>
                        <a:pt x="320" y="236"/>
                      </a:lnTo>
                      <a:lnTo>
                        <a:pt x="320" y="238"/>
                      </a:lnTo>
                      <a:lnTo>
                        <a:pt x="322" y="238"/>
                      </a:lnTo>
                      <a:lnTo>
                        <a:pt x="322" y="240"/>
                      </a:lnTo>
                      <a:lnTo>
                        <a:pt x="323" y="240"/>
                      </a:lnTo>
                      <a:lnTo>
                        <a:pt x="325" y="240"/>
                      </a:lnTo>
                      <a:lnTo>
                        <a:pt x="325" y="241"/>
                      </a:lnTo>
                      <a:lnTo>
                        <a:pt x="325" y="243"/>
                      </a:lnTo>
                      <a:lnTo>
                        <a:pt x="325" y="245"/>
                      </a:lnTo>
                      <a:lnTo>
                        <a:pt x="325" y="246"/>
                      </a:lnTo>
                      <a:lnTo>
                        <a:pt x="325" y="248"/>
                      </a:lnTo>
                      <a:lnTo>
                        <a:pt x="323" y="249"/>
                      </a:lnTo>
                      <a:lnTo>
                        <a:pt x="322" y="249"/>
                      </a:lnTo>
                      <a:lnTo>
                        <a:pt x="320" y="249"/>
                      </a:lnTo>
                      <a:lnTo>
                        <a:pt x="319" y="249"/>
                      </a:lnTo>
                      <a:lnTo>
                        <a:pt x="317" y="249"/>
                      </a:lnTo>
                      <a:lnTo>
                        <a:pt x="317" y="251"/>
                      </a:lnTo>
                      <a:lnTo>
                        <a:pt x="316" y="251"/>
                      </a:lnTo>
                      <a:lnTo>
                        <a:pt x="314" y="251"/>
                      </a:lnTo>
                      <a:lnTo>
                        <a:pt x="312" y="251"/>
                      </a:lnTo>
                      <a:lnTo>
                        <a:pt x="311" y="253"/>
                      </a:lnTo>
                      <a:lnTo>
                        <a:pt x="309" y="253"/>
                      </a:lnTo>
                      <a:lnTo>
                        <a:pt x="308" y="253"/>
                      </a:lnTo>
                      <a:lnTo>
                        <a:pt x="306" y="253"/>
                      </a:lnTo>
                      <a:lnTo>
                        <a:pt x="305" y="254"/>
                      </a:lnTo>
                      <a:lnTo>
                        <a:pt x="303" y="254"/>
                      </a:lnTo>
                      <a:lnTo>
                        <a:pt x="305" y="256"/>
                      </a:lnTo>
                      <a:lnTo>
                        <a:pt x="305" y="258"/>
                      </a:lnTo>
                      <a:lnTo>
                        <a:pt x="306" y="258"/>
                      </a:lnTo>
                      <a:lnTo>
                        <a:pt x="308" y="259"/>
                      </a:lnTo>
                      <a:lnTo>
                        <a:pt x="309" y="259"/>
                      </a:lnTo>
                      <a:lnTo>
                        <a:pt x="309" y="261"/>
                      </a:lnTo>
                      <a:lnTo>
                        <a:pt x="311" y="261"/>
                      </a:lnTo>
                      <a:lnTo>
                        <a:pt x="311" y="263"/>
                      </a:lnTo>
                      <a:lnTo>
                        <a:pt x="312" y="263"/>
                      </a:lnTo>
                      <a:lnTo>
                        <a:pt x="312" y="264"/>
                      </a:lnTo>
                      <a:lnTo>
                        <a:pt x="314" y="264"/>
                      </a:lnTo>
                      <a:lnTo>
                        <a:pt x="314" y="266"/>
                      </a:lnTo>
                      <a:lnTo>
                        <a:pt x="316" y="266"/>
                      </a:lnTo>
                      <a:lnTo>
                        <a:pt x="316" y="267"/>
                      </a:lnTo>
                      <a:lnTo>
                        <a:pt x="317" y="267"/>
                      </a:lnTo>
                      <a:lnTo>
                        <a:pt x="317" y="269"/>
                      </a:lnTo>
                      <a:lnTo>
                        <a:pt x="319" y="269"/>
                      </a:lnTo>
                      <a:lnTo>
                        <a:pt x="320" y="269"/>
                      </a:lnTo>
                      <a:lnTo>
                        <a:pt x="322" y="269"/>
                      </a:lnTo>
                      <a:lnTo>
                        <a:pt x="323" y="269"/>
                      </a:lnTo>
                      <a:lnTo>
                        <a:pt x="323" y="271"/>
                      </a:lnTo>
                      <a:lnTo>
                        <a:pt x="322" y="271"/>
                      </a:lnTo>
                      <a:lnTo>
                        <a:pt x="322" y="272"/>
                      </a:lnTo>
                      <a:lnTo>
                        <a:pt x="322" y="274"/>
                      </a:lnTo>
                      <a:lnTo>
                        <a:pt x="322" y="276"/>
                      </a:lnTo>
                      <a:lnTo>
                        <a:pt x="320" y="276"/>
                      </a:lnTo>
                      <a:lnTo>
                        <a:pt x="320" y="277"/>
                      </a:lnTo>
                      <a:lnTo>
                        <a:pt x="320" y="279"/>
                      </a:lnTo>
                      <a:lnTo>
                        <a:pt x="320" y="280"/>
                      </a:lnTo>
                      <a:lnTo>
                        <a:pt x="319" y="280"/>
                      </a:lnTo>
                      <a:lnTo>
                        <a:pt x="319" y="282"/>
                      </a:lnTo>
                      <a:lnTo>
                        <a:pt x="317" y="282"/>
                      </a:lnTo>
                      <a:lnTo>
                        <a:pt x="316" y="282"/>
                      </a:lnTo>
                      <a:lnTo>
                        <a:pt x="314" y="284"/>
                      </a:lnTo>
                      <a:lnTo>
                        <a:pt x="312" y="284"/>
                      </a:lnTo>
                      <a:lnTo>
                        <a:pt x="311" y="284"/>
                      </a:lnTo>
                      <a:lnTo>
                        <a:pt x="311" y="285"/>
                      </a:lnTo>
                      <a:lnTo>
                        <a:pt x="309" y="285"/>
                      </a:lnTo>
                      <a:lnTo>
                        <a:pt x="308" y="285"/>
                      </a:lnTo>
                      <a:lnTo>
                        <a:pt x="306" y="287"/>
                      </a:lnTo>
                      <a:lnTo>
                        <a:pt x="305" y="287"/>
                      </a:lnTo>
                      <a:lnTo>
                        <a:pt x="303" y="289"/>
                      </a:lnTo>
                      <a:lnTo>
                        <a:pt x="302" y="289"/>
                      </a:lnTo>
                      <a:lnTo>
                        <a:pt x="300" y="289"/>
                      </a:lnTo>
                      <a:lnTo>
                        <a:pt x="300" y="290"/>
                      </a:lnTo>
                      <a:lnTo>
                        <a:pt x="298" y="290"/>
                      </a:lnTo>
                      <a:lnTo>
                        <a:pt x="300" y="290"/>
                      </a:lnTo>
                      <a:lnTo>
                        <a:pt x="300" y="292"/>
                      </a:lnTo>
                      <a:lnTo>
                        <a:pt x="302" y="292"/>
                      </a:lnTo>
                      <a:lnTo>
                        <a:pt x="302" y="293"/>
                      </a:lnTo>
                      <a:lnTo>
                        <a:pt x="303" y="293"/>
                      </a:lnTo>
                      <a:lnTo>
                        <a:pt x="305" y="295"/>
                      </a:lnTo>
                      <a:lnTo>
                        <a:pt x="306" y="295"/>
                      </a:lnTo>
                      <a:lnTo>
                        <a:pt x="306" y="297"/>
                      </a:lnTo>
                      <a:lnTo>
                        <a:pt x="308" y="297"/>
                      </a:lnTo>
                      <a:lnTo>
                        <a:pt x="308" y="298"/>
                      </a:lnTo>
                      <a:lnTo>
                        <a:pt x="309" y="298"/>
                      </a:lnTo>
                      <a:lnTo>
                        <a:pt x="311" y="298"/>
                      </a:lnTo>
                      <a:lnTo>
                        <a:pt x="311" y="300"/>
                      </a:lnTo>
                      <a:lnTo>
                        <a:pt x="312" y="300"/>
                      </a:lnTo>
                      <a:lnTo>
                        <a:pt x="312" y="302"/>
                      </a:lnTo>
                      <a:lnTo>
                        <a:pt x="314" y="302"/>
                      </a:lnTo>
                      <a:lnTo>
                        <a:pt x="316" y="303"/>
                      </a:lnTo>
                      <a:lnTo>
                        <a:pt x="317" y="303"/>
                      </a:lnTo>
                      <a:lnTo>
                        <a:pt x="319" y="305"/>
                      </a:lnTo>
                      <a:lnTo>
                        <a:pt x="320" y="307"/>
                      </a:lnTo>
                      <a:lnTo>
                        <a:pt x="322" y="308"/>
                      </a:lnTo>
                      <a:lnTo>
                        <a:pt x="323" y="310"/>
                      </a:lnTo>
                      <a:lnTo>
                        <a:pt x="322" y="310"/>
                      </a:lnTo>
                      <a:lnTo>
                        <a:pt x="322" y="311"/>
                      </a:lnTo>
                      <a:lnTo>
                        <a:pt x="320" y="311"/>
                      </a:lnTo>
                      <a:lnTo>
                        <a:pt x="320" y="313"/>
                      </a:lnTo>
                      <a:lnTo>
                        <a:pt x="319" y="313"/>
                      </a:lnTo>
                      <a:lnTo>
                        <a:pt x="319" y="315"/>
                      </a:lnTo>
                      <a:lnTo>
                        <a:pt x="317" y="315"/>
                      </a:lnTo>
                      <a:lnTo>
                        <a:pt x="317" y="316"/>
                      </a:lnTo>
                      <a:lnTo>
                        <a:pt x="316" y="316"/>
                      </a:lnTo>
                      <a:lnTo>
                        <a:pt x="316" y="318"/>
                      </a:lnTo>
                      <a:lnTo>
                        <a:pt x="314" y="318"/>
                      </a:lnTo>
                      <a:lnTo>
                        <a:pt x="314" y="320"/>
                      </a:lnTo>
                      <a:lnTo>
                        <a:pt x="312" y="320"/>
                      </a:lnTo>
                      <a:lnTo>
                        <a:pt x="311" y="320"/>
                      </a:lnTo>
                      <a:lnTo>
                        <a:pt x="311" y="321"/>
                      </a:lnTo>
                      <a:lnTo>
                        <a:pt x="309" y="321"/>
                      </a:lnTo>
                      <a:lnTo>
                        <a:pt x="308" y="321"/>
                      </a:lnTo>
                      <a:lnTo>
                        <a:pt x="306" y="323"/>
                      </a:lnTo>
                      <a:lnTo>
                        <a:pt x="305" y="323"/>
                      </a:lnTo>
                      <a:lnTo>
                        <a:pt x="303" y="323"/>
                      </a:lnTo>
                      <a:lnTo>
                        <a:pt x="302" y="324"/>
                      </a:lnTo>
                      <a:lnTo>
                        <a:pt x="300" y="324"/>
                      </a:lnTo>
                      <a:lnTo>
                        <a:pt x="298" y="324"/>
                      </a:lnTo>
                      <a:lnTo>
                        <a:pt x="297" y="326"/>
                      </a:lnTo>
                      <a:lnTo>
                        <a:pt x="295" y="326"/>
                      </a:lnTo>
                      <a:lnTo>
                        <a:pt x="294" y="326"/>
                      </a:lnTo>
                      <a:lnTo>
                        <a:pt x="292" y="326"/>
                      </a:lnTo>
                      <a:lnTo>
                        <a:pt x="292" y="328"/>
                      </a:lnTo>
                      <a:lnTo>
                        <a:pt x="291" y="328"/>
                      </a:lnTo>
                      <a:lnTo>
                        <a:pt x="289" y="328"/>
                      </a:lnTo>
                      <a:lnTo>
                        <a:pt x="289" y="329"/>
                      </a:lnTo>
                      <a:lnTo>
                        <a:pt x="289" y="331"/>
                      </a:lnTo>
                      <a:lnTo>
                        <a:pt x="289" y="333"/>
                      </a:lnTo>
                      <a:lnTo>
                        <a:pt x="289" y="334"/>
                      </a:lnTo>
                      <a:lnTo>
                        <a:pt x="287" y="336"/>
                      </a:lnTo>
                      <a:lnTo>
                        <a:pt x="287" y="338"/>
                      </a:lnTo>
                      <a:lnTo>
                        <a:pt x="287" y="339"/>
                      </a:lnTo>
                      <a:lnTo>
                        <a:pt x="287" y="341"/>
                      </a:lnTo>
                      <a:lnTo>
                        <a:pt x="287" y="342"/>
                      </a:lnTo>
                      <a:lnTo>
                        <a:pt x="286" y="344"/>
                      </a:lnTo>
                      <a:lnTo>
                        <a:pt x="286" y="346"/>
                      </a:lnTo>
                      <a:lnTo>
                        <a:pt x="286" y="347"/>
                      </a:lnTo>
                      <a:lnTo>
                        <a:pt x="286" y="349"/>
                      </a:lnTo>
                      <a:lnTo>
                        <a:pt x="286" y="351"/>
                      </a:lnTo>
                      <a:lnTo>
                        <a:pt x="284" y="352"/>
                      </a:lnTo>
                      <a:lnTo>
                        <a:pt x="284" y="354"/>
                      </a:lnTo>
                      <a:lnTo>
                        <a:pt x="284" y="355"/>
                      </a:lnTo>
                      <a:lnTo>
                        <a:pt x="284" y="357"/>
                      </a:lnTo>
                      <a:lnTo>
                        <a:pt x="284" y="359"/>
                      </a:lnTo>
                      <a:lnTo>
                        <a:pt x="283" y="360"/>
                      </a:lnTo>
                      <a:lnTo>
                        <a:pt x="283" y="362"/>
                      </a:lnTo>
                      <a:lnTo>
                        <a:pt x="283" y="364"/>
                      </a:lnTo>
                      <a:lnTo>
                        <a:pt x="283" y="365"/>
                      </a:lnTo>
                      <a:lnTo>
                        <a:pt x="283" y="367"/>
                      </a:lnTo>
                      <a:lnTo>
                        <a:pt x="283" y="368"/>
                      </a:lnTo>
                      <a:lnTo>
                        <a:pt x="281" y="370"/>
                      </a:lnTo>
                      <a:lnTo>
                        <a:pt x="281" y="372"/>
                      </a:lnTo>
                      <a:lnTo>
                        <a:pt x="280" y="372"/>
                      </a:lnTo>
                      <a:lnTo>
                        <a:pt x="278" y="372"/>
                      </a:lnTo>
                      <a:lnTo>
                        <a:pt x="276" y="372"/>
                      </a:lnTo>
                      <a:lnTo>
                        <a:pt x="275" y="372"/>
                      </a:lnTo>
                      <a:lnTo>
                        <a:pt x="273" y="372"/>
                      </a:lnTo>
                      <a:lnTo>
                        <a:pt x="272" y="370"/>
                      </a:lnTo>
                      <a:lnTo>
                        <a:pt x="272" y="368"/>
                      </a:lnTo>
                      <a:lnTo>
                        <a:pt x="270" y="368"/>
                      </a:lnTo>
                      <a:lnTo>
                        <a:pt x="270" y="367"/>
                      </a:lnTo>
                      <a:lnTo>
                        <a:pt x="269" y="365"/>
                      </a:lnTo>
                      <a:lnTo>
                        <a:pt x="269" y="364"/>
                      </a:lnTo>
                      <a:lnTo>
                        <a:pt x="267" y="364"/>
                      </a:lnTo>
                      <a:lnTo>
                        <a:pt x="267" y="362"/>
                      </a:lnTo>
                      <a:lnTo>
                        <a:pt x="266" y="362"/>
                      </a:lnTo>
                      <a:lnTo>
                        <a:pt x="266" y="360"/>
                      </a:lnTo>
                      <a:lnTo>
                        <a:pt x="266" y="359"/>
                      </a:lnTo>
                      <a:lnTo>
                        <a:pt x="264" y="359"/>
                      </a:lnTo>
                      <a:lnTo>
                        <a:pt x="264" y="357"/>
                      </a:lnTo>
                      <a:lnTo>
                        <a:pt x="262" y="355"/>
                      </a:lnTo>
                      <a:lnTo>
                        <a:pt x="262" y="354"/>
                      </a:lnTo>
                      <a:lnTo>
                        <a:pt x="261" y="352"/>
                      </a:lnTo>
                      <a:lnTo>
                        <a:pt x="261" y="351"/>
                      </a:lnTo>
                      <a:lnTo>
                        <a:pt x="259" y="349"/>
                      </a:lnTo>
                      <a:lnTo>
                        <a:pt x="258" y="347"/>
                      </a:lnTo>
                      <a:lnTo>
                        <a:pt x="258" y="346"/>
                      </a:lnTo>
                      <a:lnTo>
                        <a:pt x="256" y="344"/>
                      </a:lnTo>
                      <a:lnTo>
                        <a:pt x="256" y="341"/>
                      </a:lnTo>
                      <a:lnTo>
                        <a:pt x="255" y="339"/>
                      </a:lnTo>
                      <a:lnTo>
                        <a:pt x="253" y="338"/>
                      </a:lnTo>
                      <a:lnTo>
                        <a:pt x="253" y="339"/>
                      </a:lnTo>
                      <a:lnTo>
                        <a:pt x="251" y="339"/>
                      </a:lnTo>
                      <a:lnTo>
                        <a:pt x="251" y="341"/>
                      </a:lnTo>
                      <a:lnTo>
                        <a:pt x="250" y="342"/>
                      </a:lnTo>
                      <a:lnTo>
                        <a:pt x="248" y="344"/>
                      </a:lnTo>
                      <a:lnTo>
                        <a:pt x="247" y="346"/>
                      </a:lnTo>
                      <a:lnTo>
                        <a:pt x="247" y="347"/>
                      </a:lnTo>
                      <a:lnTo>
                        <a:pt x="245" y="347"/>
                      </a:lnTo>
                      <a:lnTo>
                        <a:pt x="245" y="349"/>
                      </a:lnTo>
                      <a:lnTo>
                        <a:pt x="244" y="351"/>
                      </a:lnTo>
                      <a:lnTo>
                        <a:pt x="244" y="352"/>
                      </a:lnTo>
                      <a:lnTo>
                        <a:pt x="242" y="352"/>
                      </a:lnTo>
                      <a:lnTo>
                        <a:pt x="242" y="354"/>
                      </a:lnTo>
                      <a:lnTo>
                        <a:pt x="241" y="355"/>
                      </a:lnTo>
                      <a:lnTo>
                        <a:pt x="239" y="357"/>
                      </a:lnTo>
                      <a:lnTo>
                        <a:pt x="239" y="359"/>
                      </a:lnTo>
                      <a:lnTo>
                        <a:pt x="237" y="359"/>
                      </a:lnTo>
                      <a:lnTo>
                        <a:pt x="237" y="360"/>
                      </a:lnTo>
                      <a:lnTo>
                        <a:pt x="236" y="362"/>
                      </a:lnTo>
                      <a:lnTo>
                        <a:pt x="236" y="364"/>
                      </a:lnTo>
                      <a:lnTo>
                        <a:pt x="234" y="365"/>
                      </a:lnTo>
                      <a:lnTo>
                        <a:pt x="234" y="367"/>
                      </a:lnTo>
                      <a:lnTo>
                        <a:pt x="233" y="368"/>
                      </a:lnTo>
                      <a:lnTo>
                        <a:pt x="231" y="370"/>
                      </a:lnTo>
                      <a:lnTo>
                        <a:pt x="230" y="372"/>
                      </a:lnTo>
                      <a:lnTo>
                        <a:pt x="228" y="372"/>
                      </a:lnTo>
                      <a:lnTo>
                        <a:pt x="226" y="372"/>
                      </a:lnTo>
                      <a:lnTo>
                        <a:pt x="225" y="372"/>
                      </a:lnTo>
                      <a:close/>
                    </a:path>
                  </a:pathLst>
                </a:custGeom>
                <a:solidFill>
                  <a:srgbClr val="00000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107763" dir="2700000" algn="ctr" rotWithShape="0">
                          <a:srgbClr val="808080"/>
                        </a:outerShdw>
                      </a:effectLst>
                    </a14:hiddenEffects>
                  </a:ext>
                </a:extLst>
              </p:spPr>
              <p:txBody>
                <a:bodyPr/>
                <a:lstStyle/>
                <a:p>
                  <a:endParaRPr lang="en-ID"/>
                </a:p>
              </p:txBody>
            </p:sp>
            <p:sp>
              <p:nvSpPr>
                <p:cNvPr id="91" name="Freeform 37">
                  <a:extLst>
                    <a:ext uri="{FF2B5EF4-FFF2-40B4-BE49-F238E27FC236}">
                      <a16:creationId xmlns:a16="http://schemas.microsoft.com/office/drawing/2014/main" id="{674F5998-DE2F-4E97-B0DC-CC4DBF223616}"/>
                    </a:ext>
                  </a:extLst>
                </p:cNvPr>
                <p:cNvSpPr>
                  <a:spLocks noEditPoints="1"/>
                </p:cNvSpPr>
                <p:nvPr/>
              </p:nvSpPr>
              <p:spPr bwMode="auto">
                <a:xfrm>
                  <a:off x="4254" y="1673"/>
                  <a:ext cx="119" cy="125"/>
                </a:xfrm>
                <a:custGeom>
                  <a:avLst/>
                  <a:gdLst>
                    <a:gd name="T0" fmla="*/ 89 w 225"/>
                    <a:gd name="T1" fmla="*/ 261 h 266"/>
                    <a:gd name="T2" fmla="*/ 67 w 225"/>
                    <a:gd name="T3" fmla="*/ 261 h 266"/>
                    <a:gd name="T4" fmla="*/ 45 w 225"/>
                    <a:gd name="T5" fmla="*/ 261 h 266"/>
                    <a:gd name="T6" fmla="*/ 23 w 225"/>
                    <a:gd name="T7" fmla="*/ 261 h 266"/>
                    <a:gd name="T8" fmla="*/ 8 w 225"/>
                    <a:gd name="T9" fmla="*/ 258 h 266"/>
                    <a:gd name="T10" fmla="*/ 3 w 225"/>
                    <a:gd name="T11" fmla="*/ 250 h 266"/>
                    <a:gd name="T12" fmla="*/ 2 w 225"/>
                    <a:gd name="T13" fmla="*/ 220 h 266"/>
                    <a:gd name="T14" fmla="*/ 2 w 225"/>
                    <a:gd name="T15" fmla="*/ 178 h 266"/>
                    <a:gd name="T16" fmla="*/ 2 w 225"/>
                    <a:gd name="T17" fmla="*/ 126 h 266"/>
                    <a:gd name="T18" fmla="*/ 0 w 225"/>
                    <a:gd name="T19" fmla="*/ 64 h 266"/>
                    <a:gd name="T20" fmla="*/ 0 w 225"/>
                    <a:gd name="T21" fmla="*/ 28 h 266"/>
                    <a:gd name="T22" fmla="*/ 0 w 225"/>
                    <a:gd name="T23" fmla="*/ 17 h 266"/>
                    <a:gd name="T24" fmla="*/ 2 w 225"/>
                    <a:gd name="T25" fmla="*/ 7 h 266"/>
                    <a:gd name="T26" fmla="*/ 17 w 225"/>
                    <a:gd name="T27" fmla="*/ 2 h 266"/>
                    <a:gd name="T28" fmla="*/ 80 w 225"/>
                    <a:gd name="T29" fmla="*/ 2 h 266"/>
                    <a:gd name="T30" fmla="*/ 138 w 225"/>
                    <a:gd name="T31" fmla="*/ 2 h 266"/>
                    <a:gd name="T32" fmla="*/ 183 w 225"/>
                    <a:gd name="T33" fmla="*/ 0 h 266"/>
                    <a:gd name="T34" fmla="*/ 206 w 225"/>
                    <a:gd name="T35" fmla="*/ 0 h 266"/>
                    <a:gd name="T36" fmla="*/ 217 w 225"/>
                    <a:gd name="T37" fmla="*/ 2 h 266"/>
                    <a:gd name="T38" fmla="*/ 224 w 225"/>
                    <a:gd name="T39" fmla="*/ 25 h 266"/>
                    <a:gd name="T40" fmla="*/ 225 w 225"/>
                    <a:gd name="T41" fmla="*/ 90 h 266"/>
                    <a:gd name="T42" fmla="*/ 225 w 225"/>
                    <a:gd name="T43" fmla="*/ 137 h 266"/>
                    <a:gd name="T44" fmla="*/ 225 w 225"/>
                    <a:gd name="T45" fmla="*/ 183 h 266"/>
                    <a:gd name="T46" fmla="*/ 224 w 225"/>
                    <a:gd name="T47" fmla="*/ 243 h 266"/>
                    <a:gd name="T48" fmla="*/ 216 w 225"/>
                    <a:gd name="T49" fmla="*/ 264 h 266"/>
                    <a:gd name="T50" fmla="*/ 205 w 225"/>
                    <a:gd name="T51" fmla="*/ 264 h 266"/>
                    <a:gd name="T52" fmla="*/ 195 w 225"/>
                    <a:gd name="T53" fmla="*/ 266 h 266"/>
                    <a:gd name="T54" fmla="*/ 185 w 225"/>
                    <a:gd name="T55" fmla="*/ 266 h 266"/>
                    <a:gd name="T56" fmla="*/ 175 w 225"/>
                    <a:gd name="T57" fmla="*/ 264 h 266"/>
                    <a:gd name="T58" fmla="*/ 164 w 225"/>
                    <a:gd name="T59" fmla="*/ 263 h 266"/>
                    <a:gd name="T60" fmla="*/ 144 w 225"/>
                    <a:gd name="T61" fmla="*/ 263 h 266"/>
                    <a:gd name="T62" fmla="*/ 122 w 225"/>
                    <a:gd name="T63" fmla="*/ 263 h 266"/>
                    <a:gd name="T64" fmla="*/ 111 w 225"/>
                    <a:gd name="T65" fmla="*/ 263 h 266"/>
                    <a:gd name="T66" fmla="*/ 22 w 225"/>
                    <a:gd name="T67" fmla="*/ 253 h 266"/>
                    <a:gd name="T68" fmla="*/ 48 w 225"/>
                    <a:gd name="T69" fmla="*/ 253 h 266"/>
                    <a:gd name="T70" fmla="*/ 78 w 225"/>
                    <a:gd name="T71" fmla="*/ 253 h 266"/>
                    <a:gd name="T72" fmla="*/ 106 w 225"/>
                    <a:gd name="T73" fmla="*/ 253 h 266"/>
                    <a:gd name="T74" fmla="*/ 131 w 225"/>
                    <a:gd name="T75" fmla="*/ 253 h 266"/>
                    <a:gd name="T76" fmla="*/ 147 w 225"/>
                    <a:gd name="T77" fmla="*/ 255 h 266"/>
                    <a:gd name="T78" fmla="*/ 163 w 225"/>
                    <a:gd name="T79" fmla="*/ 258 h 266"/>
                    <a:gd name="T80" fmla="*/ 180 w 225"/>
                    <a:gd name="T81" fmla="*/ 259 h 266"/>
                    <a:gd name="T82" fmla="*/ 195 w 225"/>
                    <a:gd name="T83" fmla="*/ 261 h 266"/>
                    <a:gd name="T84" fmla="*/ 211 w 225"/>
                    <a:gd name="T85" fmla="*/ 261 h 266"/>
                    <a:gd name="T86" fmla="*/ 214 w 225"/>
                    <a:gd name="T87" fmla="*/ 248 h 266"/>
                    <a:gd name="T88" fmla="*/ 216 w 225"/>
                    <a:gd name="T89" fmla="*/ 228 h 266"/>
                    <a:gd name="T90" fmla="*/ 216 w 225"/>
                    <a:gd name="T91" fmla="*/ 209 h 266"/>
                    <a:gd name="T92" fmla="*/ 216 w 225"/>
                    <a:gd name="T93" fmla="*/ 188 h 266"/>
                    <a:gd name="T94" fmla="*/ 217 w 225"/>
                    <a:gd name="T95" fmla="*/ 168 h 266"/>
                    <a:gd name="T96" fmla="*/ 216 w 225"/>
                    <a:gd name="T97" fmla="*/ 136 h 266"/>
                    <a:gd name="T98" fmla="*/ 216 w 225"/>
                    <a:gd name="T99" fmla="*/ 101 h 266"/>
                    <a:gd name="T100" fmla="*/ 216 w 225"/>
                    <a:gd name="T101" fmla="*/ 67 h 266"/>
                    <a:gd name="T102" fmla="*/ 214 w 225"/>
                    <a:gd name="T103" fmla="*/ 33 h 266"/>
                    <a:gd name="T104" fmla="*/ 202 w 225"/>
                    <a:gd name="T105" fmla="*/ 8 h 266"/>
                    <a:gd name="T106" fmla="*/ 158 w 225"/>
                    <a:gd name="T107" fmla="*/ 8 h 266"/>
                    <a:gd name="T108" fmla="*/ 111 w 225"/>
                    <a:gd name="T109" fmla="*/ 8 h 266"/>
                    <a:gd name="T110" fmla="*/ 64 w 225"/>
                    <a:gd name="T111" fmla="*/ 8 h 266"/>
                    <a:gd name="T112" fmla="*/ 20 w 225"/>
                    <a:gd name="T113" fmla="*/ 8 h 266"/>
                    <a:gd name="T114" fmla="*/ 8 w 225"/>
                    <a:gd name="T115" fmla="*/ 78 h 266"/>
                    <a:gd name="T116" fmla="*/ 8 w 225"/>
                    <a:gd name="T117" fmla="*/ 144 h 266"/>
                    <a:gd name="T118" fmla="*/ 8 w 225"/>
                    <a:gd name="T119" fmla="*/ 186 h 266"/>
                    <a:gd name="T120" fmla="*/ 9 w 225"/>
                    <a:gd name="T121" fmla="*/ 219 h 266"/>
                    <a:gd name="T122" fmla="*/ 11 w 225"/>
                    <a:gd name="T123" fmla="*/ 253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5" h="266">
                      <a:moveTo>
                        <a:pt x="108" y="261"/>
                      </a:moveTo>
                      <a:lnTo>
                        <a:pt x="105" y="261"/>
                      </a:lnTo>
                      <a:lnTo>
                        <a:pt x="102" y="261"/>
                      </a:lnTo>
                      <a:lnTo>
                        <a:pt x="98" y="261"/>
                      </a:lnTo>
                      <a:lnTo>
                        <a:pt x="95" y="261"/>
                      </a:lnTo>
                      <a:lnTo>
                        <a:pt x="92" y="261"/>
                      </a:lnTo>
                      <a:lnTo>
                        <a:pt x="89" y="261"/>
                      </a:lnTo>
                      <a:lnTo>
                        <a:pt x="86" y="261"/>
                      </a:lnTo>
                      <a:lnTo>
                        <a:pt x="83" y="261"/>
                      </a:lnTo>
                      <a:lnTo>
                        <a:pt x="80" y="261"/>
                      </a:lnTo>
                      <a:lnTo>
                        <a:pt x="77" y="261"/>
                      </a:lnTo>
                      <a:lnTo>
                        <a:pt x="73" y="261"/>
                      </a:lnTo>
                      <a:lnTo>
                        <a:pt x="70" y="261"/>
                      </a:lnTo>
                      <a:lnTo>
                        <a:pt x="67" y="261"/>
                      </a:lnTo>
                      <a:lnTo>
                        <a:pt x="64" y="261"/>
                      </a:lnTo>
                      <a:lnTo>
                        <a:pt x="61" y="261"/>
                      </a:lnTo>
                      <a:lnTo>
                        <a:pt x="58" y="261"/>
                      </a:lnTo>
                      <a:lnTo>
                        <a:pt x="55" y="261"/>
                      </a:lnTo>
                      <a:lnTo>
                        <a:pt x="52" y="261"/>
                      </a:lnTo>
                      <a:lnTo>
                        <a:pt x="48" y="261"/>
                      </a:lnTo>
                      <a:lnTo>
                        <a:pt x="45" y="261"/>
                      </a:lnTo>
                      <a:lnTo>
                        <a:pt x="42" y="261"/>
                      </a:lnTo>
                      <a:lnTo>
                        <a:pt x="39" y="261"/>
                      </a:lnTo>
                      <a:lnTo>
                        <a:pt x="36" y="261"/>
                      </a:lnTo>
                      <a:lnTo>
                        <a:pt x="33" y="261"/>
                      </a:lnTo>
                      <a:lnTo>
                        <a:pt x="30" y="261"/>
                      </a:lnTo>
                      <a:lnTo>
                        <a:pt x="27" y="261"/>
                      </a:lnTo>
                      <a:lnTo>
                        <a:pt x="23" y="261"/>
                      </a:lnTo>
                      <a:lnTo>
                        <a:pt x="20" y="261"/>
                      </a:lnTo>
                      <a:lnTo>
                        <a:pt x="17" y="261"/>
                      </a:lnTo>
                      <a:lnTo>
                        <a:pt x="14" y="261"/>
                      </a:lnTo>
                      <a:lnTo>
                        <a:pt x="11" y="261"/>
                      </a:lnTo>
                      <a:lnTo>
                        <a:pt x="8" y="261"/>
                      </a:lnTo>
                      <a:lnTo>
                        <a:pt x="8" y="259"/>
                      </a:lnTo>
                      <a:lnTo>
                        <a:pt x="8" y="258"/>
                      </a:lnTo>
                      <a:lnTo>
                        <a:pt x="6" y="258"/>
                      </a:lnTo>
                      <a:lnTo>
                        <a:pt x="6" y="256"/>
                      </a:lnTo>
                      <a:lnTo>
                        <a:pt x="5" y="256"/>
                      </a:lnTo>
                      <a:lnTo>
                        <a:pt x="5" y="255"/>
                      </a:lnTo>
                      <a:lnTo>
                        <a:pt x="3" y="255"/>
                      </a:lnTo>
                      <a:lnTo>
                        <a:pt x="3" y="253"/>
                      </a:lnTo>
                      <a:lnTo>
                        <a:pt x="3" y="250"/>
                      </a:lnTo>
                      <a:lnTo>
                        <a:pt x="2" y="246"/>
                      </a:lnTo>
                      <a:lnTo>
                        <a:pt x="2" y="243"/>
                      </a:lnTo>
                      <a:lnTo>
                        <a:pt x="2" y="240"/>
                      </a:lnTo>
                      <a:lnTo>
                        <a:pt x="2" y="235"/>
                      </a:lnTo>
                      <a:lnTo>
                        <a:pt x="2" y="230"/>
                      </a:lnTo>
                      <a:lnTo>
                        <a:pt x="2" y="227"/>
                      </a:lnTo>
                      <a:lnTo>
                        <a:pt x="2" y="220"/>
                      </a:lnTo>
                      <a:lnTo>
                        <a:pt x="2" y="215"/>
                      </a:lnTo>
                      <a:lnTo>
                        <a:pt x="2" y="211"/>
                      </a:lnTo>
                      <a:lnTo>
                        <a:pt x="2" y="204"/>
                      </a:lnTo>
                      <a:lnTo>
                        <a:pt x="2" y="197"/>
                      </a:lnTo>
                      <a:lnTo>
                        <a:pt x="2" y="193"/>
                      </a:lnTo>
                      <a:lnTo>
                        <a:pt x="2" y="186"/>
                      </a:lnTo>
                      <a:lnTo>
                        <a:pt x="2" y="178"/>
                      </a:lnTo>
                      <a:lnTo>
                        <a:pt x="2" y="171"/>
                      </a:lnTo>
                      <a:lnTo>
                        <a:pt x="2" y="165"/>
                      </a:lnTo>
                      <a:lnTo>
                        <a:pt x="2" y="157"/>
                      </a:lnTo>
                      <a:lnTo>
                        <a:pt x="2" y="149"/>
                      </a:lnTo>
                      <a:lnTo>
                        <a:pt x="2" y="142"/>
                      </a:lnTo>
                      <a:lnTo>
                        <a:pt x="2" y="134"/>
                      </a:lnTo>
                      <a:lnTo>
                        <a:pt x="2" y="126"/>
                      </a:lnTo>
                      <a:lnTo>
                        <a:pt x="2" y="118"/>
                      </a:lnTo>
                      <a:lnTo>
                        <a:pt x="2" y="108"/>
                      </a:lnTo>
                      <a:lnTo>
                        <a:pt x="2" y="100"/>
                      </a:lnTo>
                      <a:lnTo>
                        <a:pt x="0" y="92"/>
                      </a:lnTo>
                      <a:lnTo>
                        <a:pt x="0" y="82"/>
                      </a:lnTo>
                      <a:lnTo>
                        <a:pt x="0" y="72"/>
                      </a:lnTo>
                      <a:lnTo>
                        <a:pt x="0" y="64"/>
                      </a:lnTo>
                      <a:lnTo>
                        <a:pt x="0" y="54"/>
                      </a:lnTo>
                      <a:lnTo>
                        <a:pt x="0" y="44"/>
                      </a:lnTo>
                      <a:lnTo>
                        <a:pt x="0" y="34"/>
                      </a:lnTo>
                      <a:lnTo>
                        <a:pt x="0" y="33"/>
                      </a:lnTo>
                      <a:lnTo>
                        <a:pt x="0" y="31"/>
                      </a:lnTo>
                      <a:lnTo>
                        <a:pt x="0" y="30"/>
                      </a:lnTo>
                      <a:lnTo>
                        <a:pt x="0" y="28"/>
                      </a:lnTo>
                      <a:lnTo>
                        <a:pt x="0" y="26"/>
                      </a:lnTo>
                      <a:lnTo>
                        <a:pt x="0" y="25"/>
                      </a:lnTo>
                      <a:lnTo>
                        <a:pt x="0" y="23"/>
                      </a:lnTo>
                      <a:lnTo>
                        <a:pt x="0" y="21"/>
                      </a:lnTo>
                      <a:lnTo>
                        <a:pt x="0" y="20"/>
                      </a:lnTo>
                      <a:lnTo>
                        <a:pt x="0" y="18"/>
                      </a:lnTo>
                      <a:lnTo>
                        <a:pt x="0" y="17"/>
                      </a:lnTo>
                      <a:lnTo>
                        <a:pt x="0" y="15"/>
                      </a:lnTo>
                      <a:lnTo>
                        <a:pt x="2" y="15"/>
                      </a:lnTo>
                      <a:lnTo>
                        <a:pt x="2" y="13"/>
                      </a:lnTo>
                      <a:lnTo>
                        <a:pt x="2" y="12"/>
                      </a:lnTo>
                      <a:lnTo>
                        <a:pt x="2" y="10"/>
                      </a:lnTo>
                      <a:lnTo>
                        <a:pt x="2" y="8"/>
                      </a:lnTo>
                      <a:lnTo>
                        <a:pt x="2" y="7"/>
                      </a:lnTo>
                      <a:lnTo>
                        <a:pt x="2" y="5"/>
                      </a:lnTo>
                      <a:lnTo>
                        <a:pt x="2" y="4"/>
                      </a:lnTo>
                      <a:lnTo>
                        <a:pt x="0" y="4"/>
                      </a:lnTo>
                      <a:lnTo>
                        <a:pt x="0" y="2"/>
                      </a:lnTo>
                      <a:lnTo>
                        <a:pt x="0" y="0"/>
                      </a:lnTo>
                      <a:lnTo>
                        <a:pt x="8" y="0"/>
                      </a:lnTo>
                      <a:lnTo>
                        <a:pt x="17" y="2"/>
                      </a:lnTo>
                      <a:lnTo>
                        <a:pt x="27" y="2"/>
                      </a:lnTo>
                      <a:lnTo>
                        <a:pt x="34" y="2"/>
                      </a:lnTo>
                      <a:lnTo>
                        <a:pt x="44" y="2"/>
                      </a:lnTo>
                      <a:lnTo>
                        <a:pt x="53" y="2"/>
                      </a:lnTo>
                      <a:lnTo>
                        <a:pt x="63" y="2"/>
                      </a:lnTo>
                      <a:lnTo>
                        <a:pt x="70" y="2"/>
                      </a:lnTo>
                      <a:lnTo>
                        <a:pt x="80" y="2"/>
                      </a:lnTo>
                      <a:lnTo>
                        <a:pt x="89" y="2"/>
                      </a:lnTo>
                      <a:lnTo>
                        <a:pt x="97" y="2"/>
                      </a:lnTo>
                      <a:lnTo>
                        <a:pt x="106" y="2"/>
                      </a:lnTo>
                      <a:lnTo>
                        <a:pt x="114" y="2"/>
                      </a:lnTo>
                      <a:lnTo>
                        <a:pt x="122" y="2"/>
                      </a:lnTo>
                      <a:lnTo>
                        <a:pt x="130" y="2"/>
                      </a:lnTo>
                      <a:lnTo>
                        <a:pt x="138" y="2"/>
                      </a:lnTo>
                      <a:lnTo>
                        <a:pt x="145" y="2"/>
                      </a:lnTo>
                      <a:lnTo>
                        <a:pt x="153" y="2"/>
                      </a:lnTo>
                      <a:lnTo>
                        <a:pt x="159" y="2"/>
                      </a:lnTo>
                      <a:lnTo>
                        <a:pt x="166" y="2"/>
                      </a:lnTo>
                      <a:lnTo>
                        <a:pt x="172" y="0"/>
                      </a:lnTo>
                      <a:lnTo>
                        <a:pt x="178" y="0"/>
                      </a:lnTo>
                      <a:lnTo>
                        <a:pt x="183" y="0"/>
                      </a:lnTo>
                      <a:lnTo>
                        <a:pt x="188" y="0"/>
                      </a:lnTo>
                      <a:lnTo>
                        <a:pt x="192" y="0"/>
                      </a:lnTo>
                      <a:lnTo>
                        <a:pt x="197" y="0"/>
                      </a:lnTo>
                      <a:lnTo>
                        <a:pt x="200" y="0"/>
                      </a:lnTo>
                      <a:lnTo>
                        <a:pt x="203" y="0"/>
                      </a:lnTo>
                      <a:lnTo>
                        <a:pt x="205" y="0"/>
                      </a:lnTo>
                      <a:lnTo>
                        <a:pt x="206" y="0"/>
                      </a:lnTo>
                      <a:lnTo>
                        <a:pt x="208" y="2"/>
                      </a:lnTo>
                      <a:lnTo>
                        <a:pt x="210" y="2"/>
                      </a:lnTo>
                      <a:lnTo>
                        <a:pt x="211" y="2"/>
                      </a:lnTo>
                      <a:lnTo>
                        <a:pt x="213" y="2"/>
                      </a:lnTo>
                      <a:lnTo>
                        <a:pt x="214" y="2"/>
                      </a:lnTo>
                      <a:lnTo>
                        <a:pt x="216" y="2"/>
                      </a:lnTo>
                      <a:lnTo>
                        <a:pt x="217" y="2"/>
                      </a:lnTo>
                      <a:lnTo>
                        <a:pt x="219" y="2"/>
                      </a:lnTo>
                      <a:lnTo>
                        <a:pt x="219" y="0"/>
                      </a:lnTo>
                      <a:lnTo>
                        <a:pt x="220" y="0"/>
                      </a:lnTo>
                      <a:lnTo>
                        <a:pt x="222" y="0"/>
                      </a:lnTo>
                      <a:lnTo>
                        <a:pt x="224" y="0"/>
                      </a:lnTo>
                      <a:lnTo>
                        <a:pt x="224" y="13"/>
                      </a:lnTo>
                      <a:lnTo>
                        <a:pt x="224" y="25"/>
                      </a:lnTo>
                      <a:lnTo>
                        <a:pt x="224" y="36"/>
                      </a:lnTo>
                      <a:lnTo>
                        <a:pt x="224" y="46"/>
                      </a:lnTo>
                      <a:lnTo>
                        <a:pt x="224" y="56"/>
                      </a:lnTo>
                      <a:lnTo>
                        <a:pt x="224" y="65"/>
                      </a:lnTo>
                      <a:lnTo>
                        <a:pt x="224" y="74"/>
                      </a:lnTo>
                      <a:lnTo>
                        <a:pt x="225" y="82"/>
                      </a:lnTo>
                      <a:lnTo>
                        <a:pt x="225" y="90"/>
                      </a:lnTo>
                      <a:lnTo>
                        <a:pt x="225" y="98"/>
                      </a:lnTo>
                      <a:lnTo>
                        <a:pt x="225" y="105"/>
                      </a:lnTo>
                      <a:lnTo>
                        <a:pt x="225" y="111"/>
                      </a:lnTo>
                      <a:lnTo>
                        <a:pt x="225" y="118"/>
                      </a:lnTo>
                      <a:lnTo>
                        <a:pt x="225" y="124"/>
                      </a:lnTo>
                      <a:lnTo>
                        <a:pt x="225" y="131"/>
                      </a:lnTo>
                      <a:lnTo>
                        <a:pt x="225" y="137"/>
                      </a:lnTo>
                      <a:lnTo>
                        <a:pt x="225" y="144"/>
                      </a:lnTo>
                      <a:lnTo>
                        <a:pt x="225" y="149"/>
                      </a:lnTo>
                      <a:lnTo>
                        <a:pt x="225" y="155"/>
                      </a:lnTo>
                      <a:lnTo>
                        <a:pt x="225" y="162"/>
                      </a:lnTo>
                      <a:lnTo>
                        <a:pt x="225" y="168"/>
                      </a:lnTo>
                      <a:lnTo>
                        <a:pt x="225" y="175"/>
                      </a:lnTo>
                      <a:lnTo>
                        <a:pt x="225" y="183"/>
                      </a:lnTo>
                      <a:lnTo>
                        <a:pt x="225" y="189"/>
                      </a:lnTo>
                      <a:lnTo>
                        <a:pt x="224" y="197"/>
                      </a:lnTo>
                      <a:lnTo>
                        <a:pt x="224" y="206"/>
                      </a:lnTo>
                      <a:lnTo>
                        <a:pt x="224" y="214"/>
                      </a:lnTo>
                      <a:lnTo>
                        <a:pt x="224" y="222"/>
                      </a:lnTo>
                      <a:lnTo>
                        <a:pt x="224" y="232"/>
                      </a:lnTo>
                      <a:lnTo>
                        <a:pt x="224" y="243"/>
                      </a:lnTo>
                      <a:lnTo>
                        <a:pt x="224" y="253"/>
                      </a:lnTo>
                      <a:lnTo>
                        <a:pt x="224" y="264"/>
                      </a:lnTo>
                      <a:lnTo>
                        <a:pt x="222" y="264"/>
                      </a:lnTo>
                      <a:lnTo>
                        <a:pt x="220" y="264"/>
                      </a:lnTo>
                      <a:lnTo>
                        <a:pt x="219" y="264"/>
                      </a:lnTo>
                      <a:lnTo>
                        <a:pt x="217" y="264"/>
                      </a:lnTo>
                      <a:lnTo>
                        <a:pt x="216" y="264"/>
                      </a:lnTo>
                      <a:lnTo>
                        <a:pt x="214" y="264"/>
                      </a:lnTo>
                      <a:lnTo>
                        <a:pt x="213" y="264"/>
                      </a:lnTo>
                      <a:lnTo>
                        <a:pt x="211" y="264"/>
                      </a:lnTo>
                      <a:lnTo>
                        <a:pt x="210" y="264"/>
                      </a:lnTo>
                      <a:lnTo>
                        <a:pt x="208" y="264"/>
                      </a:lnTo>
                      <a:lnTo>
                        <a:pt x="206" y="264"/>
                      </a:lnTo>
                      <a:lnTo>
                        <a:pt x="205" y="264"/>
                      </a:lnTo>
                      <a:lnTo>
                        <a:pt x="203" y="264"/>
                      </a:lnTo>
                      <a:lnTo>
                        <a:pt x="202" y="264"/>
                      </a:lnTo>
                      <a:lnTo>
                        <a:pt x="200" y="264"/>
                      </a:lnTo>
                      <a:lnTo>
                        <a:pt x="200" y="266"/>
                      </a:lnTo>
                      <a:lnTo>
                        <a:pt x="199" y="266"/>
                      </a:lnTo>
                      <a:lnTo>
                        <a:pt x="197" y="266"/>
                      </a:lnTo>
                      <a:lnTo>
                        <a:pt x="195" y="266"/>
                      </a:lnTo>
                      <a:lnTo>
                        <a:pt x="194" y="266"/>
                      </a:lnTo>
                      <a:lnTo>
                        <a:pt x="192" y="266"/>
                      </a:lnTo>
                      <a:lnTo>
                        <a:pt x="191" y="266"/>
                      </a:lnTo>
                      <a:lnTo>
                        <a:pt x="189" y="266"/>
                      </a:lnTo>
                      <a:lnTo>
                        <a:pt x="188" y="266"/>
                      </a:lnTo>
                      <a:lnTo>
                        <a:pt x="186" y="266"/>
                      </a:lnTo>
                      <a:lnTo>
                        <a:pt x="185" y="266"/>
                      </a:lnTo>
                      <a:lnTo>
                        <a:pt x="183" y="266"/>
                      </a:lnTo>
                      <a:lnTo>
                        <a:pt x="183" y="264"/>
                      </a:lnTo>
                      <a:lnTo>
                        <a:pt x="181" y="264"/>
                      </a:lnTo>
                      <a:lnTo>
                        <a:pt x="180" y="264"/>
                      </a:lnTo>
                      <a:lnTo>
                        <a:pt x="178" y="264"/>
                      </a:lnTo>
                      <a:lnTo>
                        <a:pt x="177" y="264"/>
                      </a:lnTo>
                      <a:lnTo>
                        <a:pt x="175" y="264"/>
                      </a:lnTo>
                      <a:lnTo>
                        <a:pt x="174" y="264"/>
                      </a:lnTo>
                      <a:lnTo>
                        <a:pt x="172" y="264"/>
                      </a:lnTo>
                      <a:lnTo>
                        <a:pt x="170" y="264"/>
                      </a:lnTo>
                      <a:lnTo>
                        <a:pt x="169" y="264"/>
                      </a:lnTo>
                      <a:lnTo>
                        <a:pt x="167" y="264"/>
                      </a:lnTo>
                      <a:lnTo>
                        <a:pt x="166" y="263"/>
                      </a:lnTo>
                      <a:lnTo>
                        <a:pt x="164" y="263"/>
                      </a:lnTo>
                      <a:lnTo>
                        <a:pt x="161" y="263"/>
                      </a:lnTo>
                      <a:lnTo>
                        <a:pt x="159" y="263"/>
                      </a:lnTo>
                      <a:lnTo>
                        <a:pt x="156" y="263"/>
                      </a:lnTo>
                      <a:lnTo>
                        <a:pt x="153" y="263"/>
                      </a:lnTo>
                      <a:lnTo>
                        <a:pt x="150" y="263"/>
                      </a:lnTo>
                      <a:lnTo>
                        <a:pt x="147" y="263"/>
                      </a:lnTo>
                      <a:lnTo>
                        <a:pt x="144" y="263"/>
                      </a:lnTo>
                      <a:lnTo>
                        <a:pt x="141" y="263"/>
                      </a:lnTo>
                      <a:lnTo>
                        <a:pt x="136" y="263"/>
                      </a:lnTo>
                      <a:lnTo>
                        <a:pt x="131" y="263"/>
                      </a:lnTo>
                      <a:lnTo>
                        <a:pt x="127" y="263"/>
                      </a:lnTo>
                      <a:lnTo>
                        <a:pt x="125" y="263"/>
                      </a:lnTo>
                      <a:lnTo>
                        <a:pt x="124" y="263"/>
                      </a:lnTo>
                      <a:lnTo>
                        <a:pt x="122" y="263"/>
                      </a:lnTo>
                      <a:lnTo>
                        <a:pt x="120" y="263"/>
                      </a:lnTo>
                      <a:lnTo>
                        <a:pt x="119" y="263"/>
                      </a:lnTo>
                      <a:lnTo>
                        <a:pt x="117" y="263"/>
                      </a:lnTo>
                      <a:lnTo>
                        <a:pt x="116" y="263"/>
                      </a:lnTo>
                      <a:lnTo>
                        <a:pt x="114" y="263"/>
                      </a:lnTo>
                      <a:lnTo>
                        <a:pt x="113" y="263"/>
                      </a:lnTo>
                      <a:lnTo>
                        <a:pt x="111" y="263"/>
                      </a:lnTo>
                      <a:lnTo>
                        <a:pt x="109" y="263"/>
                      </a:lnTo>
                      <a:lnTo>
                        <a:pt x="109" y="261"/>
                      </a:lnTo>
                      <a:lnTo>
                        <a:pt x="108" y="261"/>
                      </a:lnTo>
                      <a:close/>
                      <a:moveTo>
                        <a:pt x="11" y="253"/>
                      </a:moveTo>
                      <a:lnTo>
                        <a:pt x="14" y="253"/>
                      </a:lnTo>
                      <a:lnTo>
                        <a:pt x="17" y="253"/>
                      </a:lnTo>
                      <a:lnTo>
                        <a:pt x="22" y="253"/>
                      </a:lnTo>
                      <a:lnTo>
                        <a:pt x="25" y="253"/>
                      </a:lnTo>
                      <a:lnTo>
                        <a:pt x="30" y="253"/>
                      </a:lnTo>
                      <a:lnTo>
                        <a:pt x="33" y="253"/>
                      </a:lnTo>
                      <a:lnTo>
                        <a:pt x="37" y="253"/>
                      </a:lnTo>
                      <a:lnTo>
                        <a:pt x="41" y="253"/>
                      </a:lnTo>
                      <a:lnTo>
                        <a:pt x="45" y="253"/>
                      </a:lnTo>
                      <a:lnTo>
                        <a:pt x="48" y="253"/>
                      </a:lnTo>
                      <a:lnTo>
                        <a:pt x="53" y="253"/>
                      </a:lnTo>
                      <a:lnTo>
                        <a:pt x="56" y="253"/>
                      </a:lnTo>
                      <a:lnTo>
                        <a:pt x="61" y="253"/>
                      </a:lnTo>
                      <a:lnTo>
                        <a:pt x="66" y="253"/>
                      </a:lnTo>
                      <a:lnTo>
                        <a:pt x="69" y="253"/>
                      </a:lnTo>
                      <a:lnTo>
                        <a:pt x="73" y="253"/>
                      </a:lnTo>
                      <a:lnTo>
                        <a:pt x="78" y="253"/>
                      </a:lnTo>
                      <a:lnTo>
                        <a:pt x="81" y="253"/>
                      </a:lnTo>
                      <a:lnTo>
                        <a:pt x="86" y="253"/>
                      </a:lnTo>
                      <a:lnTo>
                        <a:pt x="91" y="253"/>
                      </a:lnTo>
                      <a:lnTo>
                        <a:pt x="94" y="253"/>
                      </a:lnTo>
                      <a:lnTo>
                        <a:pt x="98" y="253"/>
                      </a:lnTo>
                      <a:lnTo>
                        <a:pt x="102" y="253"/>
                      </a:lnTo>
                      <a:lnTo>
                        <a:pt x="106" y="253"/>
                      </a:lnTo>
                      <a:lnTo>
                        <a:pt x="109" y="253"/>
                      </a:lnTo>
                      <a:lnTo>
                        <a:pt x="114" y="253"/>
                      </a:lnTo>
                      <a:lnTo>
                        <a:pt x="117" y="253"/>
                      </a:lnTo>
                      <a:lnTo>
                        <a:pt x="122" y="253"/>
                      </a:lnTo>
                      <a:lnTo>
                        <a:pt x="125" y="253"/>
                      </a:lnTo>
                      <a:lnTo>
                        <a:pt x="128" y="253"/>
                      </a:lnTo>
                      <a:lnTo>
                        <a:pt x="131" y="253"/>
                      </a:lnTo>
                      <a:lnTo>
                        <a:pt x="134" y="253"/>
                      </a:lnTo>
                      <a:lnTo>
                        <a:pt x="134" y="255"/>
                      </a:lnTo>
                      <a:lnTo>
                        <a:pt x="138" y="255"/>
                      </a:lnTo>
                      <a:lnTo>
                        <a:pt x="139" y="255"/>
                      </a:lnTo>
                      <a:lnTo>
                        <a:pt x="142" y="255"/>
                      </a:lnTo>
                      <a:lnTo>
                        <a:pt x="144" y="255"/>
                      </a:lnTo>
                      <a:lnTo>
                        <a:pt x="147" y="255"/>
                      </a:lnTo>
                      <a:lnTo>
                        <a:pt x="149" y="256"/>
                      </a:lnTo>
                      <a:lnTo>
                        <a:pt x="152" y="256"/>
                      </a:lnTo>
                      <a:lnTo>
                        <a:pt x="153" y="256"/>
                      </a:lnTo>
                      <a:lnTo>
                        <a:pt x="156" y="256"/>
                      </a:lnTo>
                      <a:lnTo>
                        <a:pt x="158" y="256"/>
                      </a:lnTo>
                      <a:lnTo>
                        <a:pt x="161" y="256"/>
                      </a:lnTo>
                      <a:lnTo>
                        <a:pt x="163" y="258"/>
                      </a:lnTo>
                      <a:lnTo>
                        <a:pt x="166" y="258"/>
                      </a:lnTo>
                      <a:lnTo>
                        <a:pt x="167" y="258"/>
                      </a:lnTo>
                      <a:lnTo>
                        <a:pt x="170" y="258"/>
                      </a:lnTo>
                      <a:lnTo>
                        <a:pt x="172" y="258"/>
                      </a:lnTo>
                      <a:lnTo>
                        <a:pt x="175" y="258"/>
                      </a:lnTo>
                      <a:lnTo>
                        <a:pt x="177" y="258"/>
                      </a:lnTo>
                      <a:lnTo>
                        <a:pt x="180" y="259"/>
                      </a:lnTo>
                      <a:lnTo>
                        <a:pt x="181" y="259"/>
                      </a:lnTo>
                      <a:lnTo>
                        <a:pt x="185" y="259"/>
                      </a:lnTo>
                      <a:lnTo>
                        <a:pt x="186" y="259"/>
                      </a:lnTo>
                      <a:lnTo>
                        <a:pt x="189" y="259"/>
                      </a:lnTo>
                      <a:lnTo>
                        <a:pt x="191" y="259"/>
                      </a:lnTo>
                      <a:lnTo>
                        <a:pt x="194" y="259"/>
                      </a:lnTo>
                      <a:lnTo>
                        <a:pt x="195" y="261"/>
                      </a:lnTo>
                      <a:lnTo>
                        <a:pt x="199" y="261"/>
                      </a:lnTo>
                      <a:lnTo>
                        <a:pt x="200" y="261"/>
                      </a:lnTo>
                      <a:lnTo>
                        <a:pt x="203" y="261"/>
                      </a:lnTo>
                      <a:lnTo>
                        <a:pt x="205" y="261"/>
                      </a:lnTo>
                      <a:lnTo>
                        <a:pt x="208" y="261"/>
                      </a:lnTo>
                      <a:lnTo>
                        <a:pt x="210" y="261"/>
                      </a:lnTo>
                      <a:lnTo>
                        <a:pt x="211" y="261"/>
                      </a:lnTo>
                      <a:lnTo>
                        <a:pt x="211" y="259"/>
                      </a:lnTo>
                      <a:lnTo>
                        <a:pt x="213" y="259"/>
                      </a:lnTo>
                      <a:lnTo>
                        <a:pt x="213" y="258"/>
                      </a:lnTo>
                      <a:lnTo>
                        <a:pt x="214" y="258"/>
                      </a:lnTo>
                      <a:lnTo>
                        <a:pt x="214" y="255"/>
                      </a:lnTo>
                      <a:lnTo>
                        <a:pt x="214" y="251"/>
                      </a:lnTo>
                      <a:lnTo>
                        <a:pt x="214" y="248"/>
                      </a:lnTo>
                      <a:lnTo>
                        <a:pt x="214" y="246"/>
                      </a:lnTo>
                      <a:lnTo>
                        <a:pt x="214" y="243"/>
                      </a:lnTo>
                      <a:lnTo>
                        <a:pt x="214" y="240"/>
                      </a:lnTo>
                      <a:lnTo>
                        <a:pt x="214" y="237"/>
                      </a:lnTo>
                      <a:lnTo>
                        <a:pt x="214" y="235"/>
                      </a:lnTo>
                      <a:lnTo>
                        <a:pt x="216" y="232"/>
                      </a:lnTo>
                      <a:lnTo>
                        <a:pt x="216" y="228"/>
                      </a:lnTo>
                      <a:lnTo>
                        <a:pt x="216" y="225"/>
                      </a:lnTo>
                      <a:lnTo>
                        <a:pt x="216" y="224"/>
                      </a:lnTo>
                      <a:lnTo>
                        <a:pt x="216" y="220"/>
                      </a:lnTo>
                      <a:lnTo>
                        <a:pt x="216" y="217"/>
                      </a:lnTo>
                      <a:lnTo>
                        <a:pt x="216" y="214"/>
                      </a:lnTo>
                      <a:lnTo>
                        <a:pt x="216" y="211"/>
                      </a:lnTo>
                      <a:lnTo>
                        <a:pt x="216" y="209"/>
                      </a:lnTo>
                      <a:lnTo>
                        <a:pt x="216" y="206"/>
                      </a:lnTo>
                      <a:lnTo>
                        <a:pt x="216" y="202"/>
                      </a:lnTo>
                      <a:lnTo>
                        <a:pt x="216" y="199"/>
                      </a:lnTo>
                      <a:lnTo>
                        <a:pt x="216" y="197"/>
                      </a:lnTo>
                      <a:lnTo>
                        <a:pt x="216" y="194"/>
                      </a:lnTo>
                      <a:lnTo>
                        <a:pt x="216" y="191"/>
                      </a:lnTo>
                      <a:lnTo>
                        <a:pt x="216" y="188"/>
                      </a:lnTo>
                      <a:lnTo>
                        <a:pt x="216" y="186"/>
                      </a:lnTo>
                      <a:lnTo>
                        <a:pt x="216" y="183"/>
                      </a:lnTo>
                      <a:lnTo>
                        <a:pt x="216" y="180"/>
                      </a:lnTo>
                      <a:lnTo>
                        <a:pt x="216" y="176"/>
                      </a:lnTo>
                      <a:lnTo>
                        <a:pt x="216" y="173"/>
                      </a:lnTo>
                      <a:lnTo>
                        <a:pt x="216" y="171"/>
                      </a:lnTo>
                      <a:lnTo>
                        <a:pt x="217" y="168"/>
                      </a:lnTo>
                      <a:lnTo>
                        <a:pt x="217" y="165"/>
                      </a:lnTo>
                      <a:lnTo>
                        <a:pt x="217" y="160"/>
                      </a:lnTo>
                      <a:lnTo>
                        <a:pt x="217" y="155"/>
                      </a:lnTo>
                      <a:lnTo>
                        <a:pt x="217" y="150"/>
                      </a:lnTo>
                      <a:lnTo>
                        <a:pt x="216" y="145"/>
                      </a:lnTo>
                      <a:lnTo>
                        <a:pt x="216" y="140"/>
                      </a:lnTo>
                      <a:lnTo>
                        <a:pt x="216" y="136"/>
                      </a:lnTo>
                      <a:lnTo>
                        <a:pt x="216" y="131"/>
                      </a:lnTo>
                      <a:lnTo>
                        <a:pt x="216" y="126"/>
                      </a:lnTo>
                      <a:lnTo>
                        <a:pt x="216" y="121"/>
                      </a:lnTo>
                      <a:lnTo>
                        <a:pt x="216" y="116"/>
                      </a:lnTo>
                      <a:lnTo>
                        <a:pt x="216" y="111"/>
                      </a:lnTo>
                      <a:lnTo>
                        <a:pt x="216" y="106"/>
                      </a:lnTo>
                      <a:lnTo>
                        <a:pt x="216" y="101"/>
                      </a:lnTo>
                      <a:lnTo>
                        <a:pt x="216" y="96"/>
                      </a:lnTo>
                      <a:lnTo>
                        <a:pt x="216" y="92"/>
                      </a:lnTo>
                      <a:lnTo>
                        <a:pt x="216" y="87"/>
                      </a:lnTo>
                      <a:lnTo>
                        <a:pt x="216" y="82"/>
                      </a:lnTo>
                      <a:lnTo>
                        <a:pt x="216" y="77"/>
                      </a:lnTo>
                      <a:lnTo>
                        <a:pt x="216" y="72"/>
                      </a:lnTo>
                      <a:lnTo>
                        <a:pt x="216" y="67"/>
                      </a:lnTo>
                      <a:lnTo>
                        <a:pt x="216" y="62"/>
                      </a:lnTo>
                      <a:lnTo>
                        <a:pt x="216" y="57"/>
                      </a:lnTo>
                      <a:lnTo>
                        <a:pt x="214" y="52"/>
                      </a:lnTo>
                      <a:lnTo>
                        <a:pt x="214" y="48"/>
                      </a:lnTo>
                      <a:lnTo>
                        <a:pt x="214" y="43"/>
                      </a:lnTo>
                      <a:lnTo>
                        <a:pt x="214" y="38"/>
                      </a:lnTo>
                      <a:lnTo>
                        <a:pt x="214" y="33"/>
                      </a:lnTo>
                      <a:lnTo>
                        <a:pt x="214" y="28"/>
                      </a:lnTo>
                      <a:lnTo>
                        <a:pt x="214" y="23"/>
                      </a:lnTo>
                      <a:lnTo>
                        <a:pt x="214" y="18"/>
                      </a:lnTo>
                      <a:lnTo>
                        <a:pt x="214" y="13"/>
                      </a:lnTo>
                      <a:lnTo>
                        <a:pt x="214" y="8"/>
                      </a:lnTo>
                      <a:lnTo>
                        <a:pt x="208" y="8"/>
                      </a:lnTo>
                      <a:lnTo>
                        <a:pt x="202" y="8"/>
                      </a:lnTo>
                      <a:lnTo>
                        <a:pt x="195" y="8"/>
                      </a:lnTo>
                      <a:lnTo>
                        <a:pt x="191" y="8"/>
                      </a:lnTo>
                      <a:lnTo>
                        <a:pt x="185" y="8"/>
                      </a:lnTo>
                      <a:lnTo>
                        <a:pt x="177" y="8"/>
                      </a:lnTo>
                      <a:lnTo>
                        <a:pt x="170" y="8"/>
                      </a:lnTo>
                      <a:lnTo>
                        <a:pt x="164" y="8"/>
                      </a:lnTo>
                      <a:lnTo>
                        <a:pt x="158" y="8"/>
                      </a:lnTo>
                      <a:lnTo>
                        <a:pt x="152" y="8"/>
                      </a:lnTo>
                      <a:lnTo>
                        <a:pt x="145" y="8"/>
                      </a:lnTo>
                      <a:lnTo>
                        <a:pt x="138" y="8"/>
                      </a:lnTo>
                      <a:lnTo>
                        <a:pt x="131" y="8"/>
                      </a:lnTo>
                      <a:lnTo>
                        <a:pt x="125" y="8"/>
                      </a:lnTo>
                      <a:lnTo>
                        <a:pt x="119" y="8"/>
                      </a:lnTo>
                      <a:lnTo>
                        <a:pt x="111" y="8"/>
                      </a:lnTo>
                      <a:lnTo>
                        <a:pt x="105" y="8"/>
                      </a:lnTo>
                      <a:lnTo>
                        <a:pt x="98" y="8"/>
                      </a:lnTo>
                      <a:lnTo>
                        <a:pt x="91" y="8"/>
                      </a:lnTo>
                      <a:lnTo>
                        <a:pt x="84" y="8"/>
                      </a:lnTo>
                      <a:lnTo>
                        <a:pt x="78" y="8"/>
                      </a:lnTo>
                      <a:lnTo>
                        <a:pt x="70" y="8"/>
                      </a:lnTo>
                      <a:lnTo>
                        <a:pt x="64" y="8"/>
                      </a:lnTo>
                      <a:lnTo>
                        <a:pt x="58" y="8"/>
                      </a:lnTo>
                      <a:lnTo>
                        <a:pt x="52" y="8"/>
                      </a:lnTo>
                      <a:lnTo>
                        <a:pt x="45" y="8"/>
                      </a:lnTo>
                      <a:lnTo>
                        <a:pt x="39" y="8"/>
                      </a:lnTo>
                      <a:lnTo>
                        <a:pt x="31" y="8"/>
                      </a:lnTo>
                      <a:lnTo>
                        <a:pt x="25" y="8"/>
                      </a:lnTo>
                      <a:lnTo>
                        <a:pt x="20" y="8"/>
                      </a:lnTo>
                      <a:lnTo>
                        <a:pt x="14" y="8"/>
                      </a:lnTo>
                      <a:lnTo>
                        <a:pt x="8" y="8"/>
                      </a:lnTo>
                      <a:lnTo>
                        <a:pt x="8" y="23"/>
                      </a:lnTo>
                      <a:lnTo>
                        <a:pt x="8" y="39"/>
                      </a:lnTo>
                      <a:lnTo>
                        <a:pt x="8" y="52"/>
                      </a:lnTo>
                      <a:lnTo>
                        <a:pt x="8" y="65"/>
                      </a:lnTo>
                      <a:lnTo>
                        <a:pt x="8" y="78"/>
                      </a:lnTo>
                      <a:lnTo>
                        <a:pt x="8" y="90"/>
                      </a:lnTo>
                      <a:lnTo>
                        <a:pt x="8" y="100"/>
                      </a:lnTo>
                      <a:lnTo>
                        <a:pt x="8" y="111"/>
                      </a:lnTo>
                      <a:lnTo>
                        <a:pt x="8" y="119"/>
                      </a:lnTo>
                      <a:lnTo>
                        <a:pt x="8" y="129"/>
                      </a:lnTo>
                      <a:lnTo>
                        <a:pt x="8" y="137"/>
                      </a:lnTo>
                      <a:lnTo>
                        <a:pt x="8" y="144"/>
                      </a:lnTo>
                      <a:lnTo>
                        <a:pt x="8" y="152"/>
                      </a:lnTo>
                      <a:lnTo>
                        <a:pt x="8" y="158"/>
                      </a:lnTo>
                      <a:lnTo>
                        <a:pt x="8" y="165"/>
                      </a:lnTo>
                      <a:lnTo>
                        <a:pt x="8" y="170"/>
                      </a:lnTo>
                      <a:lnTo>
                        <a:pt x="8" y="176"/>
                      </a:lnTo>
                      <a:lnTo>
                        <a:pt x="8" y="181"/>
                      </a:lnTo>
                      <a:lnTo>
                        <a:pt x="8" y="186"/>
                      </a:lnTo>
                      <a:lnTo>
                        <a:pt x="8" y="191"/>
                      </a:lnTo>
                      <a:lnTo>
                        <a:pt x="9" y="196"/>
                      </a:lnTo>
                      <a:lnTo>
                        <a:pt x="9" y="201"/>
                      </a:lnTo>
                      <a:lnTo>
                        <a:pt x="9" y="206"/>
                      </a:lnTo>
                      <a:lnTo>
                        <a:pt x="9" y="211"/>
                      </a:lnTo>
                      <a:lnTo>
                        <a:pt x="9" y="214"/>
                      </a:lnTo>
                      <a:lnTo>
                        <a:pt x="9" y="219"/>
                      </a:lnTo>
                      <a:lnTo>
                        <a:pt x="9" y="224"/>
                      </a:lnTo>
                      <a:lnTo>
                        <a:pt x="9" y="228"/>
                      </a:lnTo>
                      <a:lnTo>
                        <a:pt x="9" y="235"/>
                      </a:lnTo>
                      <a:lnTo>
                        <a:pt x="9" y="240"/>
                      </a:lnTo>
                      <a:lnTo>
                        <a:pt x="9" y="245"/>
                      </a:lnTo>
                      <a:lnTo>
                        <a:pt x="11" y="251"/>
                      </a:lnTo>
                      <a:lnTo>
                        <a:pt x="11" y="253"/>
                      </a:lnTo>
                      <a:close/>
                    </a:path>
                  </a:pathLst>
                </a:cu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107763" dir="2700000" algn="ctr" rotWithShape="0">
                          <a:srgbClr val="808080"/>
                        </a:outerShdw>
                      </a:effectLst>
                    </a14:hiddenEffects>
                  </a:ext>
                </a:extLst>
              </p:spPr>
              <p:txBody>
                <a:bodyPr/>
                <a:lstStyle/>
                <a:p>
                  <a:endParaRPr lang="en-ID"/>
                </a:p>
              </p:txBody>
            </p:sp>
            <p:sp>
              <p:nvSpPr>
                <p:cNvPr id="92" name="Freeform 38">
                  <a:extLst>
                    <a:ext uri="{FF2B5EF4-FFF2-40B4-BE49-F238E27FC236}">
                      <a16:creationId xmlns:a16="http://schemas.microsoft.com/office/drawing/2014/main" id="{82A375E7-F336-487C-96D7-6250B59A2F83}"/>
                    </a:ext>
                  </a:extLst>
                </p:cNvPr>
                <p:cNvSpPr>
                  <a:spLocks/>
                </p:cNvSpPr>
                <p:nvPr/>
              </p:nvSpPr>
              <p:spPr bwMode="auto">
                <a:xfrm>
                  <a:off x="4272" y="1688"/>
                  <a:ext cx="81" cy="93"/>
                </a:xfrm>
                <a:custGeom>
                  <a:avLst/>
                  <a:gdLst>
                    <a:gd name="T0" fmla="*/ 76 w 153"/>
                    <a:gd name="T1" fmla="*/ 192 h 195"/>
                    <a:gd name="T2" fmla="*/ 53 w 153"/>
                    <a:gd name="T3" fmla="*/ 191 h 195"/>
                    <a:gd name="T4" fmla="*/ 37 w 153"/>
                    <a:gd name="T5" fmla="*/ 189 h 195"/>
                    <a:gd name="T6" fmla="*/ 23 w 153"/>
                    <a:gd name="T7" fmla="*/ 189 h 195"/>
                    <a:gd name="T8" fmla="*/ 11 w 153"/>
                    <a:gd name="T9" fmla="*/ 189 h 195"/>
                    <a:gd name="T10" fmla="*/ 1 w 153"/>
                    <a:gd name="T11" fmla="*/ 173 h 195"/>
                    <a:gd name="T12" fmla="*/ 1 w 153"/>
                    <a:gd name="T13" fmla="*/ 140 h 195"/>
                    <a:gd name="T14" fmla="*/ 1 w 153"/>
                    <a:gd name="T15" fmla="*/ 107 h 195"/>
                    <a:gd name="T16" fmla="*/ 1 w 153"/>
                    <a:gd name="T17" fmla="*/ 76 h 195"/>
                    <a:gd name="T18" fmla="*/ 1 w 153"/>
                    <a:gd name="T19" fmla="*/ 44 h 195"/>
                    <a:gd name="T20" fmla="*/ 1 w 153"/>
                    <a:gd name="T21" fmla="*/ 16 h 195"/>
                    <a:gd name="T22" fmla="*/ 3 w 153"/>
                    <a:gd name="T23" fmla="*/ 8 h 195"/>
                    <a:gd name="T24" fmla="*/ 8 w 153"/>
                    <a:gd name="T25" fmla="*/ 3 h 195"/>
                    <a:gd name="T26" fmla="*/ 15 w 153"/>
                    <a:gd name="T27" fmla="*/ 1 h 195"/>
                    <a:gd name="T28" fmla="*/ 20 w 153"/>
                    <a:gd name="T29" fmla="*/ 3 h 195"/>
                    <a:gd name="T30" fmla="*/ 15 w 153"/>
                    <a:gd name="T31" fmla="*/ 10 h 195"/>
                    <a:gd name="T32" fmla="*/ 11 w 153"/>
                    <a:gd name="T33" fmla="*/ 16 h 195"/>
                    <a:gd name="T34" fmla="*/ 8 w 153"/>
                    <a:gd name="T35" fmla="*/ 23 h 195"/>
                    <a:gd name="T36" fmla="*/ 8 w 153"/>
                    <a:gd name="T37" fmla="*/ 32 h 195"/>
                    <a:gd name="T38" fmla="*/ 8 w 153"/>
                    <a:gd name="T39" fmla="*/ 42 h 195"/>
                    <a:gd name="T40" fmla="*/ 9 w 153"/>
                    <a:gd name="T41" fmla="*/ 50 h 195"/>
                    <a:gd name="T42" fmla="*/ 14 w 153"/>
                    <a:gd name="T43" fmla="*/ 55 h 195"/>
                    <a:gd name="T44" fmla="*/ 22 w 153"/>
                    <a:gd name="T45" fmla="*/ 60 h 195"/>
                    <a:gd name="T46" fmla="*/ 31 w 153"/>
                    <a:gd name="T47" fmla="*/ 60 h 195"/>
                    <a:gd name="T48" fmla="*/ 40 w 153"/>
                    <a:gd name="T49" fmla="*/ 59 h 195"/>
                    <a:gd name="T50" fmla="*/ 45 w 153"/>
                    <a:gd name="T51" fmla="*/ 54 h 195"/>
                    <a:gd name="T52" fmla="*/ 50 w 153"/>
                    <a:gd name="T53" fmla="*/ 49 h 195"/>
                    <a:gd name="T54" fmla="*/ 53 w 153"/>
                    <a:gd name="T55" fmla="*/ 42 h 195"/>
                    <a:gd name="T56" fmla="*/ 53 w 153"/>
                    <a:gd name="T57" fmla="*/ 32 h 195"/>
                    <a:gd name="T58" fmla="*/ 53 w 153"/>
                    <a:gd name="T59" fmla="*/ 23 h 195"/>
                    <a:gd name="T60" fmla="*/ 51 w 153"/>
                    <a:gd name="T61" fmla="*/ 15 h 195"/>
                    <a:gd name="T62" fmla="*/ 47 w 153"/>
                    <a:gd name="T63" fmla="*/ 10 h 195"/>
                    <a:gd name="T64" fmla="*/ 44 w 153"/>
                    <a:gd name="T65" fmla="*/ 3 h 195"/>
                    <a:gd name="T66" fmla="*/ 64 w 153"/>
                    <a:gd name="T67" fmla="*/ 3 h 195"/>
                    <a:gd name="T68" fmla="*/ 83 w 153"/>
                    <a:gd name="T69" fmla="*/ 3 h 195"/>
                    <a:gd name="T70" fmla="*/ 103 w 153"/>
                    <a:gd name="T71" fmla="*/ 3 h 195"/>
                    <a:gd name="T72" fmla="*/ 123 w 153"/>
                    <a:gd name="T73" fmla="*/ 3 h 195"/>
                    <a:gd name="T74" fmla="*/ 144 w 153"/>
                    <a:gd name="T75" fmla="*/ 3 h 195"/>
                    <a:gd name="T76" fmla="*/ 150 w 153"/>
                    <a:gd name="T77" fmla="*/ 10 h 195"/>
                    <a:gd name="T78" fmla="*/ 150 w 153"/>
                    <a:gd name="T79" fmla="*/ 19 h 195"/>
                    <a:gd name="T80" fmla="*/ 148 w 153"/>
                    <a:gd name="T81" fmla="*/ 29 h 195"/>
                    <a:gd name="T82" fmla="*/ 148 w 153"/>
                    <a:gd name="T83" fmla="*/ 39 h 195"/>
                    <a:gd name="T84" fmla="*/ 148 w 153"/>
                    <a:gd name="T85" fmla="*/ 49 h 195"/>
                    <a:gd name="T86" fmla="*/ 148 w 153"/>
                    <a:gd name="T87" fmla="*/ 65 h 195"/>
                    <a:gd name="T88" fmla="*/ 148 w 153"/>
                    <a:gd name="T89" fmla="*/ 91 h 195"/>
                    <a:gd name="T90" fmla="*/ 150 w 153"/>
                    <a:gd name="T91" fmla="*/ 117 h 195"/>
                    <a:gd name="T92" fmla="*/ 152 w 153"/>
                    <a:gd name="T93" fmla="*/ 143 h 195"/>
                    <a:gd name="T94" fmla="*/ 153 w 153"/>
                    <a:gd name="T95" fmla="*/ 169 h 195"/>
                    <a:gd name="T96" fmla="*/ 153 w 153"/>
                    <a:gd name="T97" fmla="*/ 195 h 195"/>
                    <a:gd name="T98" fmla="*/ 144 w 153"/>
                    <a:gd name="T99" fmla="*/ 195 h 195"/>
                    <a:gd name="T100" fmla="*/ 134 w 153"/>
                    <a:gd name="T101" fmla="*/ 195 h 195"/>
                    <a:gd name="T102" fmla="*/ 125 w 153"/>
                    <a:gd name="T103" fmla="*/ 195 h 195"/>
                    <a:gd name="T104" fmla="*/ 116 w 153"/>
                    <a:gd name="T105" fmla="*/ 195 h 195"/>
                    <a:gd name="T106" fmla="*/ 106 w 153"/>
                    <a:gd name="T107" fmla="*/ 195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53" h="195">
                      <a:moveTo>
                        <a:pt x="105" y="195"/>
                      </a:moveTo>
                      <a:lnTo>
                        <a:pt x="98" y="194"/>
                      </a:lnTo>
                      <a:lnTo>
                        <a:pt x="92" y="194"/>
                      </a:lnTo>
                      <a:lnTo>
                        <a:pt x="87" y="194"/>
                      </a:lnTo>
                      <a:lnTo>
                        <a:pt x="81" y="192"/>
                      </a:lnTo>
                      <a:lnTo>
                        <a:pt x="76" y="192"/>
                      </a:lnTo>
                      <a:lnTo>
                        <a:pt x="72" y="192"/>
                      </a:lnTo>
                      <a:lnTo>
                        <a:pt x="67" y="192"/>
                      </a:lnTo>
                      <a:lnTo>
                        <a:pt x="64" y="192"/>
                      </a:lnTo>
                      <a:lnTo>
                        <a:pt x="59" y="191"/>
                      </a:lnTo>
                      <a:lnTo>
                        <a:pt x="56" y="191"/>
                      </a:lnTo>
                      <a:lnTo>
                        <a:pt x="53" y="191"/>
                      </a:lnTo>
                      <a:lnTo>
                        <a:pt x="50" y="191"/>
                      </a:lnTo>
                      <a:lnTo>
                        <a:pt x="47" y="191"/>
                      </a:lnTo>
                      <a:lnTo>
                        <a:pt x="44" y="191"/>
                      </a:lnTo>
                      <a:lnTo>
                        <a:pt x="42" y="191"/>
                      </a:lnTo>
                      <a:lnTo>
                        <a:pt x="39" y="191"/>
                      </a:lnTo>
                      <a:lnTo>
                        <a:pt x="37" y="189"/>
                      </a:lnTo>
                      <a:lnTo>
                        <a:pt x="34" y="189"/>
                      </a:lnTo>
                      <a:lnTo>
                        <a:pt x="33" y="189"/>
                      </a:lnTo>
                      <a:lnTo>
                        <a:pt x="30" y="189"/>
                      </a:lnTo>
                      <a:lnTo>
                        <a:pt x="28" y="189"/>
                      </a:lnTo>
                      <a:lnTo>
                        <a:pt x="26" y="189"/>
                      </a:lnTo>
                      <a:lnTo>
                        <a:pt x="23" y="189"/>
                      </a:lnTo>
                      <a:lnTo>
                        <a:pt x="22" y="189"/>
                      </a:lnTo>
                      <a:lnTo>
                        <a:pt x="20" y="189"/>
                      </a:lnTo>
                      <a:lnTo>
                        <a:pt x="17" y="189"/>
                      </a:lnTo>
                      <a:lnTo>
                        <a:pt x="15" y="189"/>
                      </a:lnTo>
                      <a:lnTo>
                        <a:pt x="12" y="189"/>
                      </a:lnTo>
                      <a:lnTo>
                        <a:pt x="11" y="189"/>
                      </a:lnTo>
                      <a:lnTo>
                        <a:pt x="8" y="189"/>
                      </a:lnTo>
                      <a:lnTo>
                        <a:pt x="4" y="189"/>
                      </a:lnTo>
                      <a:lnTo>
                        <a:pt x="3" y="189"/>
                      </a:lnTo>
                      <a:lnTo>
                        <a:pt x="1" y="182"/>
                      </a:lnTo>
                      <a:lnTo>
                        <a:pt x="1" y="178"/>
                      </a:lnTo>
                      <a:lnTo>
                        <a:pt x="1" y="173"/>
                      </a:lnTo>
                      <a:lnTo>
                        <a:pt x="1" y="168"/>
                      </a:lnTo>
                      <a:lnTo>
                        <a:pt x="1" y="161"/>
                      </a:lnTo>
                      <a:lnTo>
                        <a:pt x="1" y="156"/>
                      </a:lnTo>
                      <a:lnTo>
                        <a:pt x="1" y="151"/>
                      </a:lnTo>
                      <a:lnTo>
                        <a:pt x="1" y="145"/>
                      </a:lnTo>
                      <a:lnTo>
                        <a:pt x="1" y="140"/>
                      </a:lnTo>
                      <a:lnTo>
                        <a:pt x="1" y="135"/>
                      </a:lnTo>
                      <a:lnTo>
                        <a:pt x="1" y="130"/>
                      </a:lnTo>
                      <a:lnTo>
                        <a:pt x="1" y="124"/>
                      </a:lnTo>
                      <a:lnTo>
                        <a:pt x="1" y="119"/>
                      </a:lnTo>
                      <a:lnTo>
                        <a:pt x="1" y="114"/>
                      </a:lnTo>
                      <a:lnTo>
                        <a:pt x="1" y="107"/>
                      </a:lnTo>
                      <a:lnTo>
                        <a:pt x="1" y="103"/>
                      </a:lnTo>
                      <a:lnTo>
                        <a:pt x="1" y="98"/>
                      </a:lnTo>
                      <a:lnTo>
                        <a:pt x="1" y="91"/>
                      </a:lnTo>
                      <a:lnTo>
                        <a:pt x="1" y="86"/>
                      </a:lnTo>
                      <a:lnTo>
                        <a:pt x="1" y="81"/>
                      </a:lnTo>
                      <a:lnTo>
                        <a:pt x="1" y="76"/>
                      </a:lnTo>
                      <a:lnTo>
                        <a:pt x="1" y="70"/>
                      </a:lnTo>
                      <a:lnTo>
                        <a:pt x="1" y="65"/>
                      </a:lnTo>
                      <a:lnTo>
                        <a:pt x="1" y="60"/>
                      </a:lnTo>
                      <a:lnTo>
                        <a:pt x="1" y="54"/>
                      </a:lnTo>
                      <a:lnTo>
                        <a:pt x="1" y="49"/>
                      </a:lnTo>
                      <a:lnTo>
                        <a:pt x="1" y="44"/>
                      </a:lnTo>
                      <a:lnTo>
                        <a:pt x="1" y="37"/>
                      </a:lnTo>
                      <a:lnTo>
                        <a:pt x="1" y="32"/>
                      </a:lnTo>
                      <a:lnTo>
                        <a:pt x="1" y="28"/>
                      </a:lnTo>
                      <a:lnTo>
                        <a:pt x="0" y="21"/>
                      </a:lnTo>
                      <a:lnTo>
                        <a:pt x="0" y="16"/>
                      </a:lnTo>
                      <a:lnTo>
                        <a:pt x="1" y="16"/>
                      </a:lnTo>
                      <a:lnTo>
                        <a:pt x="1" y="15"/>
                      </a:lnTo>
                      <a:lnTo>
                        <a:pt x="1" y="13"/>
                      </a:lnTo>
                      <a:lnTo>
                        <a:pt x="1" y="11"/>
                      </a:lnTo>
                      <a:lnTo>
                        <a:pt x="1" y="10"/>
                      </a:lnTo>
                      <a:lnTo>
                        <a:pt x="1" y="8"/>
                      </a:lnTo>
                      <a:lnTo>
                        <a:pt x="3" y="8"/>
                      </a:lnTo>
                      <a:lnTo>
                        <a:pt x="3" y="6"/>
                      </a:lnTo>
                      <a:lnTo>
                        <a:pt x="3" y="5"/>
                      </a:lnTo>
                      <a:lnTo>
                        <a:pt x="3" y="3"/>
                      </a:lnTo>
                      <a:lnTo>
                        <a:pt x="4" y="3"/>
                      </a:lnTo>
                      <a:lnTo>
                        <a:pt x="6" y="3"/>
                      </a:lnTo>
                      <a:lnTo>
                        <a:pt x="8" y="3"/>
                      </a:lnTo>
                      <a:lnTo>
                        <a:pt x="9" y="3"/>
                      </a:lnTo>
                      <a:lnTo>
                        <a:pt x="9" y="1"/>
                      </a:lnTo>
                      <a:lnTo>
                        <a:pt x="11" y="1"/>
                      </a:lnTo>
                      <a:lnTo>
                        <a:pt x="12" y="1"/>
                      </a:lnTo>
                      <a:lnTo>
                        <a:pt x="14" y="1"/>
                      </a:lnTo>
                      <a:lnTo>
                        <a:pt x="15" y="1"/>
                      </a:lnTo>
                      <a:lnTo>
                        <a:pt x="15" y="0"/>
                      </a:lnTo>
                      <a:lnTo>
                        <a:pt x="17" y="0"/>
                      </a:lnTo>
                      <a:lnTo>
                        <a:pt x="17" y="1"/>
                      </a:lnTo>
                      <a:lnTo>
                        <a:pt x="19" y="1"/>
                      </a:lnTo>
                      <a:lnTo>
                        <a:pt x="19" y="3"/>
                      </a:lnTo>
                      <a:lnTo>
                        <a:pt x="20" y="3"/>
                      </a:lnTo>
                      <a:lnTo>
                        <a:pt x="19" y="3"/>
                      </a:lnTo>
                      <a:lnTo>
                        <a:pt x="19" y="5"/>
                      </a:lnTo>
                      <a:lnTo>
                        <a:pt x="17" y="6"/>
                      </a:lnTo>
                      <a:lnTo>
                        <a:pt x="17" y="8"/>
                      </a:lnTo>
                      <a:lnTo>
                        <a:pt x="15" y="8"/>
                      </a:lnTo>
                      <a:lnTo>
                        <a:pt x="15" y="10"/>
                      </a:lnTo>
                      <a:lnTo>
                        <a:pt x="14" y="11"/>
                      </a:lnTo>
                      <a:lnTo>
                        <a:pt x="14" y="13"/>
                      </a:lnTo>
                      <a:lnTo>
                        <a:pt x="12" y="13"/>
                      </a:lnTo>
                      <a:lnTo>
                        <a:pt x="12" y="15"/>
                      </a:lnTo>
                      <a:lnTo>
                        <a:pt x="11" y="15"/>
                      </a:lnTo>
                      <a:lnTo>
                        <a:pt x="11" y="16"/>
                      </a:lnTo>
                      <a:lnTo>
                        <a:pt x="11" y="18"/>
                      </a:lnTo>
                      <a:lnTo>
                        <a:pt x="9" y="18"/>
                      </a:lnTo>
                      <a:lnTo>
                        <a:pt x="9" y="19"/>
                      </a:lnTo>
                      <a:lnTo>
                        <a:pt x="8" y="19"/>
                      </a:lnTo>
                      <a:lnTo>
                        <a:pt x="8" y="21"/>
                      </a:lnTo>
                      <a:lnTo>
                        <a:pt x="8" y="23"/>
                      </a:lnTo>
                      <a:lnTo>
                        <a:pt x="8" y="24"/>
                      </a:lnTo>
                      <a:lnTo>
                        <a:pt x="8" y="26"/>
                      </a:lnTo>
                      <a:lnTo>
                        <a:pt x="8" y="28"/>
                      </a:lnTo>
                      <a:lnTo>
                        <a:pt x="8" y="29"/>
                      </a:lnTo>
                      <a:lnTo>
                        <a:pt x="8" y="31"/>
                      </a:lnTo>
                      <a:lnTo>
                        <a:pt x="8" y="32"/>
                      </a:lnTo>
                      <a:lnTo>
                        <a:pt x="8" y="34"/>
                      </a:lnTo>
                      <a:lnTo>
                        <a:pt x="8" y="36"/>
                      </a:lnTo>
                      <a:lnTo>
                        <a:pt x="8" y="37"/>
                      </a:lnTo>
                      <a:lnTo>
                        <a:pt x="8" y="39"/>
                      </a:lnTo>
                      <a:lnTo>
                        <a:pt x="8" y="41"/>
                      </a:lnTo>
                      <a:lnTo>
                        <a:pt x="8" y="42"/>
                      </a:lnTo>
                      <a:lnTo>
                        <a:pt x="8" y="44"/>
                      </a:lnTo>
                      <a:lnTo>
                        <a:pt x="8" y="45"/>
                      </a:lnTo>
                      <a:lnTo>
                        <a:pt x="8" y="47"/>
                      </a:lnTo>
                      <a:lnTo>
                        <a:pt x="8" y="49"/>
                      </a:lnTo>
                      <a:lnTo>
                        <a:pt x="9" y="49"/>
                      </a:lnTo>
                      <a:lnTo>
                        <a:pt x="9" y="50"/>
                      </a:lnTo>
                      <a:lnTo>
                        <a:pt x="11" y="50"/>
                      </a:lnTo>
                      <a:lnTo>
                        <a:pt x="11" y="52"/>
                      </a:lnTo>
                      <a:lnTo>
                        <a:pt x="12" y="52"/>
                      </a:lnTo>
                      <a:lnTo>
                        <a:pt x="12" y="54"/>
                      </a:lnTo>
                      <a:lnTo>
                        <a:pt x="14" y="54"/>
                      </a:lnTo>
                      <a:lnTo>
                        <a:pt x="14" y="55"/>
                      </a:lnTo>
                      <a:lnTo>
                        <a:pt x="15" y="55"/>
                      </a:lnTo>
                      <a:lnTo>
                        <a:pt x="15" y="57"/>
                      </a:lnTo>
                      <a:lnTo>
                        <a:pt x="17" y="59"/>
                      </a:lnTo>
                      <a:lnTo>
                        <a:pt x="19" y="59"/>
                      </a:lnTo>
                      <a:lnTo>
                        <a:pt x="20" y="59"/>
                      </a:lnTo>
                      <a:lnTo>
                        <a:pt x="22" y="60"/>
                      </a:lnTo>
                      <a:lnTo>
                        <a:pt x="23" y="60"/>
                      </a:lnTo>
                      <a:lnTo>
                        <a:pt x="25" y="60"/>
                      </a:lnTo>
                      <a:lnTo>
                        <a:pt x="26" y="60"/>
                      </a:lnTo>
                      <a:lnTo>
                        <a:pt x="28" y="60"/>
                      </a:lnTo>
                      <a:lnTo>
                        <a:pt x="30" y="60"/>
                      </a:lnTo>
                      <a:lnTo>
                        <a:pt x="31" y="60"/>
                      </a:lnTo>
                      <a:lnTo>
                        <a:pt x="33" y="60"/>
                      </a:lnTo>
                      <a:lnTo>
                        <a:pt x="34" y="60"/>
                      </a:lnTo>
                      <a:lnTo>
                        <a:pt x="36" y="59"/>
                      </a:lnTo>
                      <a:lnTo>
                        <a:pt x="37" y="59"/>
                      </a:lnTo>
                      <a:lnTo>
                        <a:pt x="39" y="59"/>
                      </a:lnTo>
                      <a:lnTo>
                        <a:pt x="40" y="59"/>
                      </a:lnTo>
                      <a:lnTo>
                        <a:pt x="40" y="57"/>
                      </a:lnTo>
                      <a:lnTo>
                        <a:pt x="42" y="57"/>
                      </a:lnTo>
                      <a:lnTo>
                        <a:pt x="42" y="55"/>
                      </a:lnTo>
                      <a:lnTo>
                        <a:pt x="44" y="55"/>
                      </a:lnTo>
                      <a:lnTo>
                        <a:pt x="44" y="54"/>
                      </a:lnTo>
                      <a:lnTo>
                        <a:pt x="45" y="54"/>
                      </a:lnTo>
                      <a:lnTo>
                        <a:pt x="45" y="52"/>
                      </a:lnTo>
                      <a:lnTo>
                        <a:pt x="47" y="52"/>
                      </a:lnTo>
                      <a:lnTo>
                        <a:pt x="47" y="50"/>
                      </a:lnTo>
                      <a:lnTo>
                        <a:pt x="48" y="50"/>
                      </a:lnTo>
                      <a:lnTo>
                        <a:pt x="48" y="49"/>
                      </a:lnTo>
                      <a:lnTo>
                        <a:pt x="50" y="49"/>
                      </a:lnTo>
                      <a:lnTo>
                        <a:pt x="50" y="47"/>
                      </a:lnTo>
                      <a:lnTo>
                        <a:pt x="51" y="47"/>
                      </a:lnTo>
                      <a:lnTo>
                        <a:pt x="51" y="45"/>
                      </a:lnTo>
                      <a:lnTo>
                        <a:pt x="53" y="45"/>
                      </a:lnTo>
                      <a:lnTo>
                        <a:pt x="53" y="44"/>
                      </a:lnTo>
                      <a:lnTo>
                        <a:pt x="53" y="42"/>
                      </a:lnTo>
                      <a:lnTo>
                        <a:pt x="53" y="41"/>
                      </a:lnTo>
                      <a:lnTo>
                        <a:pt x="53" y="39"/>
                      </a:lnTo>
                      <a:lnTo>
                        <a:pt x="53" y="37"/>
                      </a:lnTo>
                      <a:lnTo>
                        <a:pt x="53" y="36"/>
                      </a:lnTo>
                      <a:lnTo>
                        <a:pt x="53" y="34"/>
                      </a:lnTo>
                      <a:lnTo>
                        <a:pt x="53" y="32"/>
                      </a:lnTo>
                      <a:lnTo>
                        <a:pt x="53" y="31"/>
                      </a:lnTo>
                      <a:lnTo>
                        <a:pt x="53" y="29"/>
                      </a:lnTo>
                      <a:lnTo>
                        <a:pt x="53" y="28"/>
                      </a:lnTo>
                      <a:lnTo>
                        <a:pt x="53" y="26"/>
                      </a:lnTo>
                      <a:lnTo>
                        <a:pt x="53" y="24"/>
                      </a:lnTo>
                      <a:lnTo>
                        <a:pt x="53" y="23"/>
                      </a:lnTo>
                      <a:lnTo>
                        <a:pt x="53" y="21"/>
                      </a:lnTo>
                      <a:lnTo>
                        <a:pt x="53" y="19"/>
                      </a:lnTo>
                      <a:lnTo>
                        <a:pt x="53" y="18"/>
                      </a:lnTo>
                      <a:lnTo>
                        <a:pt x="53" y="16"/>
                      </a:lnTo>
                      <a:lnTo>
                        <a:pt x="53" y="15"/>
                      </a:lnTo>
                      <a:lnTo>
                        <a:pt x="51" y="15"/>
                      </a:lnTo>
                      <a:lnTo>
                        <a:pt x="51" y="13"/>
                      </a:lnTo>
                      <a:lnTo>
                        <a:pt x="50" y="13"/>
                      </a:lnTo>
                      <a:lnTo>
                        <a:pt x="50" y="11"/>
                      </a:lnTo>
                      <a:lnTo>
                        <a:pt x="48" y="11"/>
                      </a:lnTo>
                      <a:lnTo>
                        <a:pt x="48" y="10"/>
                      </a:lnTo>
                      <a:lnTo>
                        <a:pt x="47" y="10"/>
                      </a:lnTo>
                      <a:lnTo>
                        <a:pt x="47" y="8"/>
                      </a:lnTo>
                      <a:lnTo>
                        <a:pt x="47" y="6"/>
                      </a:lnTo>
                      <a:lnTo>
                        <a:pt x="45" y="6"/>
                      </a:lnTo>
                      <a:lnTo>
                        <a:pt x="45" y="5"/>
                      </a:lnTo>
                      <a:lnTo>
                        <a:pt x="44" y="5"/>
                      </a:lnTo>
                      <a:lnTo>
                        <a:pt x="44" y="3"/>
                      </a:lnTo>
                      <a:lnTo>
                        <a:pt x="47" y="3"/>
                      </a:lnTo>
                      <a:lnTo>
                        <a:pt x="50" y="3"/>
                      </a:lnTo>
                      <a:lnTo>
                        <a:pt x="53" y="3"/>
                      </a:lnTo>
                      <a:lnTo>
                        <a:pt x="56" y="3"/>
                      </a:lnTo>
                      <a:lnTo>
                        <a:pt x="61" y="3"/>
                      </a:lnTo>
                      <a:lnTo>
                        <a:pt x="64" y="3"/>
                      </a:lnTo>
                      <a:lnTo>
                        <a:pt x="67" y="3"/>
                      </a:lnTo>
                      <a:lnTo>
                        <a:pt x="70" y="3"/>
                      </a:lnTo>
                      <a:lnTo>
                        <a:pt x="73" y="3"/>
                      </a:lnTo>
                      <a:lnTo>
                        <a:pt x="76" y="3"/>
                      </a:lnTo>
                      <a:lnTo>
                        <a:pt x="80" y="3"/>
                      </a:lnTo>
                      <a:lnTo>
                        <a:pt x="83" y="3"/>
                      </a:lnTo>
                      <a:lnTo>
                        <a:pt x="86" y="3"/>
                      </a:lnTo>
                      <a:lnTo>
                        <a:pt x="91" y="3"/>
                      </a:lnTo>
                      <a:lnTo>
                        <a:pt x="94" y="3"/>
                      </a:lnTo>
                      <a:lnTo>
                        <a:pt x="97" y="3"/>
                      </a:lnTo>
                      <a:lnTo>
                        <a:pt x="100" y="3"/>
                      </a:lnTo>
                      <a:lnTo>
                        <a:pt x="103" y="3"/>
                      </a:lnTo>
                      <a:lnTo>
                        <a:pt x="106" y="3"/>
                      </a:lnTo>
                      <a:lnTo>
                        <a:pt x="109" y="3"/>
                      </a:lnTo>
                      <a:lnTo>
                        <a:pt x="114" y="3"/>
                      </a:lnTo>
                      <a:lnTo>
                        <a:pt x="117" y="3"/>
                      </a:lnTo>
                      <a:lnTo>
                        <a:pt x="120" y="3"/>
                      </a:lnTo>
                      <a:lnTo>
                        <a:pt x="123" y="3"/>
                      </a:lnTo>
                      <a:lnTo>
                        <a:pt x="126" y="3"/>
                      </a:lnTo>
                      <a:lnTo>
                        <a:pt x="130" y="3"/>
                      </a:lnTo>
                      <a:lnTo>
                        <a:pt x="133" y="3"/>
                      </a:lnTo>
                      <a:lnTo>
                        <a:pt x="136" y="3"/>
                      </a:lnTo>
                      <a:lnTo>
                        <a:pt x="141" y="3"/>
                      </a:lnTo>
                      <a:lnTo>
                        <a:pt x="144" y="3"/>
                      </a:lnTo>
                      <a:lnTo>
                        <a:pt x="147" y="3"/>
                      </a:lnTo>
                      <a:lnTo>
                        <a:pt x="150" y="3"/>
                      </a:lnTo>
                      <a:lnTo>
                        <a:pt x="150" y="5"/>
                      </a:lnTo>
                      <a:lnTo>
                        <a:pt x="150" y="6"/>
                      </a:lnTo>
                      <a:lnTo>
                        <a:pt x="150" y="8"/>
                      </a:lnTo>
                      <a:lnTo>
                        <a:pt x="150" y="10"/>
                      </a:lnTo>
                      <a:lnTo>
                        <a:pt x="150" y="11"/>
                      </a:lnTo>
                      <a:lnTo>
                        <a:pt x="150" y="13"/>
                      </a:lnTo>
                      <a:lnTo>
                        <a:pt x="150" y="15"/>
                      </a:lnTo>
                      <a:lnTo>
                        <a:pt x="150" y="16"/>
                      </a:lnTo>
                      <a:lnTo>
                        <a:pt x="150" y="18"/>
                      </a:lnTo>
                      <a:lnTo>
                        <a:pt x="150" y="19"/>
                      </a:lnTo>
                      <a:lnTo>
                        <a:pt x="150" y="21"/>
                      </a:lnTo>
                      <a:lnTo>
                        <a:pt x="150" y="23"/>
                      </a:lnTo>
                      <a:lnTo>
                        <a:pt x="148" y="24"/>
                      </a:lnTo>
                      <a:lnTo>
                        <a:pt x="148" y="26"/>
                      </a:lnTo>
                      <a:lnTo>
                        <a:pt x="148" y="28"/>
                      </a:lnTo>
                      <a:lnTo>
                        <a:pt x="148" y="29"/>
                      </a:lnTo>
                      <a:lnTo>
                        <a:pt x="148" y="31"/>
                      </a:lnTo>
                      <a:lnTo>
                        <a:pt x="148" y="32"/>
                      </a:lnTo>
                      <a:lnTo>
                        <a:pt x="148" y="34"/>
                      </a:lnTo>
                      <a:lnTo>
                        <a:pt x="148" y="36"/>
                      </a:lnTo>
                      <a:lnTo>
                        <a:pt x="148" y="37"/>
                      </a:lnTo>
                      <a:lnTo>
                        <a:pt x="148" y="39"/>
                      </a:lnTo>
                      <a:lnTo>
                        <a:pt x="148" y="41"/>
                      </a:lnTo>
                      <a:lnTo>
                        <a:pt x="148" y="42"/>
                      </a:lnTo>
                      <a:lnTo>
                        <a:pt x="148" y="44"/>
                      </a:lnTo>
                      <a:lnTo>
                        <a:pt x="148" y="45"/>
                      </a:lnTo>
                      <a:lnTo>
                        <a:pt x="148" y="47"/>
                      </a:lnTo>
                      <a:lnTo>
                        <a:pt x="148" y="49"/>
                      </a:lnTo>
                      <a:lnTo>
                        <a:pt x="148" y="50"/>
                      </a:lnTo>
                      <a:lnTo>
                        <a:pt x="147" y="52"/>
                      </a:lnTo>
                      <a:lnTo>
                        <a:pt x="147" y="54"/>
                      </a:lnTo>
                      <a:lnTo>
                        <a:pt x="147" y="55"/>
                      </a:lnTo>
                      <a:lnTo>
                        <a:pt x="147" y="60"/>
                      </a:lnTo>
                      <a:lnTo>
                        <a:pt x="148" y="65"/>
                      </a:lnTo>
                      <a:lnTo>
                        <a:pt x="148" y="68"/>
                      </a:lnTo>
                      <a:lnTo>
                        <a:pt x="148" y="73"/>
                      </a:lnTo>
                      <a:lnTo>
                        <a:pt x="148" y="78"/>
                      </a:lnTo>
                      <a:lnTo>
                        <a:pt x="148" y="81"/>
                      </a:lnTo>
                      <a:lnTo>
                        <a:pt x="148" y="86"/>
                      </a:lnTo>
                      <a:lnTo>
                        <a:pt x="148" y="91"/>
                      </a:lnTo>
                      <a:lnTo>
                        <a:pt x="148" y="96"/>
                      </a:lnTo>
                      <a:lnTo>
                        <a:pt x="150" y="99"/>
                      </a:lnTo>
                      <a:lnTo>
                        <a:pt x="150" y="104"/>
                      </a:lnTo>
                      <a:lnTo>
                        <a:pt x="150" y="109"/>
                      </a:lnTo>
                      <a:lnTo>
                        <a:pt x="150" y="112"/>
                      </a:lnTo>
                      <a:lnTo>
                        <a:pt x="150" y="117"/>
                      </a:lnTo>
                      <a:lnTo>
                        <a:pt x="150" y="122"/>
                      </a:lnTo>
                      <a:lnTo>
                        <a:pt x="150" y="125"/>
                      </a:lnTo>
                      <a:lnTo>
                        <a:pt x="152" y="130"/>
                      </a:lnTo>
                      <a:lnTo>
                        <a:pt x="152" y="135"/>
                      </a:lnTo>
                      <a:lnTo>
                        <a:pt x="152" y="138"/>
                      </a:lnTo>
                      <a:lnTo>
                        <a:pt x="152" y="143"/>
                      </a:lnTo>
                      <a:lnTo>
                        <a:pt x="152" y="148"/>
                      </a:lnTo>
                      <a:lnTo>
                        <a:pt x="152" y="151"/>
                      </a:lnTo>
                      <a:lnTo>
                        <a:pt x="152" y="156"/>
                      </a:lnTo>
                      <a:lnTo>
                        <a:pt x="152" y="161"/>
                      </a:lnTo>
                      <a:lnTo>
                        <a:pt x="153" y="164"/>
                      </a:lnTo>
                      <a:lnTo>
                        <a:pt x="153" y="169"/>
                      </a:lnTo>
                      <a:lnTo>
                        <a:pt x="153" y="174"/>
                      </a:lnTo>
                      <a:lnTo>
                        <a:pt x="153" y="178"/>
                      </a:lnTo>
                      <a:lnTo>
                        <a:pt x="153" y="182"/>
                      </a:lnTo>
                      <a:lnTo>
                        <a:pt x="153" y="187"/>
                      </a:lnTo>
                      <a:lnTo>
                        <a:pt x="153" y="192"/>
                      </a:lnTo>
                      <a:lnTo>
                        <a:pt x="153" y="195"/>
                      </a:lnTo>
                      <a:lnTo>
                        <a:pt x="152" y="195"/>
                      </a:lnTo>
                      <a:lnTo>
                        <a:pt x="150" y="195"/>
                      </a:lnTo>
                      <a:lnTo>
                        <a:pt x="148" y="195"/>
                      </a:lnTo>
                      <a:lnTo>
                        <a:pt x="147" y="195"/>
                      </a:lnTo>
                      <a:lnTo>
                        <a:pt x="145" y="195"/>
                      </a:lnTo>
                      <a:lnTo>
                        <a:pt x="144" y="195"/>
                      </a:lnTo>
                      <a:lnTo>
                        <a:pt x="142" y="195"/>
                      </a:lnTo>
                      <a:lnTo>
                        <a:pt x="141" y="195"/>
                      </a:lnTo>
                      <a:lnTo>
                        <a:pt x="139" y="195"/>
                      </a:lnTo>
                      <a:lnTo>
                        <a:pt x="137" y="195"/>
                      </a:lnTo>
                      <a:lnTo>
                        <a:pt x="136" y="195"/>
                      </a:lnTo>
                      <a:lnTo>
                        <a:pt x="134" y="195"/>
                      </a:lnTo>
                      <a:lnTo>
                        <a:pt x="133" y="195"/>
                      </a:lnTo>
                      <a:lnTo>
                        <a:pt x="131" y="195"/>
                      </a:lnTo>
                      <a:lnTo>
                        <a:pt x="130" y="195"/>
                      </a:lnTo>
                      <a:lnTo>
                        <a:pt x="128" y="195"/>
                      </a:lnTo>
                      <a:lnTo>
                        <a:pt x="126" y="195"/>
                      </a:lnTo>
                      <a:lnTo>
                        <a:pt x="125" y="195"/>
                      </a:lnTo>
                      <a:lnTo>
                        <a:pt x="123" y="195"/>
                      </a:lnTo>
                      <a:lnTo>
                        <a:pt x="122" y="195"/>
                      </a:lnTo>
                      <a:lnTo>
                        <a:pt x="120" y="195"/>
                      </a:lnTo>
                      <a:lnTo>
                        <a:pt x="119" y="195"/>
                      </a:lnTo>
                      <a:lnTo>
                        <a:pt x="117" y="195"/>
                      </a:lnTo>
                      <a:lnTo>
                        <a:pt x="116" y="195"/>
                      </a:lnTo>
                      <a:lnTo>
                        <a:pt x="114" y="195"/>
                      </a:lnTo>
                      <a:lnTo>
                        <a:pt x="112" y="195"/>
                      </a:lnTo>
                      <a:lnTo>
                        <a:pt x="111" y="195"/>
                      </a:lnTo>
                      <a:lnTo>
                        <a:pt x="109" y="195"/>
                      </a:lnTo>
                      <a:lnTo>
                        <a:pt x="108" y="195"/>
                      </a:lnTo>
                      <a:lnTo>
                        <a:pt x="106" y="195"/>
                      </a:lnTo>
                      <a:lnTo>
                        <a:pt x="105" y="195"/>
                      </a:lnTo>
                      <a:close/>
                    </a:path>
                  </a:pathLst>
                </a:custGeom>
                <a:solidFill>
                  <a:srgbClr val="FF0066"/>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107763" dir="2700000" algn="ctr" rotWithShape="0">
                          <a:srgbClr val="808080"/>
                        </a:outerShdw>
                      </a:effectLst>
                    </a14:hiddenEffects>
                  </a:ext>
                </a:extLst>
              </p:spPr>
              <p:txBody>
                <a:bodyPr/>
                <a:lstStyle/>
                <a:p>
                  <a:endParaRPr lang="en-ID"/>
                </a:p>
              </p:txBody>
            </p:sp>
            <p:sp>
              <p:nvSpPr>
                <p:cNvPr id="93" name="Freeform 39">
                  <a:extLst>
                    <a:ext uri="{FF2B5EF4-FFF2-40B4-BE49-F238E27FC236}">
                      <a16:creationId xmlns:a16="http://schemas.microsoft.com/office/drawing/2014/main" id="{ECCF9E05-1A56-427B-9CE3-66A1F9EAD479}"/>
                    </a:ext>
                  </a:extLst>
                </p:cNvPr>
                <p:cNvSpPr>
                  <a:spLocks/>
                </p:cNvSpPr>
                <p:nvPr/>
              </p:nvSpPr>
              <p:spPr bwMode="auto">
                <a:xfrm>
                  <a:off x="4278" y="1693"/>
                  <a:ext cx="68" cy="83"/>
                </a:xfrm>
                <a:custGeom>
                  <a:avLst/>
                  <a:gdLst>
                    <a:gd name="T0" fmla="*/ 0 w 128"/>
                    <a:gd name="T1" fmla="*/ 171 h 176"/>
                    <a:gd name="T2" fmla="*/ 1 w 128"/>
                    <a:gd name="T3" fmla="*/ 159 h 176"/>
                    <a:gd name="T4" fmla="*/ 3 w 128"/>
                    <a:gd name="T5" fmla="*/ 135 h 176"/>
                    <a:gd name="T6" fmla="*/ 4 w 128"/>
                    <a:gd name="T7" fmla="*/ 84 h 176"/>
                    <a:gd name="T8" fmla="*/ 15 w 128"/>
                    <a:gd name="T9" fmla="*/ 66 h 176"/>
                    <a:gd name="T10" fmla="*/ 28 w 128"/>
                    <a:gd name="T11" fmla="*/ 66 h 176"/>
                    <a:gd name="T12" fmla="*/ 37 w 128"/>
                    <a:gd name="T13" fmla="*/ 55 h 176"/>
                    <a:gd name="T14" fmla="*/ 45 w 128"/>
                    <a:gd name="T15" fmla="*/ 45 h 176"/>
                    <a:gd name="T16" fmla="*/ 50 w 128"/>
                    <a:gd name="T17" fmla="*/ 35 h 176"/>
                    <a:gd name="T18" fmla="*/ 53 w 128"/>
                    <a:gd name="T19" fmla="*/ 22 h 176"/>
                    <a:gd name="T20" fmla="*/ 53 w 128"/>
                    <a:gd name="T21" fmla="*/ 9 h 176"/>
                    <a:gd name="T22" fmla="*/ 58 w 128"/>
                    <a:gd name="T23" fmla="*/ 0 h 176"/>
                    <a:gd name="T24" fmla="*/ 69 w 128"/>
                    <a:gd name="T25" fmla="*/ 1 h 176"/>
                    <a:gd name="T26" fmla="*/ 89 w 128"/>
                    <a:gd name="T27" fmla="*/ 3 h 176"/>
                    <a:gd name="T28" fmla="*/ 126 w 128"/>
                    <a:gd name="T29" fmla="*/ 5 h 176"/>
                    <a:gd name="T30" fmla="*/ 125 w 128"/>
                    <a:gd name="T31" fmla="*/ 13 h 176"/>
                    <a:gd name="T32" fmla="*/ 114 w 128"/>
                    <a:gd name="T33" fmla="*/ 19 h 176"/>
                    <a:gd name="T34" fmla="*/ 103 w 128"/>
                    <a:gd name="T35" fmla="*/ 24 h 176"/>
                    <a:gd name="T36" fmla="*/ 92 w 128"/>
                    <a:gd name="T37" fmla="*/ 29 h 176"/>
                    <a:gd name="T38" fmla="*/ 92 w 128"/>
                    <a:gd name="T39" fmla="*/ 32 h 176"/>
                    <a:gd name="T40" fmla="*/ 105 w 128"/>
                    <a:gd name="T41" fmla="*/ 35 h 176"/>
                    <a:gd name="T42" fmla="*/ 115 w 128"/>
                    <a:gd name="T43" fmla="*/ 37 h 176"/>
                    <a:gd name="T44" fmla="*/ 119 w 128"/>
                    <a:gd name="T45" fmla="*/ 47 h 176"/>
                    <a:gd name="T46" fmla="*/ 101 w 128"/>
                    <a:gd name="T47" fmla="*/ 53 h 176"/>
                    <a:gd name="T48" fmla="*/ 86 w 128"/>
                    <a:gd name="T49" fmla="*/ 57 h 176"/>
                    <a:gd name="T50" fmla="*/ 78 w 128"/>
                    <a:gd name="T51" fmla="*/ 62 h 176"/>
                    <a:gd name="T52" fmla="*/ 87 w 128"/>
                    <a:gd name="T53" fmla="*/ 65 h 176"/>
                    <a:gd name="T54" fmla="*/ 101 w 128"/>
                    <a:gd name="T55" fmla="*/ 68 h 176"/>
                    <a:gd name="T56" fmla="*/ 117 w 128"/>
                    <a:gd name="T57" fmla="*/ 75 h 176"/>
                    <a:gd name="T58" fmla="*/ 114 w 128"/>
                    <a:gd name="T59" fmla="*/ 83 h 176"/>
                    <a:gd name="T60" fmla="*/ 94 w 128"/>
                    <a:gd name="T61" fmla="*/ 84 h 176"/>
                    <a:gd name="T62" fmla="*/ 78 w 128"/>
                    <a:gd name="T63" fmla="*/ 88 h 176"/>
                    <a:gd name="T64" fmla="*/ 64 w 128"/>
                    <a:gd name="T65" fmla="*/ 89 h 176"/>
                    <a:gd name="T66" fmla="*/ 51 w 128"/>
                    <a:gd name="T67" fmla="*/ 93 h 176"/>
                    <a:gd name="T68" fmla="*/ 64 w 128"/>
                    <a:gd name="T69" fmla="*/ 96 h 176"/>
                    <a:gd name="T70" fmla="*/ 83 w 128"/>
                    <a:gd name="T71" fmla="*/ 99 h 176"/>
                    <a:gd name="T72" fmla="*/ 100 w 128"/>
                    <a:gd name="T73" fmla="*/ 102 h 176"/>
                    <a:gd name="T74" fmla="*/ 115 w 128"/>
                    <a:gd name="T75" fmla="*/ 106 h 176"/>
                    <a:gd name="T76" fmla="*/ 115 w 128"/>
                    <a:gd name="T77" fmla="*/ 114 h 176"/>
                    <a:gd name="T78" fmla="*/ 106 w 128"/>
                    <a:gd name="T79" fmla="*/ 117 h 176"/>
                    <a:gd name="T80" fmla="*/ 90 w 128"/>
                    <a:gd name="T81" fmla="*/ 119 h 176"/>
                    <a:gd name="T82" fmla="*/ 78 w 128"/>
                    <a:gd name="T83" fmla="*/ 119 h 176"/>
                    <a:gd name="T84" fmla="*/ 67 w 128"/>
                    <a:gd name="T85" fmla="*/ 122 h 176"/>
                    <a:gd name="T86" fmla="*/ 65 w 128"/>
                    <a:gd name="T87" fmla="*/ 125 h 176"/>
                    <a:gd name="T88" fmla="*/ 80 w 128"/>
                    <a:gd name="T89" fmla="*/ 128 h 176"/>
                    <a:gd name="T90" fmla="*/ 94 w 128"/>
                    <a:gd name="T91" fmla="*/ 130 h 176"/>
                    <a:gd name="T92" fmla="*/ 109 w 128"/>
                    <a:gd name="T93" fmla="*/ 132 h 176"/>
                    <a:gd name="T94" fmla="*/ 120 w 128"/>
                    <a:gd name="T95" fmla="*/ 137 h 176"/>
                    <a:gd name="T96" fmla="*/ 117 w 128"/>
                    <a:gd name="T97" fmla="*/ 143 h 176"/>
                    <a:gd name="T98" fmla="*/ 103 w 128"/>
                    <a:gd name="T99" fmla="*/ 146 h 176"/>
                    <a:gd name="T100" fmla="*/ 90 w 128"/>
                    <a:gd name="T101" fmla="*/ 150 h 176"/>
                    <a:gd name="T102" fmla="*/ 78 w 128"/>
                    <a:gd name="T103" fmla="*/ 151 h 176"/>
                    <a:gd name="T104" fmla="*/ 75 w 128"/>
                    <a:gd name="T105" fmla="*/ 156 h 176"/>
                    <a:gd name="T106" fmla="*/ 87 w 128"/>
                    <a:gd name="T107" fmla="*/ 158 h 176"/>
                    <a:gd name="T108" fmla="*/ 108 w 128"/>
                    <a:gd name="T109" fmla="*/ 159 h 176"/>
                    <a:gd name="T110" fmla="*/ 122 w 128"/>
                    <a:gd name="T111" fmla="*/ 166 h 176"/>
                    <a:gd name="T112" fmla="*/ 100 w 128"/>
                    <a:gd name="T113" fmla="*/ 169 h 176"/>
                    <a:gd name="T114" fmla="*/ 72 w 128"/>
                    <a:gd name="T115" fmla="*/ 171 h 176"/>
                    <a:gd name="T116" fmla="*/ 44 w 128"/>
                    <a:gd name="T117" fmla="*/ 172 h 176"/>
                    <a:gd name="T118" fmla="*/ 15 w 128"/>
                    <a:gd name="T119" fmla="*/ 174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28" h="176">
                      <a:moveTo>
                        <a:pt x="9" y="176"/>
                      </a:moveTo>
                      <a:lnTo>
                        <a:pt x="8" y="176"/>
                      </a:lnTo>
                      <a:lnTo>
                        <a:pt x="6" y="174"/>
                      </a:lnTo>
                      <a:lnTo>
                        <a:pt x="4" y="174"/>
                      </a:lnTo>
                      <a:lnTo>
                        <a:pt x="3" y="174"/>
                      </a:lnTo>
                      <a:lnTo>
                        <a:pt x="1" y="172"/>
                      </a:lnTo>
                      <a:lnTo>
                        <a:pt x="0" y="172"/>
                      </a:lnTo>
                      <a:lnTo>
                        <a:pt x="0" y="171"/>
                      </a:lnTo>
                      <a:lnTo>
                        <a:pt x="0" y="169"/>
                      </a:lnTo>
                      <a:lnTo>
                        <a:pt x="1" y="169"/>
                      </a:lnTo>
                      <a:lnTo>
                        <a:pt x="1" y="168"/>
                      </a:lnTo>
                      <a:lnTo>
                        <a:pt x="1" y="166"/>
                      </a:lnTo>
                      <a:lnTo>
                        <a:pt x="1" y="164"/>
                      </a:lnTo>
                      <a:lnTo>
                        <a:pt x="1" y="163"/>
                      </a:lnTo>
                      <a:lnTo>
                        <a:pt x="1" y="161"/>
                      </a:lnTo>
                      <a:lnTo>
                        <a:pt x="1" y="159"/>
                      </a:lnTo>
                      <a:lnTo>
                        <a:pt x="1" y="158"/>
                      </a:lnTo>
                      <a:lnTo>
                        <a:pt x="3" y="154"/>
                      </a:lnTo>
                      <a:lnTo>
                        <a:pt x="3" y="153"/>
                      </a:lnTo>
                      <a:lnTo>
                        <a:pt x="3" y="150"/>
                      </a:lnTo>
                      <a:lnTo>
                        <a:pt x="3" y="146"/>
                      </a:lnTo>
                      <a:lnTo>
                        <a:pt x="3" y="143"/>
                      </a:lnTo>
                      <a:lnTo>
                        <a:pt x="3" y="138"/>
                      </a:lnTo>
                      <a:lnTo>
                        <a:pt x="3" y="135"/>
                      </a:lnTo>
                      <a:lnTo>
                        <a:pt x="3" y="130"/>
                      </a:lnTo>
                      <a:lnTo>
                        <a:pt x="3" y="125"/>
                      </a:lnTo>
                      <a:lnTo>
                        <a:pt x="3" y="119"/>
                      </a:lnTo>
                      <a:lnTo>
                        <a:pt x="4" y="112"/>
                      </a:lnTo>
                      <a:lnTo>
                        <a:pt x="4" y="106"/>
                      </a:lnTo>
                      <a:lnTo>
                        <a:pt x="4" y="99"/>
                      </a:lnTo>
                      <a:lnTo>
                        <a:pt x="4" y="93"/>
                      </a:lnTo>
                      <a:lnTo>
                        <a:pt x="4" y="84"/>
                      </a:lnTo>
                      <a:lnTo>
                        <a:pt x="4" y="75"/>
                      </a:lnTo>
                      <a:lnTo>
                        <a:pt x="6" y="66"/>
                      </a:lnTo>
                      <a:lnTo>
                        <a:pt x="8" y="66"/>
                      </a:lnTo>
                      <a:lnTo>
                        <a:pt x="9" y="66"/>
                      </a:lnTo>
                      <a:lnTo>
                        <a:pt x="11" y="66"/>
                      </a:lnTo>
                      <a:lnTo>
                        <a:pt x="12" y="66"/>
                      </a:lnTo>
                      <a:lnTo>
                        <a:pt x="14" y="66"/>
                      </a:lnTo>
                      <a:lnTo>
                        <a:pt x="15" y="66"/>
                      </a:lnTo>
                      <a:lnTo>
                        <a:pt x="17" y="66"/>
                      </a:lnTo>
                      <a:lnTo>
                        <a:pt x="19" y="66"/>
                      </a:lnTo>
                      <a:lnTo>
                        <a:pt x="20" y="66"/>
                      </a:lnTo>
                      <a:lnTo>
                        <a:pt x="22" y="66"/>
                      </a:lnTo>
                      <a:lnTo>
                        <a:pt x="23" y="66"/>
                      </a:lnTo>
                      <a:lnTo>
                        <a:pt x="25" y="66"/>
                      </a:lnTo>
                      <a:lnTo>
                        <a:pt x="26" y="66"/>
                      </a:lnTo>
                      <a:lnTo>
                        <a:pt x="28" y="66"/>
                      </a:lnTo>
                      <a:lnTo>
                        <a:pt x="29" y="65"/>
                      </a:lnTo>
                      <a:lnTo>
                        <a:pt x="31" y="63"/>
                      </a:lnTo>
                      <a:lnTo>
                        <a:pt x="33" y="62"/>
                      </a:lnTo>
                      <a:lnTo>
                        <a:pt x="34" y="60"/>
                      </a:lnTo>
                      <a:lnTo>
                        <a:pt x="34" y="58"/>
                      </a:lnTo>
                      <a:lnTo>
                        <a:pt x="36" y="58"/>
                      </a:lnTo>
                      <a:lnTo>
                        <a:pt x="36" y="57"/>
                      </a:lnTo>
                      <a:lnTo>
                        <a:pt x="37" y="55"/>
                      </a:lnTo>
                      <a:lnTo>
                        <a:pt x="39" y="53"/>
                      </a:lnTo>
                      <a:lnTo>
                        <a:pt x="40" y="52"/>
                      </a:lnTo>
                      <a:lnTo>
                        <a:pt x="42" y="50"/>
                      </a:lnTo>
                      <a:lnTo>
                        <a:pt x="42" y="49"/>
                      </a:lnTo>
                      <a:lnTo>
                        <a:pt x="44" y="49"/>
                      </a:lnTo>
                      <a:lnTo>
                        <a:pt x="44" y="47"/>
                      </a:lnTo>
                      <a:lnTo>
                        <a:pt x="45" y="47"/>
                      </a:lnTo>
                      <a:lnTo>
                        <a:pt x="45" y="45"/>
                      </a:lnTo>
                      <a:lnTo>
                        <a:pt x="45" y="44"/>
                      </a:lnTo>
                      <a:lnTo>
                        <a:pt x="47" y="44"/>
                      </a:lnTo>
                      <a:lnTo>
                        <a:pt x="47" y="42"/>
                      </a:lnTo>
                      <a:lnTo>
                        <a:pt x="47" y="40"/>
                      </a:lnTo>
                      <a:lnTo>
                        <a:pt x="48" y="40"/>
                      </a:lnTo>
                      <a:lnTo>
                        <a:pt x="48" y="39"/>
                      </a:lnTo>
                      <a:lnTo>
                        <a:pt x="50" y="37"/>
                      </a:lnTo>
                      <a:lnTo>
                        <a:pt x="50" y="35"/>
                      </a:lnTo>
                      <a:lnTo>
                        <a:pt x="50" y="34"/>
                      </a:lnTo>
                      <a:lnTo>
                        <a:pt x="50" y="32"/>
                      </a:lnTo>
                      <a:lnTo>
                        <a:pt x="51" y="31"/>
                      </a:lnTo>
                      <a:lnTo>
                        <a:pt x="51" y="29"/>
                      </a:lnTo>
                      <a:lnTo>
                        <a:pt x="51" y="27"/>
                      </a:lnTo>
                      <a:lnTo>
                        <a:pt x="51" y="26"/>
                      </a:lnTo>
                      <a:lnTo>
                        <a:pt x="51" y="24"/>
                      </a:lnTo>
                      <a:lnTo>
                        <a:pt x="53" y="22"/>
                      </a:lnTo>
                      <a:lnTo>
                        <a:pt x="53" y="21"/>
                      </a:lnTo>
                      <a:lnTo>
                        <a:pt x="53" y="19"/>
                      </a:lnTo>
                      <a:lnTo>
                        <a:pt x="53" y="18"/>
                      </a:lnTo>
                      <a:lnTo>
                        <a:pt x="53" y="16"/>
                      </a:lnTo>
                      <a:lnTo>
                        <a:pt x="53" y="14"/>
                      </a:lnTo>
                      <a:lnTo>
                        <a:pt x="53" y="13"/>
                      </a:lnTo>
                      <a:lnTo>
                        <a:pt x="53" y="11"/>
                      </a:lnTo>
                      <a:lnTo>
                        <a:pt x="53" y="9"/>
                      </a:lnTo>
                      <a:lnTo>
                        <a:pt x="54" y="8"/>
                      </a:lnTo>
                      <a:lnTo>
                        <a:pt x="54" y="6"/>
                      </a:lnTo>
                      <a:lnTo>
                        <a:pt x="54" y="5"/>
                      </a:lnTo>
                      <a:lnTo>
                        <a:pt x="54" y="3"/>
                      </a:lnTo>
                      <a:lnTo>
                        <a:pt x="54" y="1"/>
                      </a:lnTo>
                      <a:lnTo>
                        <a:pt x="56" y="1"/>
                      </a:lnTo>
                      <a:lnTo>
                        <a:pt x="56" y="0"/>
                      </a:lnTo>
                      <a:lnTo>
                        <a:pt x="58" y="0"/>
                      </a:lnTo>
                      <a:lnTo>
                        <a:pt x="58" y="1"/>
                      </a:lnTo>
                      <a:lnTo>
                        <a:pt x="59" y="1"/>
                      </a:lnTo>
                      <a:lnTo>
                        <a:pt x="61" y="1"/>
                      </a:lnTo>
                      <a:lnTo>
                        <a:pt x="62" y="1"/>
                      </a:lnTo>
                      <a:lnTo>
                        <a:pt x="64" y="1"/>
                      </a:lnTo>
                      <a:lnTo>
                        <a:pt x="65" y="1"/>
                      </a:lnTo>
                      <a:lnTo>
                        <a:pt x="67" y="1"/>
                      </a:lnTo>
                      <a:lnTo>
                        <a:pt x="69" y="1"/>
                      </a:lnTo>
                      <a:lnTo>
                        <a:pt x="70" y="1"/>
                      </a:lnTo>
                      <a:lnTo>
                        <a:pt x="72" y="1"/>
                      </a:lnTo>
                      <a:lnTo>
                        <a:pt x="73" y="1"/>
                      </a:lnTo>
                      <a:lnTo>
                        <a:pt x="76" y="1"/>
                      </a:lnTo>
                      <a:lnTo>
                        <a:pt x="80" y="3"/>
                      </a:lnTo>
                      <a:lnTo>
                        <a:pt x="83" y="3"/>
                      </a:lnTo>
                      <a:lnTo>
                        <a:pt x="86" y="3"/>
                      </a:lnTo>
                      <a:lnTo>
                        <a:pt x="89" y="3"/>
                      </a:lnTo>
                      <a:lnTo>
                        <a:pt x="92" y="3"/>
                      </a:lnTo>
                      <a:lnTo>
                        <a:pt x="97" y="3"/>
                      </a:lnTo>
                      <a:lnTo>
                        <a:pt x="100" y="5"/>
                      </a:lnTo>
                      <a:lnTo>
                        <a:pt x="105" y="5"/>
                      </a:lnTo>
                      <a:lnTo>
                        <a:pt x="109" y="5"/>
                      </a:lnTo>
                      <a:lnTo>
                        <a:pt x="115" y="5"/>
                      </a:lnTo>
                      <a:lnTo>
                        <a:pt x="120" y="5"/>
                      </a:lnTo>
                      <a:lnTo>
                        <a:pt x="126" y="5"/>
                      </a:lnTo>
                      <a:lnTo>
                        <a:pt x="126" y="6"/>
                      </a:lnTo>
                      <a:lnTo>
                        <a:pt x="126" y="8"/>
                      </a:lnTo>
                      <a:lnTo>
                        <a:pt x="128" y="8"/>
                      </a:lnTo>
                      <a:lnTo>
                        <a:pt x="128" y="9"/>
                      </a:lnTo>
                      <a:lnTo>
                        <a:pt x="128" y="11"/>
                      </a:lnTo>
                      <a:lnTo>
                        <a:pt x="128" y="13"/>
                      </a:lnTo>
                      <a:lnTo>
                        <a:pt x="126" y="13"/>
                      </a:lnTo>
                      <a:lnTo>
                        <a:pt x="125" y="13"/>
                      </a:lnTo>
                      <a:lnTo>
                        <a:pt x="125" y="14"/>
                      </a:lnTo>
                      <a:lnTo>
                        <a:pt x="123" y="14"/>
                      </a:lnTo>
                      <a:lnTo>
                        <a:pt x="122" y="14"/>
                      </a:lnTo>
                      <a:lnTo>
                        <a:pt x="120" y="16"/>
                      </a:lnTo>
                      <a:lnTo>
                        <a:pt x="119" y="16"/>
                      </a:lnTo>
                      <a:lnTo>
                        <a:pt x="117" y="18"/>
                      </a:lnTo>
                      <a:lnTo>
                        <a:pt x="115" y="18"/>
                      </a:lnTo>
                      <a:lnTo>
                        <a:pt x="114" y="19"/>
                      </a:lnTo>
                      <a:lnTo>
                        <a:pt x="112" y="19"/>
                      </a:lnTo>
                      <a:lnTo>
                        <a:pt x="111" y="19"/>
                      </a:lnTo>
                      <a:lnTo>
                        <a:pt x="111" y="21"/>
                      </a:lnTo>
                      <a:lnTo>
                        <a:pt x="109" y="21"/>
                      </a:lnTo>
                      <a:lnTo>
                        <a:pt x="108" y="21"/>
                      </a:lnTo>
                      <a:lnTo>
                        <a:pt x="106" y="22"/>
                      </a:lnTo>
                      <a:lnTo>
                        <a:pt x="105" y="22"/>
                      </a:lnTo>
                      <a:lnTo>
                        <a:pt x="103" y="24"/>
                      </a:lnTo>
                      <a:lnTo>
                        <a:pt x="101" y="24"/>
                      </a:lnTo>
                      <a:lnTo>
                        <a:pt x="100" y="26"/>
                      </a:lnTo>
                      <a:lnTo>
                        <a:pt x="98" y="26"/>
                      </a:lnTo>
                      <a:lnTo>
                        <a:pt x="97" y="26"/>
                      </a:lnTo>
                      <a:lnTo>
                        <a:pt x="97" y="27"/>
                      </a:lnTo>
                      <a:lnTo>
                        <a:pt x="95" y="27"/>
                      </a:lnTo>
                      <a:lnTo>
                        <a:pt x="94" y="27"/>
                      </a:lnTo>
                      <a:lnTo>
                        <a:pt x="92" y="29"/>
                      </a:lnTo>
                      <a:lnTo>
                        <a:pt x="90" y="29"/>
                      </a:lnTo>
                      <a:lnTo>
                        <a:pt x="89" y="29"/>
                      </a:lnTo>
                      <a:lnTo>
                        <a:pt x="89" y="31"/>
                      </a:lnTo>
                      <a:lnTo>
                        <a:pt x="87" y="31"/>
                      </a:lnTo>
                      <a:lnTo>
                        <a:pt x="89" y="31"/>
                      </a:lnTo>
                      <a:lnTo>
                        <a:pt x="90" y="31"/>
                      </a:lnTo>
                      <a:lnTo>
                        <a:pt x="90" y="32"/>
                      </a:lnTo>
                      <a:lnTo>
                        <a:pt x="92" y="32"/>
                      </a:lnTo>
                      <a:lnTo>
                        <a:pt x="94" y="32"/>
                      </a:lnTo>
                      <a:lnTo>
                        <a:pt x="95" y="32"/>
                      </a:lnTo>
                      <a:lnTo>
                        <a:pt x="97" y="32"/>
                      </a:lnTo>
                      <a:lnTo>
                        <a:pt x="98" y="34"/>
                      </a:lnTo>
                      <a:lnTo>
                        <a:pt x="100" y="34"/>
                      </a:lnTo>
                      <a:lnTo>
                        <a:pt x="101" y="34"/>
                      </a:lnTo>
                      <a:lnTo>
                        <a:pt x="103" y="34"/>
                      </a:lnTo>
                      <a:lnTo>
                        <a:pt x="105" y="35"/>
                      </a:lnTo>
                      <a:lnTo>
                        <a:pt x="106" y="35"/>
                      </a:lnTo>
                      <a:lnTo>
                        <a:pt x="108" y="35"/>
                      </a:lnTo>
                      <a:lnTo>
                        <a:pt x="109" y="35"/>
                      </a:lnTo>
                      <a:lnTo>
                        <a:pt x="111" y="35"/>
                      </a:lnTo>
                      <a:lnTo>
                        <a:pt x="111" y="37"/>
                      </a:lnTo>
                      <a:lnTo>
                        <a:pt x="112" y="37"/>
                      </a:lnTo>
                      <a:lnTo>
                        <a:pt x="114" y="37"/>
                      </a:lnTo>
                      <a:lnTo>
                        <a:pt x="115" y="37"/>
                      </a:lnTo>
                      <a:lnTo>
                        <a:pt x="117" y="37"/>
                      </a:lnTo>
                      <a:lnTo>
                        <a:pt x="119" y="39"/>
                      </a:lnTo>
                      <a:lnTo>
                        <a:pt x="120" y="39"/>
                      </a:lnTo>
                      <a:lnTo>
                        <a:pt x="120" y="40"/>
                      </a:lnTo>
                      <a:lnTo>
                        <a:pt x="120" y="42"/>
                      </a:lnTo>
                      <a:lnTo>
                        <a:pt x="119" y="44"/>
                      </a:lnTo>
                      <a:lnTo>
                        <a:pt x="119" y="45"/>
                      </a:lnTo>
                      <a:lnTo>
                        <a:pt x="119" y="47"/>
                      </a:lnTo>
                      <a:lnTo>
                        <a:pt x="117" y="47"/>
                      </a:lnTo>
                      <a:lnTo>
                        <a:pt x="117" y="49"/>
                      </a:lnTo>
                      <a:lnTo>
                        <a:pt x="115" y="49"/>
                      </a:lnTo>
                      <a:lnTo>
                        <a:pt x="112" y="50"/>
                      </a:lnTo>
                      <a:lnTo>
                        <a:pt x="109" y="50"/>
                      </a:lnTo>
                      <a:lnTo>
                        <a:pt x="106" y="52"/>
                      </a:lnTo>
                      <a:lnTo>
                        <a:pt x="103" y="52"/>
                      </a:lnTo>
                      <a:lnTo>
                        <a:pt x="101" y="53"/>
                      </a:lnTo>
                      <a:lnTo>
                        <a:pt x="98" y="53"/>
                      </a:lnTo>
                      <a:lnTo>
                        <a:pt x="97" y="53"/>
                      </a:lnTo>
                      <a:lnTo>
                        <a:pt x="95" y="55"/>
                      </a:lnTo>
                      <a:lnTo>
                        <a:pt x="92" y="55"/>
                      </a:lnTo>
                      <a:lnTo>
                        <a:pt x="90" y="55"/>
                      </a:lnTo>
                      <a:lnTo>
                        <a:pt x="89" y="57"/>
                      </a:lnTo>
                      <a:lnTo>
                        <a:pt x="87" y="57"/>
                      </a:lnTo>
                      <a:lnTo>
                        <a:pt x="86" y="57"/>
                      </a:lnTo>
                      <a:lnTo>
                        <a:pt x="84" y="57"/>
                      </a:lnTo>
                      <a:lnTo>
                        <a:pt x="84" y="58"/>
                      </a:lnTo>
                      <a:lnTo>
                        <a:pt x="83" y="58"/>
                      </a:lnTo>
                      <a:lnTo>
                        <a:pt x="81" y="58"/>
                      </a:lnTo>
                      <a:lnTo>
                        <a:pt x="80" y="58"/>
                      </a:lnTo>
                      <a:lnTo>
                        <a:pt x="80" y="60"/>
                      </a:lnTo>
                      <a:lnTo>
                        <a:pt x="78" y="60"/>
                      </a:lnTo>
                      <a:lnTo>
                        <a:pt x="78" y="62"/>
                      </a:lnTo>
                      <a:lnTo>
                        <a:pt x="78" y="63"/>
                      </a:lnTo>
                      <a:lnTo>
                        <a:pt x="80" y="63"/>
                      </a:lnTo>
                      <a:lnTo>
                        <a:pt x="81" y="63"/>
                      </a:lnTo>
                      <a:lnTo>
                        <a:pt x="81" y="65"/>
                      </a:lnTo>
                      <a:lnTo>
                        <a:pt x="83" y="65"/>
                      </a:lnTo>
                      <a:lnTo>
                        <a:pt x="84" y="65"/>
                      </a:lnTo>
                      <a:lnTo>
                        <a:pt x="86" y="65"/>
                      </a:lnTo>
                      <a:lnTo>
                        <a:pt x="87" y="65"/>
                      </a:lnTo>
                      <a:lnTo>
                        <a:pt x="87" y="66"/>
                      </a:lnTo>
                      <a:lnTo>
                        <a:pt x="89" y="66"/>
                      </a:lnTo>
                      <a:lnTo>
                        <a:pt x="90" y="66"/>
                      </a:lnTo>
                      <a:lnTo>
                        <a:pt x="92" y="66"/>
                      </a:lnTo>
                      <a:lnTo>
                        <a:pt x="95" y="66"/>
                      </a:lnTo>
                      <a:lnTo>
                        <a:pt x="97" y="68"/>
                      </a:lnTo>
                      <a:lnTo>
                        <a:pt x="98" y="68"/>
                      </a:lnTo>
                      <a:lnTo>
                        <a:pt x="101" y="68"/>
                      </a:lnTo>
                      <a:lnTo>
                        <a:pt x="103" y="70"/>
                      </a:lnTo>
                      <a:lnTo>
                        <a:pt x="106" y="70"/>
                      </a:lnTo>
                      <a:lnTo>
                        <a:pt x="109" y="70"/>
                      </a:lnTo>
                      <a:lnTo>
                        <a:pt x="112" y="71"/>
                      </a:lnTo>
                      <a:lnTo>
                        <a:pt x="115" y="71"/>
                      </a:lnTo>
                      <a:lnTo>
                        <a:pt x="115" y="73"/>
                      </a:lnTo>
                      <a:lnTo>
                        <a:pt x="117" y="73"/>
                      </a:lnTo>
                      <a:lnTo>
                        <a:pt x="117" y="75"/>
                      </a:lnTo>
                      <a:lnTo>
                        <a:pt x="117" y="76"/>
                      </a:lnTo>
                      <a:lnTo>
                        <a:pt x="117" y="78"/>
                      </a:lnTo>
                      <a:lnTo>
                        <a:pt x="119" y="78"/>
                      </a:lnTo>
                      <a:lnTo>
                        <a:pt x="119" y="80"/>
                      </a:lnTo>
                      <a:lnTo>
                        <a:pt x="119" y="81"/>
                      </a:lnTo>
                      <a:lnTo>
                        <a:pt x="120" y="83"/>
                      </a:lnTo>
                      <a:lnTo>
                        <a:pt x="117" y="83"/>
                      </a:lnTo>
                      <a:lnTo>
                        <a:pt x="114" y="83"/>
                      </a:lnTo>
                      <a:lnTo>
                        <a:pt x="111" y="83"/>
                      </a:lnTo>
                      <a:lnTo>
                        <a:pt x="108" y="83"/>
                      </a:lnTo>
                      <a:lnTo>
                        <a:pt x="106" y="83"/>
                      </a:lnTo>
                      <a:lnTo>
                        <a:pt x="103" y="84"/>
                      </a:lnTo>
                      <a:lnTo>
                        <a:pt x="100" y="84"/>
                      </a:lnTo>
                      <a:lnTo>
                        <a:pt x="98" y="84"/>
                      </a:lnTo>
                      <a:lnTo>
                        <a:pt x="95" y="84"/>
                      </a:lnTo>
                      <a:lnTo>
                        <a:pt x="94" y="84"/>
                      </a:lnTo>
                      <a:lnTo>
                        <a:pt x="92" y="84"/>
                      </a:lnTo>
                      <a:lnTo>
                        <a:pt x="89" y="86"/>
                      </a:lnTo>
                      <a:lnTo>
                        <a:pt x="87" y="86"/>
                      </a:lnTo>
                      <a:lnTo>
                        <a:pt x="86" y="86"/>
                      </a:lnTo>
                      <a:lnTo>
                        <a:pt x="83" y="86"/>
                      </a:lnTo>
                      <a:lnTo>
                        <a:pt x="81" y="86"/>
                      </a:lnTo>
                      <a:lnTo>
                        <a:pt x="80" y="86"/>
                      </a:lnTo>
                      <a:lnTo>
                        <a:pt x="78" y="88"/>
                      </a:lnTo>
                      <a:lnTo>
                        <a:pt x="76" y="88"/>
                      </a:lnTo>
                      <a:lnTo>
                        <a:pt x="75" y="88"/>
                      </a:lnTo>
                      <a:lnTo>
                        <a:pt x="72" y="88"/>
                      </a:lnTo>
                      <a:lnTo>
                        <a:pt x="70" y="88"/>
                      </a:lnTo>
                      <a:lnTo>
                        <a:pt x="69" y="88"/>
                      </a:lnTo>
                      <a:lnTo>
                        <a:pt x="67" y="89"/>
                      </a:lnTo>
                      <a:lnTo>
                        <a:pt x="65" y="89"/>
                      </a:lnTo>
                      <a:lnTo>
                        <a:pt x="64" y="89"/>
                      </a:lnTo>
                      <a:lnTo>
                        <a:pt x="62" y="89"/>
                      </a:lnTo>
                      <a:lnTo>
                        <a:pt x="61" y="89"/>
                      </a:lnTo>
                      <a:lnTo>
                        <a:pt x="59" y="89"/>
                      </a:lnTo>
                      <a:lnTo>
                        <a:pt x="58" y="89"/>
                      </a:lnTo>
                      <a:lnTo>
                        <a:pt x="56" y="89"/>
                      </a:lnTo>
                      <a:lnTo>
                        <a:pt x="54" y="91"/>
                      </a:lnTo>
                      <a:lnTo>
                        <a:pt x="53" y="91"/>
                      </a:lnTo>
                      <a:lnTo>
                        <a:pt x="51" y="93"/>
                      </a:lnTo>
                      <a:lnTo>
                        <a:pt x="50" y="93"/>
                      </a:lnTo>
                      <a:lnTo>
                        <a:pt x="51" y="94"/>
                      </a:lnTo>
                      <a:lnTo>
                        <a:pt x="54" y="94"/>
                      </a:lnTo>
                      <a:lnTo>
                        <a:pt x="56" y="94"/>
                      </a:lnTo>
                      <a:lnTo>
                        <a:pt x="58" y="94"/>
                      </a:lnTo>
                      <a:lnTo>
                        <a:pt x="59" y="96"/>
                      </a:lnTo>
                      <a:lnTo>
                        <a:pt x="62" y="96"/>
                      </a:lnTo>
                      <a:lnTo>
                        <a:pt x="64" y="96"/>
                      </a:lnTo>
                      <a:lnTo>
                        <a:pt x="65" y="96"/>
                      </a:lnTo>
                      <a:lnTo>
                        <a:pt x="69" y="97"/>
                      </a:lnTo>
                      <a:lnTo>
                        <a:pt x="70" y="97"/>
                      </a:lnTo>
                      <a:lnTo>
                        <a:pt x="73" y="97"/>
                      </a:lnTo>
                      <a:lnTo>
                        <a:pt x="75" y="97"/>
                      </a:lnTo>
                      <a:lnTo>
                        <a:pt x="78" y="99"/>
                      </a:lnTo>
                      <a:lnTo>
                        <a:pt x="80" y="99"/>
                      </a:lnTo>
                      <a:lnTo>
                        <a:pt x="83" y="99"/>
                      </a:lnTo>
                      <a:lnTo>
                        <a:pt x="84" y="99"/>
                      </a:lnTo>
                      <a:lnTo>
                        <a:pt x="87" y="101"/>
                      </a:lnTo>
                      <a:lnTo>
                        <a:pt x="89" y="101"/>
                      </a:lnTo>
                      <a:lnTo>
                        <a:pt x="92" y="101"/>
                      </a:lnTo>
                      <a:lnTo>
                        <a:pt x="94" y="101"/>
                      </a:lnTo>
                      <a:lnTo>
                        <a:pt x="97" y="102"/>
                      </a:lnTo>
                      <a:lnTo>
                        <a:pt x="98" y="102"/>
                      </a:lnTo>
                      <a:lnTo>
                        <a:pt x="100" y="102"/>
                      </a:lnTo>
                      <a:lnTo>
                        <a:pt x="103" y="102"/>
                      </a:lnTo>
                      <a:lnTo>
                        <a:pt x="105" y="102"/>
                      </a:lnTo>
                      <a:lnTo>
                        <a:pt x="106" y="104"/>
                      </a:lnTo>
                      <a:lnTo>
                        <a:pt x="109" y="104"/>
                      </a:lnTo>
                      <a:lnTo>
                        <a:pt x="111" y="104"/>
                      </a:lnTo>
                      <a:lnTo>
                        <a:pt x="112" y="104"/>
                      </a:lnTo>
                      <a:lnTo>
                        <a:pt x="114" y="106"/>
                      </a:lnTo>
                      <a:lnTo>
                        <a:pt x="115" y="106"/>
                      </a:lnTo>
                      <a:lnTo>
                        <a:pt x="117" y="106"/>
                      </a:lnTo>
                      <a:lnTo>
                        <a:pt x="117" y="107"/>
                      </a:lnTo>
                      <a:lnTo>
                        <a:pt x="117" y="109"/>
                      </a:lnTo>
                      <a:lnTo>
                        <a:pt x="117" y="110"/>
                      </a:lnTo>
                      <a:lnTo>
                        <a:pt x="119" y="110"/>
                      </a:lnTo>
                      <a:lnTo>
                        <a:pt x="119" y="112"/>
                      </a:lnTo>
                      <a:lnTo>
                        <a:pt x="117" y="112"/>
                      </a:lnTo>
                      <a:lnTo>
                        <a:pt x="115" y="114"/>
                      </a:lnTo>
                      <a:lnTo>
                        <a:pt x="114" y="114"/>
                      </a:lnTo>
                      <a:lnTo>
                        <a:pt x="112" y="114"/>
                      </a:lnTo>
                      <a:lnTo>
                        <a:pt x="112" y="115"/>
                      </a:lnTo>
                      <a:lnTo>
                        <a:pt x="111" y="115"/>
                      </a:lnTo>
                      <a:lnTo>
                        <a:pt x="109" y="115"/>
                      </a:lnTo>
                      <a:lnTo>
                        <a:pt x="108" y="115"/>
                      </a:lnTo>
                      <a:lnTo>
                        <a:pt x="108" y="117"/>
                      </a:lnTo>
                      <a:lnTo>
                        <a:pt x="106" y="117"/>
                      </a:lnTo>
                      <a:lnTo>
                        <a:pt x="105" y="117"/>
                      </a:lnTo>
                      <a:lnTo>
                        <a:pt x="101" y="117"/>
                      </a:lnTo>
                      <a:lnTo>
                        <a:pt x="100" y="117"/>
                      </a:lnTo>
                      <a:lnTo>
                        <a:pt x="97" y="117"/>
                      </a:lnTo>
                      <a:lnTo>
                        <a:pt x="95" y="117"/>
                      </a:lnTo>
                      <a:lnTo>
                        <a:pt x="94" y="117"/>
                      </a:lnTo>
                      <a:lnTo>
                        <a:pt x="92" y="117"/>
                      </a:lnTo>
                      <a:lnTo>
                        <a:pt x="90" y="119"/>
                      </a:lnTo>
                      <a:lnTo>
                        <a:pt x="89" y="119"/>
                      </a:lnTo>
                      <a:lnTo>
                        <a:pt x="87" y="119"/>
                      </a:lnTo>
                      <a:lnTo>
                        <a:pt x="86" y="119"/>
                      </a:lnTo>
                      <a:lnTo>
                        <a:pt x="84" y="119"/>
                      </a:lnTo>
                      <a:lnTo>
                        <a:pt x="83" y="119"/>
                      </a:lnTo>
                      <a:lnTo>
                        <a:pt x="81" y="119"/>
                      </a:lnTo>
                      <a:lnTo>
                        <a:pt x="80" y="119"/>
                      </a:lnTo>
                      <a:lnTo>
                        <a:pt x="78" y="119"/>
                      </a:lnTo>
                      <a:lnTo>
                        <a:pt x="76" y="120"/>
                      </a:lnTo>
                      <a:lnTo>
                        <a:pt x="75" y="120"/>
                      </a:lnTo>
                      <a:lnTo>
                        <a:pt x="73" y="120"/>
                      </a:lnTo>
                      <a:lnTo>
                        <a:pt x="72" y="120"/>
                      </a:lnTo>
                      <a:lnTo>
                        <a:pt x="70" y="120"/>
                      </a:lnTo>
                      <a:lnTo>
                        <a:pt x="70" y="122"/>
                      </a:lnTo>
                      <a:lnTo>
                        <a:pt x="69" y="122"/>
                      </a:lnTo>
                      <a:lnTo>
                        <a:pt x="67" y="122"/>
                      </a:lnTo>
                      <a:lnTo>
                        <a:pt x="65" y="122"/>
                      </a:lnTo>
                      <a:lnTo>
                        <a:pt x="65" y="124"/>
                      </a:lnTo>
                      <a:lnTo>
                        <a:pt x="64" y="124"/>
                      </a:lnTo>
                      <a:lnTo>
                        <a:pt x="62" y="124"/>
                      </a:lnTo>
                      <a:lnTo>
                        <a:pt x="62" y="125"/>
                      </a:lnTo>
                      <a:lnTo>
                        <a:pt x="61" y="125"/>
                      </a:lnTo>
                      <a:lnTo>
                        <a:pt x="62" y="125"/>
                      </a:lnTo>
                      <a:lnTo>
                        <a:pt x="65" y="125"/>
                      </a:lnTo>
                      <a:lnTo>
                        <a:pt x="67" y="127"/>
                      </a:lnTo>
                      <a:lnTo>
                        <a:pt x="69" y="127"/>
                      </a:lnTo>
                      <a:lnTo>
                        <a:pt x="70" y="127"/>
                      </a:lnTo>
                      <a:lnTo>
                        <a:pt x="72" y="127"/>
                      </a:lnTo>
                      <a:lnTo>
                        <a:pt x="73" y="127"/>
                      </a:lnTo>
                      <a:lnTo>
                        <a:pt x="76" y="127"/>
                      </a:lnTo>
                      <a:lnTo>
                        <a:pt x="78" y="128"/>
                      </a:lnTo>
                      <a:lnTo>
                        <a:pt x="80" y="128"/>
                      </a:lnTo>
                      <a:lnTo>
                        <a:pt x="81" y="128"/>
                      </a:lnTo>
                      <a:lnTo>
                        <a:pt x="83" y="128"/>
                      </a:lnTo>
                      <a:lnTo>
                        <a:pt x="84" y="128"/>
                      </a:lnTo>
                      <a:lnTo>
                        <a:pt x="86" y="128"/>
                      </a:lnTo>
                      <a:lnTo>
                        <a:pt x="89" y="130"/>
                      </a:lnTo>
                      <a:lnTo>
                        <a:pt x="90" y="130"/>
                      </a:lnTo>
                      <a:lnTo>
                        <a:pt x="92" y="130"/>
                      </a:lnTo>
                      <a:lnTo>
                        <a:pt x="94" y="130"/>
                      </a:lnTo>
                      <a:lnTo>
                        <a:pt x="95" y="130"/>
                      </a:lnTo>
                      <a:lnTo>
                        <a:pt x="97" y="130"/>
                      </a:lnTo>
                      <a:lnTo>
                        <a:pt x="100" y="132"/>
                      </a:lnTo>
                      <a:lnTo>
                        <a:pt x="101" y="132"/>
                      </a:lnTo>
                      <a:lnTo>
                        <a:pt x="103" y="132"/>
                      </a:lnTo>
                      <a:lnTo>
                        <a:pt x="105" y="132"/>
                      </a:lnTo>
                      <a:lnTo>
                        <a:pt x="106" y="132"/>
                      </a:lnTo>
                      <a:lnTo>
                        <a:pt x="109" y="132"/>
                      </a:lnTo>
                      <a:lnTo>
                        <a:pt x="111" y="133"/>
                      </a:lnTo>
                      <a:lnTo>
                        <a:pt x="112" y="133"/>
                      </a:lnTo>
                      <a:lnTo>
                        <a:pt x="114" y="133"/>
                      </a:lnTo>
                      <a:lnTo>
                        <a:pt x="115" y="133"/>
                      </a:lnTo>
                      <a:lnTo>
                        <a:pt x="117" y="133"/>
                      </a:lnTo>
                      <a:lnTo>
                        <a:pt x="120" y="133"/>
                      </a:lnTo>
                      <a:lnTo>
                        <a:pt x="120" y="135"/>
                      </a:lnTo>
                      <a:lnTo>
                        <a:pt x="120" y="137"/>
                      </a:lnTo>
                      <a:lnTo>
                        <a:pt x="120" y="138"/>
                      </a:lnTo>
                      <a:lnTo>
                        <a:pt x="120" y="140"/>
                      </a:lnTo>
                      <a:lnTo>
                        <a:pt x="120" y="141"/>
                      </a:lnTo>
                      <a:lnTo>
                        <a:pt x="122" y="141"/>
                      </a:lnTo>
                      <a:lnTo>
                        <a:pt x="122" y="143"/>
                      </a:lnTo>
                      <a:lnTo>
                        <a:pt x="120" y="143"/>
                      </a:lnTo>
                      <a:lnTo>
                        <a:pt x="119" y="143"/>
                      </a:lnTo>
                      <a:lnTo>
                        <a:pt x="117" y="143"/>
                      </a:lnTo>
                      <a:lnTo>
                        <a:pt x="115" y="143"/>
                      </a:lnTo>
                      <a:lnTo>
                        <a:pt x="114" y="145"/>
                      </a:lnTo>
                      <a:lnTo>
                        <a:pt x="112" y="145"/>
                      </a:lnTo>
                      <a:lnTo>
                        <a:pt x="111" y="145"/>
                      </a:lnTo>
                      <a:lnTo>
                        <a:pt x="109" y="145"/>
                      </a:lnTo>
                      <a:lnTo>
                        <a:pt x="106" y="145"/>
                      </a:lnTo>
                      <a:lnTo>
                        <a:pt x="105" y="146"/>
                      </a:lnTo>
                      <a:lnTo>
                        <a:pt x="103" y="146"/>
                      </a:lnTo>
                      <a:lnTo>
                        <a:pt x="101" y="146"/>
                      </a:lnTo>
                      <a:lnTo>
                        <a:pt x="100" y="146"/>
                      </a:lnTo>
                      <a:lnTo>
                        <a:pt x="98" y="146"/>
                      </a:lnTo>
                      <a:lnTo>
                        <a:pt x="97" y="148"/>
                      </a:lnTo>
                      <a:lnTo>
                        <a:pt x="95" y="148"/>
                      </a:lnTo>
                      <a:lnTo>
                        <a:pt x="94" y="148"/>
                      </a:lnTo>
                      <a:lnTo>
                        <a:pt x="92" y="148"/>
                      </a:lnTo>
                      <a:lnTo>
                        <a:pt x="90" y="150"/>
                      </a:lnTo>
                      <a:lnTo>
                        <a:pt x="89" y="150"/>
                      </a:lnTo>
                      <a:lnTo>
                        <a:pt x="87" y="150"/>
                      </a:lnTo>
                      <a:lnTo>
                        <a:pt x="86" y="150"/>
                      </a:lnTo>
                      <a:lnTo>
                        <a:pt x="84" y="150"/>
                      </a:lnTo>
                      <a:lnTo>
                        <a:pt x="83" y="151"/>
                      </a:lnTo>
                      <a:lnTo>
                        <a:pt x="81" y="151"/>
                      </a:lnTo>
                      <a:lnTo>
                        <a:pt x="80" y="151"/>
                      </a:lnTo>
                      <a:lnTo>
                        <a:pt x="78" y="151"/>
                      </a:lnTo>
                      <a:lnTo>
                        <a:pt x="76" y="153"/>
                      </a:lnTo>
                      <a:lnTo>
                        <a:pt x="75" y="153"/>
                      </a:lnTo>
                      <a:lnTo>
                        <a:pt x="73" y="153"/>
                      </a:lnTo>
                      <a:lnTo>
                        <a:pt x="72" y="153"/>
                      </a:lnTo>
                      <a:lnTo>
                        <a:pt x="70" y="153"/>
                      </a:lnTo>
                      <a:lnTo>
                        <a:pt x="72" y="154"/>
                      </a:lnTo>
                      <a:lnTo>
                        <a:pt x="73" y="154"/>
                      </a:lnTo>
                      <a:lnTo>
                        <a:pt x="75" y="156"/>
                      </a:lnTo>
                      <a:lnTo>
                        <a:pt x="76" y="156"/>
                      </a:lnTo>
                      <a:lnTo>
                        <a:pt x="78" y="156"/>
                      </a:lnTo>
                      <a:lnTo>
                        <a:pt x="80" y="156"/>
                      </a:lnTo>
                      <a:lnTo>
                        <a:pt x="81" y="156"/>
                      </a:lnTo>
                      <a:lnTo>
                        <a:pt x="83" y="158"/>
                      </a:lnTo>
                      <a:lnTo>
                        <a:pt x="84" y="158"/>
                      </a:lnTo>
                      <a:lnTo>
                        <a:pt x="86" y="158"/>
                      </a:lnTo>
                      <a:lnTo>
                        <a:pt x="87" y="158"/>
                      </a:lnTo>
                      <a:lnTo>
                        <a:pt x="89" y="158"/>
                      </a:lnTo>
                      <a:lnTo>
                        <a:pt x="90" y="158"/>
                      </a:lnTo>
                      <a:lnTo>
                        <a:pt x="94" y="158"/>
                      </a:lnTo>
                      <a:lnTo>
                        <a:pt x="95" y="159"/>
                      </a:lnTo>
                      <a:lnTo>
                        <a:pt x="98" y="159"/>
                      </a:lnTo>
                      <a:lnTo>
                        <a:pt x="101" y="159"/>
                      </a:lnTo>
                      <a:lnTo>
                        <a:pt x="105" y="159"/>
                      </a:lnTo>
                      <a:lnTo>
                        <a:pt x="108" y="159"/>
                      </a:lnTo>
                      <a:lnTo>
                        <a:pt x="111" y="161"/>
                      </a:lnTo>
                      <a:lnTo>
                        <a:pt x="114" y="161"/>
                      </a:lnTo>
                      <a:lnTo>
                        <a:pt x="119" y="161"/>
                      </a:lnTo>
                      <a:lnTo>
                        <a:pt x="123" y="161"/>
                      </a:lnTo>
                      <a:lnTo>
                        <a:pt x="123" y="163"/>
                      </a:lnTo>
                      <a:lnTo>
                        <a:pt x="122" y="163"/>
                      </a:lnTo>
                      <a:lnTo>
                        <a:pt x="122" y="164"/>
                      </a:lnTo>
                      <a:lnTo>
                        <a:pt x="122" y="166"/>
                      </a:lnTo>
                      <a:lnTo>
                        <a:pt x="122" y="168"/>
                      </a:lnTo>
                      <a:lnTo>
                        <a:pt x="122" y="169"/>
                      </a:lnTo>
                      <a:lnTo>
                        <a:pt x="117" y="169"/>
                      </a:lnTo>
                      <a:lnTo>
                        <a:pt x="114" y="169"/>
                      </a:lnTo>
                      <a:lnTo>
                        <a:pt x="111" y="169"/>
                      </a:lnTo>
                      <a:lnTo>
                        <a:pt x="108" y="169"/>
                      </a:lnTo>
                      <a:lnTo>
                        <a:pt x="103" y="169"/>
                      </a:lnTo>
                      <a:lnTo>
                        <a:pt x="100" y="169"/>
                      </a:lnTo>
                      <a:lnTo>
                        <a:pt x="97" y="171"/>
                      </a:lnTo>
                      <a:lnTo>
                        <a:pt x="94" y="171"/>
                      </a:lnTo>
                      <a:lnTo>
                        <a:pt x="89" y="171"/>
                      </a:lnTo>
                      <a:lnTo>
                        <a:pt x="86" y="171"/>
                      </a:lnTo>
                      <a:lnTo>
                        <a:pt x="83" y="171"/>
                      </a:lnTo>
                      <a:lnTo>
                        <a:pt x="80" y="171"/>
                      </a:lnTo>
                      <a:lnTo>
                        <a:pt x="75" y="171"/>
                      </a:lnTo>
                      <a:lnTo>
                        <a:pt x="72" y="171"/>
                      </a:lnTo>
                      <a:lnTo>
                        <a:pt x="69" y="172"/>
                      </a:lnTo>
                      <a:lnTo>
                        <a:pt x="65" y="172"/>
                      </a:lnTo>
                      <a:lnTo>
                        <a:pt x="61" y="172"/>
                      </a:lnTo>
                      <a:lnTo>
                        <a:pt x="58" y="172"/>
                      </a:lnTo>
                      <a:lnTo>
                        <a:pt x="54" y="172"/>
                      </a:lnTo>
                      <a:lnTo>
                        <a:pt x="51" y="172"/>
                      </a:lnTo>
                      <a:lnTo>
                        <a:pt x="47" y="172"/>
                      </a:lnTo>
                      <a:lnTo>
                        <a:pt x="44" y="172"/>
                      </a:lnTo>
                      <a:lnTo>
                        <a:pt x="40" y="174"/>
                      </a:lnTo>
                      <a:lnTo>
                        <a:pt x="37" y="174"/>
                      </a:lnTo>
                      <a:lnTo>
                        <a:pt x="33" y="174"/>
                      </a:lnTo>
                      <a:lnTo>
                        <a:pt x="29" y="174"/>
                      </a:lnTo>
                      <a:lnTo>
                        <a:pt x="26" y="174"/>
                      </a:lnTo>
                      <a:lnTo>
                        <a:pt x="23" y="174"/>
                      </a:lnTo>
                      <a:lnTo>
                        <a:pt x="19" y="174"/>
                      </a:lnTo>
                      <a:lnTo>
                        <a:pt x="15" y="174"/>
                      </a:lnTo>
                      <a:lnTo>
                        <a:pt x="12" y="176"/>
                      </a:lnTo>
                      <a:lnTo>
                        <a:pt x="9" y="176"/>
                      </a:lnTo>
                      <a:close/>
                    </a:path>
                  </a:pathLst>
                </a:custGeom>
                <a:solidFill>
                  <a:srgbClr val="00000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107763" dir="2700000" algn="ctr" rotWithShape="0">
                          <a:srgbClr val="808080"/>
                        </a:outerShdw>
                      </a:effectLst>
                    </a14:hiddenEffects>
                  </a:ext>
                </a:extLst>
              </p:spPr>
              <p:txBody>
                <a:bodyPr/>
                <a:lstStyle/>
                <a:p>
                  <a:endParaRPr lang="en-ID"/>
                </a:p>
              </p:txBody>
            </p:sp>
            <p:sp>
              <p:nvSpPr>
                <p:cNvPr id="94" name="Text Box 40">
                  <a:extLst>
                    <a:ext uri="{FF2B5EF4-FFF2-40B4-BE49-F238E27FC236}">
                      <a16:creationId xmlns:a16="http://schemas.microsoft.com/office/drawing/2014/main" id="{9C9CBFEB-E8B4-41B4-8AA1-5865E85A15C9}"/>
                    </a:ext>
                  </a:extLst>
                </p:cNvPr>
                <p:cNvSpPr txBox="1">
                  <a:spLocks noChangeArrowheads="1"/>
                </p:cNvSpPr>
                <p:nvPr/>
              </p:nvSpPr>
              <p:spPr bwMode="auto">
                <a:xfrm>
                  <a:off x="4113" y="1821"/>
                  <a:ext cx="351" cy="220"/>
                </a:xfrm>
                <a:prstGeom prst="rect">
                  <a:avLst/>
                </a:prstGeom>
                <a:noFill/>
                <a:ln>
                  <a:noFill/>
                </a:ln>
                <a:effectLst/>
                <a:extLst>
                  <a:ext uri="{909E8E84-426E-40DD-AFC4-6F175D3DCCD1}">
                    <a14:hiddenFill xmlns:a14="http://schemas.microsoft.com/office/drawing/2010/main">
                      <a:solidFill>
                        <a:srgbClr val="EAEAEA"/>
                      </a:solidFill>
                    </a14:hiddenFill>
                  </a:ext>
                  <a:ext uri="{91240B29-F687-4F45-9708-019B960494DF}">
                    <a14:hiddenLine xmlns:a14="http://schemas.microsoft.com/office/drawing/2010/main" w="12700">
                      <a:solidFill>
                        <a:schemeClr val="bg2"/>
                      </a:solidFill>
                      <a:miter lim="800000"/>
                      <a:headEnd type="none" w="sm" len="sm"/>
                      <a:tailEnd type="none" w="sm" len="sm"/>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spAutoFit/>
                </a:bodyPr>
                <a:lstStyle>
                  <a:lvl1pPr eaLnBrk="0" hangingPunct="0">
                    <a:defRPr sz="2400">
                      <a:solidFill>
                        <a:schemeClr val="tx1"/>
                      </a:solidFill>
                      <a:latin typeface="Times New Roman" panose="02020603050405020304" pitchFamily="18" charset="0"/>
                    </a:defRPr>
                  </a:lvl1pPr>
                  <a:lvl2pPr marL="571500" eaLnBrk="0" hangingPunct="0">
                    <a:defRPr sz="2400">
                      <a:solidFill>
                        <a:schemeClr val="tx1"/>
                      </a:solidFill>
                      <a:latin typeface="Times New Roman" panose="02020603050405020304" pitchFamily="18" charset="0"/>
                    </a:defRPr>
                  </a:lvl2pPr>
                  <a:lvl3pPr marL="1143000" eaLnBrk="0" hangingPunct="0">
                    <a:defRPr sz="2400">
                      <a:solidFill>
                        <a:schemeClr val="tx1"/>
                      </a:solidFill>
                      <a:latin typeface="Times New Roman" panose="02020603050405020304" pitchFamily="18" charset="0"/>
                    </a:defRPr>
                  </a:lvl3pPr>
                  <a:lvl4pPr marL="1714500" eaLnBrk="0" hangingPunct="0">
                    <a:defRPr sz="2400">
                      <a:solidFill>
                        <a:schemeClr val="tx1"/>
                      </a:solidFill>
                      <a:latin typeface="Times New Roman" panose="02020603050405020304" pitchFamily="18" charset="0"/>
                    </a:defRPr>
                  </a:lvl4pPr>
                  <a:lvl5pPr marL="2286000" eaLnBrk="0" hangingPunct="0">
                    <a:defRPr sz="2400">
                      <a:solidFill>
                        <a:schemeClr val="tx1"/>
                      </a:solidFill>
                      <a:latin typeface="Times New Roman" panose="02020603050405020304" pitchFamily="18" charset="0"/>
                    </a:defRPr>
                  </a:lvl5pPr>
                  <a:lvl6pPr marL="2743200" eaLnBrk="0" fontAlgn="base" hangingPunct="0">
                    <a:spcBef>
                      <a:spcPct val="0"/>
                    </a:spcBef>
                    <a:spcAft>
                      <a:spcPct val="0"/>
                    </a:spcAft>
                    <a:defRPr sz="2400">
                      <a:solidFill>
                        <a:schemeClr val="tx1"/>
                      </a:solidFill>
                      <a:latin typeface="Times New Roman" panose="02020603050405020304" pitchFamily="18" charset="0"/>
                    </a:defRPr>
                  </a:lvl6pPr>
                  <a:lvl7pPr marL="3200400" eaLnBrk="0" fontAlgn="base" hangingPunct="0">
                    <a:spcBef>
                      <a:spcPct val="0"/>
                    </a:spcBef>
                    <a:spcAft>
                      <a:spcPct val="0"/>
                    </a:spcAft>
                    <a:defRPr sz="2400">
                      <a:solidFill>
                        <a:schemeClr val="tx1"/>
                      </a:solidFill>
                      <a:latin typeface="Times New Roman" panose="02020603050405020304" pitchFamily="18" charset="0"/>
                    </a:defRPr>
                  </a:lvl7pPr>
                  <a:lvl8pPr marL="3657600" eaLnBrk="0" fontAlgn="base" hangingPunct="0">
                    <a:spcBef>
                      <a:spcPct val="0"/>
                    </a:spcBef>
                    <a:spcAft>
                      <a:spcPct val="0"/>
                    </a:spcAft>
                    <a:defRPr sz="2400">
                      <a:solidFill>
                        <a:schemeClr val="tx1"/>
                      </a:solidFill>
                      <a:latin typeface="Times New Roman" panose="02020603050405020304" pitchFamily="18" charset="0"/>
                    </a:defRPr>
                  </a:lvl8pPr>
                  <a:lvl9pPr marL="41148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70000"/>
                    </a:lnSpc>
                  </a:pPr>
                  <a:r>
                    <a:rPr lang="de-DE" altLang="en-US" sz="800">
                      <a:latin typeface="Arial" panose="020B0604020202020204" pitchFamily="34" charset="0"/>
                    </a:rPr>
                    <a:t>To</a:t>
                  </a:r>
                </a:p>
                <a:p>
                  <a:pPr>
                    <a:lnSpc>
                      <a:spcPct val="70000"/>
                    </a:lnSpc>
                  </a:pPr>
                  <a:r>
                    <a:rPr lang="de-DE" altLang="en-US" sz="800">
                      <a:latin typeface="Arial" panose="020B0604020202020204" pitchFamily="34" charset="0"/>
                    </a:rPr>
                    <a:t>PLC 1</a:t>
                  </a:r>
                </a:p>
              </p:txBody>
            </p:sp>
            <p:sp>
              <p:nvSpPr>
                <p:cNvPr id="95" name="Text Box 41">
                  <a:extLst>
                    <a:ext uri="{FF2B5EF4-FFF2-40B4-BE49-F238E27FC236}">
                      <a16:creationId xmlns:a16="http://schemas.microsoft.com/office/drawing/2014/main" id="{A7796605-68D4-4607-9D7A-F1A611EA9FA2}"/>
                    </a:ext>
                  </a:extLst>
                </p:cNvPr>
                <p:cNvSpPr txBox="1">
                  <a:spLocks noChangeArrowheads="1"/>
                </p:cNvSpPr>
                <p:nvPr/>
              </p:nvSpPr>
              <p:spPr bwMode="auto">
                <a:xfrm>
                  <a:off x="3764" y="1676"/>
                  <a:ext cx="337" cy="220"/>
                </a:xfrm>
                <a:prstGeom prst="rect">
                  <a:avLst/>
                </a:prstGeom>
                <a:noFill/>
                <a:ln>
                  <a:noFill/>
                </a:ln>
                <a:effectLst/>
                <a:extLst>
                  <a:ext uri="{909E8E84-426E-40DD-AFC4-6F175D3DCCD1}">
                    <a14:hiddenFill xmlns:a14="http://schemas.microsoft.com/office/drawing/2010/main">
                      <a:solidFill>
                        <a:srgbClr val="EAEAEA"/>
                      </a:solidFill>
                    </a14:hiddenFill>
                  </a:ext>
                  <a:ext uri="{91240B29-F687-4F45-9708-019B960494DF}">
                    <a14:hiddenLine xmlns:a14="http://schemas.microsoft.com/office/drawing/2010/main" w="12700">
                      <a:solidFill>
                        <a:schemeClr val="bg2"/>
                      </a:solidFill>
                      <a:miter lim="800000"/>
                      <a:headEnd type="none" w="sm" len="sm"/>
                      <a:tailEnd type="none" w="sm" len="sm"/>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spAutoFit/>
                </a:bodyPr>
                <a:lstStyle>
                  <a:lvl1pPr eaLnBrk="0" hangingPunct="0">
                    <a:defRPr sz="2400">
                      <a:solidFill>
                        <a:schemeClr val="tx1"/>
                      </a:solidFill>
                      <a:latin typeface="Times New Roman" panose="02020603050405020304" pitchFamily="18" charset="0"/>
                    </a:defRPr>
                  </a:lvl1pPr>
                  <a:lvl2pPr marL="571500" eaLnBrk="0" hangingPunct="0">
                    <a:defRPr sz="2400">
                      <a:solidFill>
                        <a:schemeClr val="tx1"/>
                      </a:solidFill>
                      <a:latin typeface="Times New Roman" panose="02020603050405020304" pitchFamily="18" charset="0"/>
                    </a:defRPr>
                  </a:lvl2pPr>
                  <a:lvl3pPr marL="1143000" eaLnBrk="0" hangingPunct="0">
                    <a:defRPr sz="2400">
                      <a:solidFill>
                        <a:schemeClr val="tx1"/>
                      </a:solidFill>
                      <a:latin typeface="Times New Roman" panose="02020603050405020304" pitchFamily="18" charset="0"/>
                    </a:defRPr>
                  </a:lvl3pPr>
                  <a:lvl4pPr marL="1714500" eaLnBrk="0" hangingPunct="0">
                    <a:defRPr sz="2400">
                      <a:solidFill>
                        <a:schemeClr val="tx1"/>
                      </a:solidFill>
                      <a:latin typeface="Times New Roman" panose="02020603050405020304" pitchFamily="18" charset="0"/>
                    </a:defRPr>
                  </a:lvl4pPr>
                  <a:lvl5pPr marL="2286000" eaLnBrk="0" hangingPunct="0">
                    <a:defRPr sz="2400">
                      <a:solidFill>
                        <a:schemeClr val="tx1"/>
                      </a:solidFill>
                      <a:latin typeface="Times New Roman" panose="02020603050405020304" pitchFamily="18" charset="0"/>
                    </a:defRPr>
                  </a:lvl5pPr>
                  <a:lvl6pPr marL="2743200" eaLnBrk="0" fontAlgn="base" hangingPunct="0">
                    <a:spcBef>
                      <a:spcPct val="0"/>
                    </a:spcBef>
                    <a:spcAft>
                      <a:spcPct val="0"/>
                    </a:spcAft>
                    <a:defRPr sz="2400">
                      <a:solidFill>
                        <a:schemeClr val="tx1"/>
                      </a:solidFill>
                      <a:latin typeface="Times New Roman" panose="02020603050405020304" pitchFamily="18" charset="0"/>
                    </a:defRPr>
                  </a:lvl6pPr>
                  <a:lvl7pPr marL="3200400" eaLnBrk="0" fontAlgn="base" hangingPunct="0">
                    <a:spcBef>
                      <a:spcPct val="0"/>
                    </a:spcBef>
                    <a:spcAft>
                      <a:spcPct val="0"/>
                    </a:spcAft>
                    <a:defRPr sz="2400">
                      <a:solidFill>
                        <a:schemeClr val="tx1"/>
                      </a:solidFill>
                      <a:latin typeface="Times New Roman" panose="02020603050405020304" pitchFamily="18" charset="0"/>
                    </a:defRPr>
                  </a:lvl7pPr>
                  <a:lvl8pPr marL="3657600" eaLnBrk="0" fontAlgn="base" hangingPunct="0">
                    <a:spcBef>
                      <a:spcPct val="0"/>
                    </a:spcBef>
                    <a:spcAft>
                      <a:spcPct val="0"/>
                    </a:spcAft>
                    <a:defRPr sz="2400">
                      <a:solidFill>
                        <a:schemeClr val="tx1"/>
                      </a:solidFill>
                      <a:latin typeface="Times New Roman" panose="02020603050405020304" pitchFamily="18" charset="0"/>
                    </a:defRPr>
                  </a:lvl8pPr>
                  <a:lvl9pPr marL="41148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70000"/>
                    </a:lnSpc>
                  </a:pPr>
                  <a:r>
                    <a:rPr lang="de-DE" altLang="en-US" sz="800">
                      <a:latin typeface="Arial" panose="020B0604020202020204" pitchFamily="34" charset="0"/>
                    </a:rPr>
                    <a:t>From </a:t>
                  </a:r>
                </a:p>
                <a:p>
                  <a:pPr>
                    <a:lnSpc>
                      <a:spcPct val="70000"/>
                    </a:lnSpc>
                  </a:pPr>
                  <a:r>
                    <a:rPr lang="de-DE" altLang="en-US" sz="800">
                      <a:latin typeface="Arial" panose="020B0604020202020204" pitchFamily="34" charset="0"/>
                    </a:rPr>
                    <a:t>I/O 1</a:t>
                  </a:r>
                </a:p>
              </p:txBody>
            </p:sp>
          </p:grpSp>
          <p:grpSp>
            <p:nvGrpSpPr>
              <p:cNvPr id="80" name="Group 42">
                <a:extLst>
                  <a:ext uri="{FF2B5EF4-FFF2-40B4-BE49-F238E27FC236}">
                    <a16:creationId xmlns:a16="http://schemas.microsoft.com/office/drawing/2014/main" id="{D3799724-BFD9-42F6-BC9A-C42BC3537E93}"/>
                  </a:ext>
                </a:extLst>
              </p:cNvPr>
              <p:cNvGrpSpPr>
                <a:grpSpLocks/>
              </p:cNvGrpSpPr>
              <p:nvPr/>
            </p:nvGrpSpPr>
            <p:grpSpPr bwMode="auto">
              <a:xfrm>
                <a:off x="2938" y="2506"/>
                <a:ext cx="588" cy="310"/>
                <a:chOff x="3764" y="1631"/>
                <a:chExt cx="701" cy="410"/>
              </a:xfrm>
            </p:grpSpPr>
            <p:sp>
              <p:nvSpPr>
                <p:cNvPr id="82" name="Rectangle 43">
                  <a:extLst>
                    <a:ext uri="{FF2B5EF4-FFF2-40B4-BE49-F238E27FC236}">
                      <a16:creationId xmlns:a16="http://schemas.microsoft.com/office/drawing/2014/main" id="{4BF3E089-D712-42A4-A004-492FC49CCF26}"/>
                    </a:ext>
                  </a:extLst>
                </p:cNvPr>
                <p:cNvSpPr>
                  <a:spLocks noChangeArrowheads="1"/>
                </p:cNvSpPr>
                <p:nvPr/>
              </p:nvSpPr>
              <p:spPr bwMode="auto">
                <a:xfrm>
                  <a:off x="3792" y="1631"/>
                  <a:ext cx="624" cy="385"/>
                </a:xfrm>
                <a:prstGeom prst="rect">
                  <a:avLst/>
                </a:prstGeom>
                <a:solidFill>
                  <a:schemeClr val="bg1"/>
                </a:solidFill>
                <a:ln w="12700">
                  <a:solidFill>
                    <a:schemeClr val="tx1"/>
                  </a:solidFill>
                  <a:miter lim="800000"/>
                  <a:headEnd/>
                  <a:tailEnd/>
                </a:ln>
                <a:effectLst>
                  <a:outerShdw dist="53882" dir="2700000" algn="ctr" rotWithShape="0">
                    <a:schemeClr val="bg2"/>
                  </a:outerShdw>
                </a:effectLst>
              </p:spPr>
              <p:txBody>
                <a:bodyPr anchor="ctr">
                  <a:spAutoFit/>
                </a:bodyPr>
                <a:lstStyle/>
                <a:p>
                  <a:endParaRPr lang="en-ID"/>
                </a:p>
              </p:txBody>
            </p:sp>
            <p:sp>
              <p:nvSpPr>
                <p:cNvPr id="83" name="Freeform 44">
                  <a:extLst>
                    <a:ext uri="{FF2B5EF4-FFF2-40B4-BE49-F238E27FC236}">
                      <a16:creationId xmlns:a16="http://schemas.microsoft.com/office/drawing/2014/main" id="{5BD95084-0093-4B8B-80FA-E64478CA775F}"/>
                    </a:ext>
                  </a:extLst>
                </p:cNvPr>
                <p:cNvSpPr>
                  <a:spLocks/>
                </p:cNvSpPr>
                <p:nvPr/>
              </p:nvSpPr>
              <p:spPr bwMode="auto">
                <a:xfrm>
                  <a:off x="4224" y="1648"/>
                  <a:ext cx="175" cy="176"/>
                </a:xfrm>
                <a:custGeom>
                  <a:avLst/>
                  <a:gdLst>
                    <a:gd name="T0" fmla="*/ 217 w 330"/>
                    <a:gd name="T1" fmla="*/ 341 h 372"/>
                    <a:gd name="T2" fmla="*/ 194 w 330"/>
                    <a:gd name="T3" fmla="*/ 364 h 372"/>
                    <a:gd name="T4" fmla="*/ 180 w 330"/>
                    <a:gd name="T5" fmla="*/ 338 h 372"/>
                    <a:gd name="T6" fmla="*/ 158 w 330"/>
                    <a:gd name="T7" fmla="*/ 364 h 372"/>
                    <a:gd name="T8" fmla="*/ 142 w 330"/>
                    <a:gd name="T9" fmla="*/ 338 h 372"/>
                    <a:gd name="T10" fmla="*/ 119 w 330"/>
                    <a:gd name="T11" fmla="*/ 357 h 372"/>
                    <a:gd name="T12" fmla="*/ 106 w 330"/>
                    <a:gd name="T13" fmla="*/ 346 h 372"/>
                    <a:gd name="T14" fmla="*/ 84 w 330"/>
                    <a:gd name="T15" fmla="*/ 359 h 372"/>
                    <a:gd name="T16" fmla="*/ 73 w 330"/>
                    <a:gd name="T17" fmla="*/ 346 h 372"/>
                    <a:gd name="T18" fmla="*/ 56 w 330"/>
                    <a:gd name="T19" fmla="*/ 367 h 372"/>
                    <a:gd name="T20" fmla="*/ 48 w 330"/>
                    <a:gd name="T21" fmla="*/ 336 h 372"/>
                    <a:gd name="T22" fmla="*/ 26 w 330"/>
                    <a:gd name="T23" fmla="*/ 313 h 372"/>
                    <a:gd name="T24" fmla="*/ 11 w 330"/>
                    <a:gd name="T25" fmla="*/ 295 h 372"/>
                    <a:gd name="T26" fmla="*/ 25 w 330"/>
                    <a:gd name="T27" fmla="*/ 279 h 372"/>
                    <a:gd name="T28" fmla="*/ 4 w 330"/>
                    <a:gd name="T29" fmla="*/ 261 h 372"/>
                    <a:gd name="T30" fmla="*/ 36 w 330"/>
                    <a:gd name="T31" fmla="*/ 248 h 372"/>
                    <a:gd name="T32" fmla="*/ 6 w 330"/>
                    <a:gd name="T33" fmla="*/ 233 h 372"/>
                    <a:gd name="T34" fmla="*/ 31 w 330"/>
                    <a:gd name="T35" fmla="*/ 215 h 372"/>
                    <a:gd name="T36" fmla="*/ 20 w 330"/>
                    <a:gd name="T37" fmla="*/ 196 h 372"/>
                    <a:gd name="T38" fmla="*/ 31 w 330"/>
                    <a:gd name="T39" fmla="*/ 175 h 372"/>
                    <a:gd name="T40" fmla="*/ 17 w 330"/>
                    <a:gd name="T41" fmla="*/ 158 h 372"/>
                    <a:gd name="T42" fmla="*/ 37 w 330"/>
                    <a:gd name="T43" fmla="*/ 137 h 372"/>
                    <a:gd name="T44" fmla="*/ 18 w 330"/>
                    <a:gd name="T45" fmla="*/ 121 h 372"/>
                    <a:gd name="T46" fmla="*/ 26 w 330"/>
                    <a:gd name="T47" fmla="*/ 101 h 372"/>
                    <a:gd name="T48" fmla="*/ 18 w 330"/>
                    <a:gd name="T49" fmla="*/ 82 h 372"/>
                    <a:gd name="T50" fmla="*/ 12 w 330"/>
                    <a:gd name="T51" fmla="*/ 67 h 372"/>
                    <a:gd name="T52" fmla="*/ 22 w 330"/>
                    <a:gd name="T53" fmla="*/ 47 h 372"/>
                    <a:gd name="T54" fmla="*/ 54 w 330"/>
                    <a:gd name="T55" fmla="*/ 41 h 372"/>
                    <a:gd name="T56" fmla="*/ 72 w 330"/>
                    <a:gd name="T57" fmla="*/ 8 h 372"/>
                    <a:gd name="T58" fmla="*/ 89 w 330"/>
                    <a:gd name="T59" fmla="*/ 26 h 372"/>
                    <a:gd name="T60" fmla="*/ 108 w 330"/>
                    <a:gd name="T61" fmla="*/ 10 h 372"/>
                    <a:gd name="T62" fmla="*/ 128 w 330"/>
                    <a:gd name="T63" fmla="*/ 28 h 372"/>
                    <a:gd name="T64" fmla="*/ 142 w 330"/>
                    <a:gd name="T65" fmla="*/ 12 h 372"/>
                    <a:gd name="T66" fmla="*/ 159 w 330"/>
                    <a:gd name="T67" fmla="*/ 13 h 372"/>
                    <a:gd name="T68" fmla="*/ 175 w 330"/>
                    <a:gd name="T69" fmla="*/ 15 h 372"/>
                    <a:gd name="T70" fmla="*/ 197 w 330"/>
                    <a:gd name="T71" fmla="*/ 12 h 372"/>
                    <a:gd name="T72" fmla="*/ 211 w 330"/>
                    <a:gd name="T73" fmla="*/ 16 h 372"/>
                    <a:gd name="T74" fmla="*/ 231 w 330"/>
                    <a:gd name="T75" fmla="*/ 12 h 372"/>
                    <a:gd name="T76" fmla="*/ 248 w 330"/>
                    <a:gd name="T77" fmla="*/ 15 h 372"/>
                    <a:gd name="T78" fmla="*/ 270 w 330"/>
                    <a:gd name="T79" fmla="*/ 12 h 372"/>
                    <a:gd name="T80" fmla="*/ 281 w 330"/>
                    <a:gd name="T81" fmla="*/ 23 h 372"/>
                    <a:gd name="T82" fmla="*/ 297 w 330"/>
                    <a:gd name="T83" fmla="*/ 10 h 372"/>
                    <a:gd name="T84" fmla="*/ 295 w 330"/>
                    <a:gd name="T85" fmla="*/ 47 h 372"/>
                    <a:gd name="T86" fmla="*/ 325 w 330"/>
                    <a:gd name="T87" fmla="*/ 57 h 372"/>
                    <a:gd name="T88" fmla="*/ 300 w 330"/>
                    <a:gd name="T89" fmla="*/ 73 h 372"/>
                    <a:gd name="T90" fmla="*/ 323 w 330"/>
                    <a:gd name="T91" fmla="*/ 90 h 372"/>
                    <a:gd name="T92" fmla="*/ 309 w 330"/>
                    <a:gd name="T93" fmla="*/ 104 h 372"/>
                    <a:gd name="T94" fmla="*/ 314 w 330"/>
                    <a:gd name="T95" fmla="*/ 121 h 372"/>
                    <a:gd name="T96" fmla="*/ 319 w 330"/>
                    <a:gd name="T97" fmla="*/ 139 h 372"/>
                    <a:gd name="T98" fmla="*/ 306 w 330"/>
                    <a:gd name="T99" fmla="*/ 153 h 372"/>
                    <a:gd name="T100" fmla="*/ 312 w 330"/>
                    <a:gd name="T101" fmla="*/ 178 h 372"/>
                    <a:gd name="T102" fmla="*/ 311 w 330"/>
                    <a:gd name="T103" fmla="*/ 192 h 372"/>
                    <a:gd name="T104" fmla="*/ 306 w 330"/>
                    <a:gd name="T105" fmla="*/ 215 h 372"/>
                    <a:gd name="T106" fmla="*/ 314 w 330"/>
                    <a:gd name="T107" fmla="*/ 233 h 372"/>
                    <a:gd name="T108" fmla="*/ 312 w 330"/>
                    <a:gd name="T109" fmla="*/ 251 h 372"/>
                    <a:gd name="T110" fmla="*/ 319 w 330"/>
                    <a:gd name="T111" fmla="*/ 269 h 372"/>
                    <a:gd name="T112" fmla="*/ 306 w 330"/>
                    <a:gd name="T113" fmla="*/ 287 h 372"/>
                    <a:gd name="T114" fmla="*/ 316 w 330"/>
                    <a:gd name="T115" fmla="*/ 303 h 372"/>
                    <a:gd name="T116" fmla="*/ 306 w 330"/>
                    <a:gd name="T117" fmla="*/ 323 h 372"/>
                    <a:gd name="T118" fmla="*/ 286 w 330"/>
                    <a:gd name="T119" fmla="*/ 346 h 372"/>
                    <a:gd name="T120" fmla="*/ 272 w 330"/>
                    <a:gd name="T121" fmla="*/ 368 h 372"/>
                    <a:gd name="T122" fmla="*/ 253 w 330"/>
                    <a:gd name="T123" fmla="*/ 339 h 372"/>
                    <a:gd name="T124" fmla="*/ 231 w 330"/>
                    <a:gd name="T125" fmla="*/ 370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30" h="372">
                      <a:moveTo>
                        <a:pt x="225" y="372"/>
                      </a:moveTo>
                      <a:lnTo>
                        <a:pt x="223" y="370"/>
                      </a:lnTo>
                      <a:lnTo>
                        <a:pt x="223" y="368"/>
                      </a:lnTo>
                      <a:lnTo>
                        <a:pt x="223" y="367"/>
                      </a:lnTo>
                      <a:lnTo>
                        <a:pt x="223" y="365"/>
                      </a:lnTo>
                      <a:lnTo>
                        <a:pt x="222" y="364"/>
                      </a:lnTo>
                      <a:lnTo>
                        <a:pt x="222" y="362"/>
                      </a:lnTo>
                      <a:lnTo>
                        <a:pt x="222" y="360"/>
                      </a:lnTo>
                      <a:lnTo>
                        <a:pt x="222" y="359"/>
                      </a:lnTo>
                      <a:lnTo>
                        <a:pt x="222" y="357"/>
                      </a:lnTo>
                      <a:lnTo>
                        <a:pt x="222" y="355"/>
                      </a:lnTo>
                      <a:lnTo>
                        <a:pt x="220" y="354"/>
                      </a:lnTo>
                      <a:lnTo>
                        <a:pt x="220" y="352"/>
                      </a:lnTo>
                      <a:lnTo>
                        <a:pt x="220" y="351"/>
                      </a:lnTo>
                      <a:lnTo>
                        <a:pt x="220" y="349"/>
                      </a:lnTo>
                      <a:lnTo>
                        <a:pt x="220" y="347"/>
                      </a:lnTo>
                      <a:lnTo>
                        <a:pt x="219" y="346"/>
                      </a:lnTo>
                      <a:lnTo>
                        <a:pt x="219" y="344"/>
                      </a:lnTo>
                      <a:lnTo>
                        <a:pt x="219" y="342"/>
                      </a:lnTo>
                      <a:lnTo>
                        <a:pt x="219" y="341"/>
                      </a:lnTo>
                      <a:lnTo>
                        <a:pt x="217" y="341"/>
                      </a:lnTo>
                      <a:lnTo>
                        <a:pt x="217" y="339"/>
                      </a:lnTo>
                      <a:lnTo>
                        <a:pt x="217" y="341"/>
                      </a:lnTo>
                      <a:lnTo>
                        <a:pt x="215" y="341"/>
                      </a:lnTo>
                      <a:lnTo>
                        <a:pt x="215" y="342"/>
                      </a:lnTo>
                      <a:lnTo>
                        <a:pt x="214" y="342"/>
                      </a:lnTo>
                      <a:lnTo>
                        <a:pt x="214" y="344"/>
                      </a:lnTo>
                      <a:lnTo>
                        <a:pt x="212" y="344"/>
                      </a:lnTo>
                      <a:lnTo>
                        <a:pt x="212" y="346"/>
                      </a:lnTo>
                      <a:lnTo>
                        <a:pt x="211" y="347"/>
                      </a:lnTo>
                      <a:lnTo>
                        <a:pt x="209" y="349"/>
                      </a:lnTo>
                      <a:lnTo>
                        <a:pt x="208" y="351"/>
                      </a:lnTo>
                      <a:lnTo>
                        <a:pt x="208" y="352"/>
                      </a:lnTo>
                      <a:lnTo>
                        <a:pt x="206" y="352"/>
                      </a:lnTo>
                      <a:lnTo>
                        <a:pt x="206" y="354"/>
                      </a:lnTo>
                      <a:lnTo>
                        <a:pt x="205" y="354"/>
                      </a:lnTo>
                      <a:lnTo>
                        <a:pt x="205" y="355"/>
                      </a:lnTo>
                      <a:lnTo>
                        <a:pt x="203" y="357"/>
                      </a:lnTo>
                      <a:lnTo>
                        <a:pt x="201" y="357"/>
                      </a:lnTo>
                      <a:lnTo>
                        <a:pt x="201" y="359"/>
                      </a:lnTo>
                      <a:lnTo>
                        <a:pt x="200" y="360"/>
                      </a:lnTo>
                      <a:lnTo>
                        <a:pt x="198" y="362"/>
                      </a:lnTo>
                      <a:lnTo>
                        <a:pt x="198" y="364"/>
                      </a:lnTo>
                      <a:lnTo>
                        <a:pt x="197" y="364"/>
                      </a:lnTo>
                      <a:lnTo>
                        <a:pt x="195" y="364"/>
                      </a:lnTo>
                      <a:lnTo>
                        <a:pt x="194" y="364"/>
                      </a:lnTo>
                      <a:lnTo>
                        <a:pt x="192" y="364"/>
                      </a:lnTo>
                      <a:lnTo>
                        <a:pt x="192" y="362"/>
                      </a:lnTo>
                      <a:lnTo>
                        <a:pt x="190" y="360"/>
                      </a:lnTo>
                      <a:lnTo>
                        <a:pt x="190" y="359"/>
                      </a:lnTo>
                      <a:lnTo>
                        <a:pt x="189" y="357"/>
                      </a:lnTo>
                      <a:lnTo>
                        <a:pt x="189" y="355"/>
                      </a:lnTo>
                      <a:lnTo>
                        <a:pt x="189" y="354"/>
                      </a:lnTo>
                      <a:lnTo>
                        <a:pt x="187" y="354"/>
                      </a:lnTo>
                      <a:lnTo>
                        <a:pt x="187" y="352"/>
                      </a:lnTo>
                      <a:lnTo>
                        <a:pt x="187" y="351"/>
                      </a:lnTo>
                      <a:lnTo>
                        <a:pt x="187" y="349"/>
                      </a:lnTo>
                      <a:lnTo>
                        <a:pt x="187" y="347"/>
                      </a:lnTo>
                      <a:lnTo>
                        <a:pt x="186" y="346"/>
                      </a:lnTo>
                      <a:lnTo>
                        <a:pt x="186" y="344"/>
                      </a:lnTo>
                      <a:lnTo>
                        <a:pt x="186" y="342"/>
                      </a:lnTo>
                      <a:lnTo>
                        <a:pt x="186" y="341"/>
                      </a:lnTo>
                      <a:lnTo>
                        <a:pt x="186" y="339"/>
                      </a:lnTo>
                      <a:lnTo>
                        <a:pt x="186" y="338"/>
                      </a:lnTo>
                      <a:lnTo>
                        <a:pt x="184" y="336"/>
                      </a:lnTo>
                      <a:lnTo>
                        <a:pt x="183" y="336"/>
                      </a:lnTo>
                      <a:lnTo>
                        <a:pt x="183" y="338"/>
                      </a:lnTo>
                      <a:lnTo>
                        <a:pt x="181" y="338"/>
                      </a:lnTo>
                      <a:lnTo>
                        <a:pt x="180" y="338"/>
                      </a:lnTo>
                      <a:lnTo>
                        <a:pt x="178" y="339"/>
                      </a:lnTo>
                      <a:lnTo>
                        <a:pt x="178" y="341"/>
                      </a:lnTo>
                      <a:lnTo>
                        <a:pt x="176" y="342"/>
                      </a:lnTo>
                      <a:lnTo>
                        <a:pt x="176" y="344"/>
                      </a:lnTo>
                      <a:lnTo>
                        <a:pt x="175" y="346"/>
                      </a:lnTo>
                      <a:lnTo>
                        <a:pt x="175" y="347"/>
                      </a:lnTo>
                      <a:lnTo>
                        <a:pt x="173" y="347"/>
                      </a:lnTo>
                      <a:lnTo>
                        <a:pt x="173" y="349"/>
                      </a:lnTo>
                      <a:lnTo>
                        <a:pt x="173" y="351"/>
                      </a:lnTo>
                      <a:lnTo>
                        <a:pt x="172" y="351"/>
                      </a:lnTo>
                      <a:lnTo>
                        <a:pt x="172" y="352"/>
                      </a:lnTo>
                      <a:lnTo>
                        <a:pt x="170" y="354"/>
                      </a:lnTo>
                      <a:lnTo>
                        <a:pt x="169" y="355"/>
                      </a:lnTo>
                      <a:lnTo>
                        <a:pt x="169" y="357"/>
                      </a:lnTo>
                      <a:lnTo>
                        <a:pt x="167" y="357"/>
                      </a:lnTo>
                      <a:lnTo>
                        <a:pt x="167" y="359"/>
                      </a:lnTo>
                      <a:lnTo>
                        <a:pt x="165" y="359"/>
                      </a:lnTo>
                      <a:lnTo>
                        <a:pt x="165" y="360"/>
                      </a:lnTo>
                      <a:lnTo>
                        <a:pt x="164" y="362"/>
                      </a:lnTo>
                      <a:lnTo>
                        <a:pt x="162" y="364"/>
                      </a:lnTo>
                      <a:lnTo>
                        <a:pt x="161" y="364"/>
                      </a:lnTo>
                      <a:lnTo>
                        <a:pt x="159" y="364"/>
                      </a:lnTo>
                      <a:lnTo>
                        <a:pt x="158" y="364"/>
                      </a:lnTo>
                      <a:lnTo>
                        <a:pt x="156" y="364"/>
                      </a:lnTo>
                      <a:lnTo>
                        <a:pt x="154" y="360"/>
                      </a:lnTo>
                      <a:lnTo>
                        <a:pt x="154" y="359"/>
                      </a:lnTo>
                      <a:lnTo>
                        <a:pt x="154" y="355"/>
                      </a:lnTo>
                      <a:lnTo>
                        <a:pt x="153" y="354"/>
                      </a:lnTo>
                      <a:lnTo>
                        <a:pt x="153" y="352"/>
                      </a:lnTo>
                      <a:lnTo>
                        <a:pt x="153" y="349"/>
                      </a:lnTo>
                      <a:lnTo>
                        <a:pt x="153" y="347"/>
                      </a:lnTo>
                      <a:lnTo>
                        <a:pt x="151" y="346"/>
                      </a:lnTo>
                      <a:lnTo>
                        <a:pt x="151" y="344"/>
                      </a:lnTo>
                      <a:lnTo>
                        <a:pt x="151" y="342"/>
                      </a:lnTo>
                      <a:lnTo>
                        <a:pt x="151" y="341"/>
                      </a:lnTo>
                      <a:lnTo>
                        <a:pt x="150" y="339"/>
                      </a:lnTo>
                      <a:lnTo>
                        <a:pt x="150" y="338"/>
                      </a:lnTo>
                      <a:lnTo>
                        <a:pt x="150" y="336"/>
                      </a:lnTo>
                      <a:lnTo>
                        <a:pt x="148" y="334"/>
                      </a:lnTo>
                      <a:lnTo>
                        <a:pt x="148" y="333"/>
                      </a:lnTo>
                      <a:lnTo>
                        <a:pt x="147" y="333"/>
                      </a:lnTo>
                      <a:lnTo>
                        <a:pt x="145" y="334"/>
                      </a:lnTo>
                      <a:lnTo>
                        <a:pt x="145" y="336"/>
                      </a:lnTo>
                      <a:lnTo>
                        <a:pt x="144" y="336"/>
                      </a:lnTo>
                      <a:lnTo>
                        <a:pt x="144" y="338"/>
                      </a:lnTo>
                      <a:lnTo>
                        <a:pt x="142" y="338"/>
                      </a:lnTo>
                      <a:lnTo>
                        <a:pt x="142" y="339"/>
                      </a:lnTo>
                      <a:lnTo>
                        <a:pt x="140" y="341"/>
                      </a:lnTo>
                      <a:lnTo>
                        <a:pt x="140" y="342"/>
                      </a:lnTo>
                      <a:lnTo>
                        <a:pt x="139" y="342"/>
                      </a:lnTo>
                      <a:lnTo>
                        <a:pt x="139" y="344"/>
                      </a:lnTo>
                      <a:lnTo>
                        <a:pt x="137" y="344"/>
                      </a:lnTo>
                      <a:lnTo>
                        <a:pt x="137" y="346"/>
                      </a:lnTo>
                      <a:lnTo>
                        <a:pt x="136" y="347"/>
                      </a:lnTo>
                      <a:lnTo>
                        <a:pt x="134" y="349"/>
                      </a:lnTo>
                      <a:lnTo>
                        <a:pt x="134" y="351"/>
                      </a:lnTo>
                      <a:lnTo>
                        <a:pt x="133" y="351"/>
                      </a:lnTo>
                      <a:lnTo>
                        <a:pt x="133" y="352"/>
                      </a:lnTo>
                      <a:lnTo>
                        <a:pt x="131" y="354"/>
                      </a:lnTo>
                      <a:lnTo>
                        <a:pt x="129" y="355"/>
                      </a:lnTo>
                      <a:lnTo>
                        <a:pt x="129" y="357"/>
                      </a:lnTo>
                      <a:lnTo>
                        <a:pt x="128" y="357"/>
                      </a:lnTo>
                      <a:lnTo>
                        <a:pt x="128" y="359"/>
                      </a:lnTo>
                      <a:lnTo>
                        <a:pt x="126" y="359"/>
                      </a:lnTo>
                      <a:lnTo>
                        <a:pt x="125" y="359"/>
                      </a:lnTo>
                      <a:lnTo>
                        <a:pt x="123" y="359"/>
                      </a:lnTo>
                      <a:lnTo>
                        <a:pt x="122" y="359"/>
                      </a:lnTo>
                      <a:lnTo>
                        <a:pt x="120" y="359"/>
                      </a:lnTo>
                      <a:lnTo>
                        <a:pt x="119" y="357"/>
                      </a:lnTo>
                      <a:lnTo>
                        <a:pt x="119" y="355"/>
                      </a:lnTo>
                      <a:lnTo>
                        <a:pt x="119" y="354"/>
                      </a:lnTo>
                      <a:lnTo>
                        <a:pt x="119" y="352"/>
                      </a:lnTo>
                      <a:lnTo>
                        <a:pt x="119" y="351"/>
                      </a:lnTo>
                      <a:lnTo>
                        <a:pt x="119" y="349"/>
                      </a:lnTo>
                      <a:lnTo>
                        <a:pt x="119" y="347"/>
                      </a:lnTo>
                      <a:lnTo>
                        <a:pt x="119" y="346"/>
                      </a:lnTo>
                      <a:lnTo>
                        <a:pt x="117" y="344"/>
                      </a:lnTo>
                      <a:lnTo>
                        <a:pt x="117" y="342"/>
                      </a:lnTo>
                      <a:lnTo>
                        <a:pt x="117" y="341"/>
                      </a:lnTo>
                      <a:lnTo>
                        <a:pt x="117" y="339"/>
                      </a:lnTo>
                      <a:lnTo>
                        <a:pt x="117" y="338"/>
                      </a:lnTo>
                      <a:lnTo>
                        <a:pt x="117" y="336"/>
                      </a:lnTo>
                      <a:lnTo>
                        <a:pt x="115" y="334"/>
                      </a:lnTo>
                      <a:lnTo>
                        <a:pt x="115" y="333"/>
                      </a:lnTo>
                      <a:lnTo>
                        <a:pt x="114" y="334"/>
                      </a:lnTo>
                      <a:lnTo>
                        <a:pt x="112" y="336"/>
                      </a:lnTo>
                      <a:lnTo>
                        <a:pt x="112" y="338"/>
                      </a:lnTo>
                      <a:lnTo>
                        <a:pt x="111" y="339"/>
                      </a:lnTo>
                      <a:lnTo>
                        <a:pt x="109" y="341"/>
                      </a:lnTo>
                      <a:lnTo>
                        <a:pt x="109" y="342"/>
                      </a:lnTo>
                      <a:lnTo>
                        <a:pt x="108" y="344"/>
                      </a:lnTo>
                      <a:lnTo>
                        <a:pt x="106" y="346"/>
                      </a:lnTo>
                      <a:lnTo>
                        <a:pt x="104" y="347"/>
                      </a:lnTo>
                      <a:lnTo>
                        <a:pt x="104" y="349"/>
                      </a:lnTo>
                      <a:lnTo>
                        <a:pt x="103" y="349"/>
                      </a:lnTo>
                      <a:lnTo>
                        <a:pt x="103" y="351"/>
                      </a:lnTo>
                      <a:lnTo>
                        <a:pt x="101" y="352"/>
                      </a:lnTo>
                      <a:lnTo>
                        <a:pt x="101" y="354"/>
                      </a:lnTo>
                      <a:lnTo>
                        <a:pt x="100" y="354"/>
                      </a:lnTo>
                      <a:lnTo>
                        <a:pt x="100" y="355"/>
                      </a:lnTo>
                      <a:lnTo>
                        <a:pt x="98" y="355"/>
                      </a:lnTo>
                      <a:lnTo>
                        <a:pt x="98" y="357"/>
                      </a:lnTo>
                      <a:lnTo>
                        <a:pt x="97" y="357"/>
                      </a:lnTo>
                      <a:lnTo>
                        <a:pt x="97" y="359"/>
                      </a:lnTo>
                      <a:lnTo>
                        <a:pt x="95" y="360"/>
                      </a:lnTo>
                      <a:lnTo>
                        <a:pt x="93" y="360"/>
                      </a:lnTo>
                      <a:lnTo>
                        <a:pt x="93" y="362"/>
                      </a:lnTo>
                      <a:lnTo>
                        <a:pt x="92" y="364"/>
                      </a:lnTo>
                      <a:lnTo>
                        <a:pt x="90" y="364"/>
                      </a:lnTo>
                      <a:lnTo>
                        <a:pt x="89" y="364"/>
                      </a:lnTo>
                      <a:lnTo>
                        <a:pt x="87" y="364"/>
                      </a:lnTo>
                      <a:lnTo>
                        <a:pt x="86" y="364"/>
                      </a:lnTo>
                      <a:lnTo>
                        <a:pt x="86" y="362"/>
                      </a:lnTo>
                      <a:lnTo>
                        <a:pt x="86" y="360"/>
                      </a:lnTo>
                      <a:lnTo>
                        <a:pt x="84" y="359"/>
                      </a:lnTo>
                      <a:lnTo>
                        <a:pt x="84" y="357"/>
                      </a:lnTo>
                      <a:lnTo>
                        <a:pt x="84" y="355"/>
                      </a:lnTo>
                      <a:lnTo>
                        <a:pt x="84" y="354"/>
                      </a:lnTo>
                      <a:lnTo>
                        <a:pt x="84" y="352"/>
                      </a:lnTo>
                      <a:lnTo>
                        <a:pt x="84" y="351"/>
                      </a:lnTo>
                      <a:lnTo>
                        <a:pt x="84" y="349"/>
                      </a:lnTo>
                      <a:lnTo>
                        <a:pt x="84" y="347"/>
                      </a:lnTo>
                      <a:lnTo>
                        <a:pt x="84" y="346"/>
                      </a:lnTo>
                      <a:lnTo>
                        <a:pt x="84" y="344"/>
                      </a:lnTo>
                      <a:lnTo>
                        <a:pt x="84" y="342"/>
                      </a:lnTo>
                      <a:lnTo>
                        <a:pt x="84" y="341"/>
                      </a:lnTo>
                      <a:lnTo>
                        <a:pt x="84" y="339"/>
                      </a:lnTo>
                      <a:lnTo>
                        <a:pt x="84" y="338"/>
                      </a:lnTo>
                      <a:lnTo>
                        <a:pt x="83" y="338"/>
                      </a:lnTo>
                      <a:lnTo>
                        <a:pt x="81" y="338"/>
                      </a:lnTo>
                      <a:lnTo>
                        <a:pt x="81" y="339"/>
                      </a:lnTo>
                      <a:lnTo>
                        <a:pt x="79" y="339"/>
                      </a:lnTo>
                      <a:lnTo>
                        <a:pt x="78" y="339"/>
                      </a:lnTo>
                      <a:lnTo>
                        <a:pt x="78" y="341"/>
                      </a:lnTo>
                      <a:lnTo>
                        <a:pt x="76" y="341"/>
                      </a:lnTo>
                      <a:lnTo>
                        <a:pt x="76" y="342"/>
                      </a:lnTo>
                      <a:lnTo>
                        <a:pt x="75" y="344"/>
                      </a:lnTo>
                      <a:lnTo>
                        <a:pt x="73" y="346"/>
                      </a:lnTo>
                      <a:lnTo>
                        <a:pt x="73" y="347"/>
                      </a:lnTo>
                      <a:lnTo>
                        <a:pt x="72" y="347"/>
                      </a:lnTo>
                      <a:lnTo>
                        <a:pt x="72" y="349"/>
                      </a:lnTo>
                      <a:lnTo>
                        <a:pt x="70" y="351"/>
                      </a:lnTo>
                      <a:lnTo>
                        <a:pt x="70" y="352"/>
                      </a:lnTo>
                      <a:lnTo>
                        <a:pt x="68" y="352"/>
                      </a:lnTo>
                      <a:lnTo>
                        <a:pt x="68" y="354"/>
                      </a:lnTo>
                      <a:lnTo>
                        <a:pt x="68" y="355"/>
                      </a:lnTo>
                      <a:lnTo>
                        <a:pt x="67" y="355"/>
                      </a:lnTo>
                      <a:lnTo>
                        <a:pt x="67" y="357"/>
                      </a:lnTo>
                      <a:lnTo>
                        <a:pt x="67" y="359"/>
                      </a:lnTo>
                      <a:lnTo>
                        <a:pt x="67" y="360"/>
                      </a:lnTo>
                      <a:lnTo>
                        <a:pt x="65" y="360"/>
                      </a:lnTo>
                      <a:lnTo>
                        <a:pt x="65" y="362"/>
                      </a:lnTo>
                      <a:lnTo>
                        <a:pt x="64" y="362"/>
                      </a:lnTo>
                      <a:lnTo>
                        <a:pt x="62" y="362"/>
                      </a:lnTo>
                      <a:lnTo>
                        <a:pt x="62" y="364"/>
                      </a:lnTo>
                      <a:lnTo>
                        <a:pt x="61" y="364"/>
                      </a:lnTo>
                      <a:lnTo>
                        <a:pt x="61" y="365"/>
                      </a:lnTo>
                      <a:lnTo>
                        <a:pt x="59" y="365"/>
                      </a:lnTo>
                      <a:lnTo>
                        <a:pt x="58" y="365"/>
                      </a:lnTo>
                      <a:lnTo>
                        <a:pt x="58" y="367"/>
                      </a:lnTo>
                      <a:lnTo>
                        <a:pt x="56" y="367"/>
                      </a:lnTo>
                      <a:lnTo>
                        <a:pt x="54" y="367"/>
                      </a:lnTo>
                      <a:lnTo>
                        <a:pt x="53" y="367"/>
                      </a:lnTo>
                      <a:lnTo>
                        <a:pt x="53" y="365"/>
                      </a:lnTo>
                      <a:lnTo>
                        <a:pt x="51" y="365"/>
                      </a:lnTo>
                      <a:lnTo>
                        <a:pt x="51" y="364"/>
                      </a:lnTo>
                      <a:lnTo>
                        <a:pt x="51" y="362"/>
                      </a:lnTo>
                      <a:lnTo>
                        <a:pt x="51" y="360"/>
                      </a:lnTo>
                      <a:lnTo>
                        <a:pt x="50" y="359"/>
                      </a:lnTo>
                      <a:lnTo>
                        <a:pt x="50" y="357"/>
                      </a:lnTo>
                      <a:lnTo>
                        <a:pt x="50" y="355"/>
                      </a:lnTo>
                      <a:lnTo>
                        <a:pt x="50" y="354"/>
                      </a:lnTo>
                      <a:lnTo>
                        <a:pt x="48" y="354"/>
                      </a:lnTo>
                      <a:lnTo>
                        <a:pt x="48" y="352"/>
                      </a:lnTo>
                      <a:lnTo>
                        <a:pt x="48" y="351"/>
                      </a:lnTo>
                      <a:lnTo>
                        <a:pt x="48" y="349"/>
                      </a:lnTo>
                      <a:lnTo>
                        <a:pt x="48" y="347"/>
                      </a:lnTo>
                      <a:lnTo>
                        <a:pt x="48" y="346"/>
                      </a:lnTo>
                      <a:lnTo>
                        <a:pt x="48" y="344"/>
                      </a:lnTo>
                      <a:lnTo>
                        <a:pt x="48" y="342"/>
                      </a:lnTo>
                      <a:lnTo>
                        <a:pt x="48" y="341"/>
                      </a:lnTo>
                      <a:lnTo>
                        <a:pt x="48" y="339"/>
                      </a:lnTo>
                      <a:lnTo>
                        <a:pt x="48" y="338"/>
                      </a:lnTo>
                      <a:lnTo>
                        <a:pt x="48" y="336"/>
                      </a:lnTo>
                      <a:lnTo>
                        <a:pt x="48" y="334"/>
                      </a:lnTo>
                      <a:lnTo>
                        <a:pt x="48" y="333"/>
                      </a:lnTo>
                      <a:lnTo>
                        <a:pt x="48" y="331"/>
                      </a:lnTo>
                      <a:lnTo>
                        <a:pt x="48" y="329"/>
                      </a:lnTo>
                      <a:lnTo>
                        <a:pt x="48" y="328"/>
                      </a:lnTo>
                      <a:lnTo>
                        <a:pt x="48" y="326"/>
                      </a:lnTo>
                      <a:lnTo>
                        <a:pt x="47" y="324"/>
                      </a:lnTo>
                      <a:lnTo>
                        <a:pt x="47" y="323"/>
                      </a:lnTo>
                      <a:lnTo>
                        <a:pt x="47" y="321"/>
                      </a:lnTo>
                      <a:lnTo>
                        <a:pt x="45" y="320"/>
                      </a:lnTo>
                      <a:lnTo>
                        <a:pt x="43" y="320"/>
                      </a:lnTo>
                      <a:lnTo>
                        <a:pt x="42" y="318"/>
                      </a:lnTo>
                      <a:lnTo>
                        <a:pt x="40" y="318"/>
                      </a:lnTo>
                      <a:lnTo>
                        <a:pt x="39" y="318"/>
                      </a:lnTo>
                      <a:lnTo>
                        <a:pt x="37" y="318"/>
                      </a:lnTo>
                      <a:lnTo>
                        <a:pt x="37" y="316"/>
                      </a:lnTo>
                      <a:lnTo>
                        <a:pt x="36" y="316"/>
                      </a:lnTo>
                      <a:lnTo>
                        <a:pt x="34" y="316"/>
                      </a:lnTo>
                      <a:lnTo>
                        <a:pt x="33" y="315"/>
                      </a:lnTo>
                      <a:lnTo>
                        <a:pt x="31" y="315"/>
                      </a:lnTo>
                      <a:lnTo>
                        <a:pt x="29" y="315"/>
                      </a:lnTo>
                      <a:lnTo>
                        <a:pt x="28" y="315"/>
                      </a:lnTo>
                      <a:lnTo>
                        <a:pt x="26" y="313"/>
                      </a:lnTo>
                      <a:lnTo>
                        <a:pt x="25" y="313"/>
                      </a:lnTo>
                      <a:lnTo>
                        <a:pt x="23" y="311"/>
                      </a:lnTo>
                      <a:lnTo>
                        <a:pt x="22" y="311"/>
                      </a:lnTo>
                      <a:lnTo>
                        <a:pt x="20" y="311"/>
                      </a:lnTo>
                      <a:lnTo>
                        <a:pt x="18" y="310"/>
                      </a:lnTo>
                      <a:lnTo>
                        <a:pt x="17" y="310"/>
                      </a:lnTo>
                      <a:lnTo>
                        <a:pt x="15" y="310"/>
                      </a:lnTo>
                      <a:lnTo>
                        <a:pt x="14" y="308"/>
                      </a:lnTo>
                      <a:lnTo>
                        <a:pt x="12" y="308"/>
                      </a:lnTo>
                      <a:lnTo>
                        <a:pt x="11" y="308"/>
                      </a:lnTo>
                      <a:lnTo>
                        <a:pt x="9" y="307"/>
                      </a:lnTo>
                      <a:lnTo>
                        <a:pt x="7" y="307"/>
                      </a:lnTo>
                      <a:lnTo>
                        <a:pt x="6" y="307"/>
                      </a:lnTo>
                      <a:lnTo>
                        <a:pt x="4" y="307"/>
                      </a:lnTo>
                      <a:lnTo>
                        <a:pt x="4" y="305"/>
                      </a:lnTo>
                      <a:lnTo>
                        <a:pt x="4" y="303"/>
                      </a:lnTo>
                      <a:lnTo>
                        <a:pt x="4" y="302"/>
                      </a:lnTo>
                      <a:lnTo>
                        <a:pt x="4" y="300"/>
                      </a:lnTo>
                      <a:lnTo>
                        <a:pt x="4" y="298"/>
                      </a:lnTo>
                      <a:lnTo>
                        <a:pt x="6" y="297"/>
                      </a:lnTo>
                      <a:lnTo>
                        <a:pt x="7" y="297"/>
                      </a:lnTo>
                      <a:lnTo>
                        <a:pt x="9" y="295"/>
                      </a:lnTo>
                      <a:lnTo>
                        <a:pt x="11" y="295"/>
                      </a:lnTo>
                      <a:lnTo>
                        <a:pt x="12" y="293"/>
                      </a:lnTo>
                      <a:lnTo>
                        <a:pt x="14" y="293"/>
                      </a:lnTo>
                      <a:lnTo>
                        <a:pt x="15" y="293"/>
                      </a:lnTo>
                      <a:lnTo>
                        <a:pt x="15" y="292"/>
                      </a:lnTo>
                      <a:lnTo>
                        <a:pt x="17" y="292"/>
                      </a:lnTo>
                      <a:lnTo>
                        <a:pt x="18" y="292"/>
                      </a:lnTo>
                      <a:lnTo>
                        <a:pt x="20" y="290"/>
                      </a:lnTo>
                      <a:lnTo>
                        <a:pt x="22" y="290"/>
                      </a:lnTo>
                      <a:lnTo>
                        <a:pt x="23" y="290"/>
                      </a:lnTo>
                      <a:lnTo>
                        <a:pt x="23" y="289"/>
                      </a:lnTo>
                      <a:lnTo>
                        <a:pt x="25" y="289"/>
                      </a:lnTo>
                      <a:lnTo>
                        <a:pt x="26" y="287"/>
                      </a:lnTo>
                      <a:lnTo>
                        <a:pt x="28" y="287"/>
                      </a:lnTo>
                      <a:lnTo>
                        <a:pt x="28" y="285"/>
                      </a:lnTo>
                      <a:lnTo>
                        <a:pt x="29" y="285"/>
                      </a:lnTo>
                      <a:lnTo>
                        <a:pt x="31" y="284"/>
                      </a:lnTo>
                      <a:lnTo>
                        <a:pt x="33" y="282"/>
                      </a:lnTo>
                      <a:lnTo>
                        <a:pt x="31" y="282"/>
                      </a:lnTo>
                      <a:lnTo>
                        <a:pt x="29" y="280"/>
                      </a:lnTo>
                      <a:lnTo>
                        <a:pt x="28" y="280"/>
                      </a:lnTo>
                      <a:lnTo>
                        <a:pt x="28" y="279"/>
                      </a:lnTo>
                      <a:lnTo>
                        <a:pt x="26" y="279"/>
                      </a:lnTo>
                      <a:lnTo>
                        <a:pt x="25" y="279"/>
                      </a:lnTo>
                      <a:lnTo>
                        <a:pt x="25" y="277"/>
                      </a:lnTo>
                      <a:lnTo>
                        <a:pt x="23" y="277"/>
                      </a:lnTo>
                      <a:lnTo>
                        <a:pt x="22" y="277"/>
                      </a:lnTo>
                      <a:lnTo>
                        <a:pt x="20" y="276"/>
                      </a:lnTo>
                      <a:lnTo>
                        <a:pt x="18" y="276"/>
                      </a:lnTo>
                      <a:lnTo>
                        <a:pt x="17" y="276"/>
                      </a:lnTo>
                      <a:lnTo>
                        <a:pt x="15" y="274"/>
                      </a:lnTo>
                      <a:lnTo>
                        <a:pt x="14" y="274"/>
                      </a:lnTo>
                      <a:lnTo>
                        <a:pt x="12" y="274"/>
                      </a:lnTo>
                      <a:lnTo>
                        <a:pt x="11" y="272"/>
                      </a:lnTo>
                      <a:lnTo>
                        <a:pt x="9" y="272"/>
                      </a:lnTo>
                      <a:lnTo>
                        <a:pt x="7" y="272"/>
                      </a:lnTo>
                      <a:lnTo>
                        <a:pt x="6" y="271"/>
                      </a:lnTo>
                      <a:lnTo>
                        <a:pt x="4" y="271"/>
                      </a:lnTo>
                      <a:lnTo>
                        <a:pt x="1" y="269"/>
                      </a:lnTo>
                      <a:lnTo>
                        <a:pt x="1" y="267"/>
                      </a:lnTo>
                      <a:lnTo>
                        <a:pt x="1" y="266"/>
                      </a:lnTo>
                      <a:lnTo>
                        <a:pt x="0" y="266"/>
                      </a:lnTo>
                      <a:lnTo>
                        <a:pt x="0" y="264"/>
                      </a:lnTo>
                      <a:lnTo>
                        <a:pt x="0" y="263"/>
                      </a:lnTo>
                      <a:lnTo>
                        <a:pt x="1" y="263"/>
                      </a:lnTo>
                      <a:lnTo>
                        <a:pt x="3" y="261"/>
                      </a:lnTo>
                      <a:lnTo>
                        <a:pt x="4" y="261"/>
                      </a:lnTo>
                      <a:lnTo>
                        <a:pt x="6" y="261"/>
                      </a:lnTo>
                      <a:lnTo>
                        <a:pt x="7" y="259"/>
                      </a:lnTo>
                      <a:lnTo>
                        <a:pt x="9" y="259"/>
                      </a:lnTo>
                      <a:lnTo>
                        <a:pt x="11" y="258"/>
                      </a:lnTo>
                      <a:lnTo>
                        <a:pt x="12" y="258"/>
                      </a:lnTo>
                      <a:lnTo>
                        <a:pt x="14" y="258"/>
                      </a:lnTo>
                      <a:lnTo>
                        <a:pt x="15" y="256"/>
                      </a:lnTo>
                      <a:lnTo>
                        <a:pt x="17" y="256"/>
                      </a:lnTo>
                      <a:lnTo>
                        <a:pt x="18" y="256"/>
                      </a:lnTo>
                      <a:lnTo>
                        <a:pt x="20" y="254"/>
                      </a:lnTo>
                      <a:lnTo>
                        <a:pt x="22" y="254"/>
                      </a:lnTo>
                      <a:lnTo>
                        <a:pt x="23" y="254"/>
                      </a:lnTo>
                      <a:lnTo>
                        <a:pt x="25" y="253"/>
                      </a:lnTo>
                      <a:lnTo>
                        <a:pt x="26" y="253"/>
                      </a:lnTo>
                      <a:lnTo>
                        <a:pt x="28" y="253"/>
                      </a:lnTo>
                      <a:lnTo>
                        <a:pt x="29" y="251"/>
                      </a:lnTo>
                      <a:lnTo>
                        <a:pt x="31" y="251"/>
                      </a:lnTo>
                      <a:lnTo>
                        <a:pt x="33" y="251"/>
                      </a:lnTo>
                      <a:lnTo>
                        <a:pt x="34" y="249"/>
                      </a:lnTo>
                      <a:lnTo>
                        <a:pt x="36" y="249"/>
                      </a:lnTo>
                      <a:lnTo>
                        <a:pt x="37" y="249"/>
                      </a:lnTo>
                      <a:lnTo>
                        <a:pt x="37" y="248"/>
                      </a:lnTo>
                      <a:lnTo>
                        <a:pt x="36" y="248"/>
                      </a:lnTo>
                      <a:lnTo>
                        <a:pt x="34" y="248"/>
                      </a:lnTo>
                      <a:lnTo>
                        <a:pt x="34" y="246"/>
                      </a:lnTo>
                      <a:lnTo>
                        <a:pt x="33" y="246"/>
                      </a:lnTo>
                      <a:lnTo>
                        <a:pt x="31" y="245"/>
                      </a:lnTo>
                      <a:lnTo>
                        <a:pt x="29" y="245"/>
                      </a:lnTo>
                      <a:lnTo>
                        <a:pt x="28" y="245"/>
                      </a:lnTo>
                      <a:lnTo>
                        <a:pt x="26" y="243"/>
                      </a:lnTo>
                      <a:lnTo>
                        <a:pt x="25" y="243"/>
                      </a:lnTo>
                      <a:lnTo>
                        <a:pt x="23" y="241"/>
                      </a:lnTo>
                      <a:lnTo>
                        <a:pt x="22" y="241"/>
                      </a:lnTo>
                      <a:lnTo>
                        <a:pt x="20" y="240"/>
                      </a:lnTo>
                      <a:lnTo>
                        <a:pt x="18" y="240"/>
                      </a:lnTo>
                      <a:lnTo>
                        <a:pt x="17" y="240"/>
                      </a:lnTo>
                      <a:lnTo>
                        <a:pt x="17" y="238"/>
                      </a:lnTo>
                      <a:lnTo>
                        <a:pt x="15" y="238"/>
                      </a:lnTo>
                      <a:lnTo>
                        <a:pt x="14" y="238"/>
                      </a:lnTo>
                      <a:lnTo>
                        <a:pt x="14" y="236"/>
                      </a:lnTo>
                      <a:lnTo>
                        <a:pt x="12" y="236"/>
                      </a:lnTo>
                      <a:lnTo>
                        <a:pt x="11" y="236"/>
                      </a:lnTo>
                      <a:lnTo>
                        <a:pt x="11" y="235"/>
                      </a:lnTo>
                      <a:lnTo>
                        <a:pt x="9" y="235"/>
                      </a:lnTo>
                      <a:lnTo>
                        <a:pt x="7" y="233"/>
                      </a:lnTo>
                      <a:lnTo>
                        <a:pt x="6" y="233"/>
                      </a:lnTo>
                      <a:lnTo>
                        <a:pt x="6" y="232"/>
                      </a:lnTo>
                      <a:lnTo>
                        <a:pt x="6" y="230"/>
                      </a:lnTo>
                      <a:lnTo>
                        <a:pt x="6" y="228"/>
                      </a:lnTo>
                      <a:lnTo>
                        <a:pt x="6" y="227"/>
                      </a:lnTo>
                      <a:lnTo>
                        <a:pt x="7" y="225"/>
                      </a:lnTo>
                      <a:lnTo>
                        <a:pt x="9" y="225"/>
                      </a:lnTo>
                      <a:lnTo>
                        <a:pt x="11" y="225"/>
                      </a:lnTo>
                      <a:lnTo>
                        <a:pt x="11" y="223"/>
                      </a:lnTo>
                      <a:lnTo>
                        <a:pt x="12" y="223"/>
                      </a:lnTo>
                      <a:lnTo>
                        <a:pt x="14" y="223"/>
                      </a:lnTo>
                      <a:lnTo>
                        <a:pt x="15" y="222"/>
                      </a:lnTo>
                      <a:lnTo>
                        <a:pt x="17" y="222"/>
                      </a:lnTo>
                      <a:lnTo>
                        <a:pt x="18" y="222"/>
                      </a:lnTo>
                      <a:lnTo>
                        <a:pt x="18" y="220"/>
                      </a:lnTo>
                      <a:lnTo>
                        <a:pt x="20" y="220"/>
                      </a:lnTo>
                      <a:lnTo>
                        <a:pt x="22" y="220"/>
                      </a:lnTo>
                      <a:lnTo>
                        <a:pt x="23" y="220"/>
                      </a:lnTo>
                      <a:lnTo>
                        <a:pt x="23" y="219"/>
                      </a:lnTo>
                      <a:lnTo>
                        <a:pt x="25" y="219"/>
                      </a:lnTo>
                      <a:lnTo>
                        <a:pt x="26" y="217"/>
                      </a:lnTo>
                      <a:lnTo>
                        <a:pt x="28" y="217"/>
                      </a:lnTo>
                      <a:lnTo>
                        <a:pt x="29" y="215"/>
                      </a:lnTo>
                      <a:lnTo>
                        <a:pt x="31" y="215"/>
                      </a:lnTo>
                      <a:lnTo>
                        <a:pt x="33" y="214"/>
                      </a:lnTo>
                      <a:lnTo>
                        <a:pt x="34" y="214"/>
                      </a:lnTo>
                      <a:lnTo>
                        <a:pt x="36" y="212"/>
                      </a:lnTo>
                      <a:lnTo>
                        <a:pt x="37" y="212"/>
                      </a:lnTo>
                      <a:lnTo>
                        <a:pt x="37" y="210"/>
                      </a:lnTo>
                      <a:lnTo>
                        <a:pt x="37" y="209"/>
                      </a:lnTo>
                      <a:lnTo>
                        <a:pt x="36" y="209"/>
                      </a:lnTo>
                      <a:lnTo>
                        <a:pt x="36" y="207"/>
                      </a:lnTo>
                      <a:lnTo>
                        <a:pt x="34" y="207"/>
                      </a:lnTo>
                      <a:lnTo>
                        <a:pt x="34" y="205"/>
                      </a:lnTo>
                      <a:lnTo>
                        <a:pt x="33" y="205"/>
                      </a:lnTo>
                      <a:lnTo>
                        <a:pt x="33" y="204"/>
                      </a:lnTo>
                      <a:lnTo>
                        <a:pt x="31" y="202"/>
                      </a:lnTo>
                      <a:lnTo>
                        <a:pt x="29" y="202"/>
                      </a:lnTo>
                      <a:lnTo>
                        <a:pt x="29" y="201"/>
                      </a:lnTo>
                      <a:lnTo>
                        <a:pt x="28" y="201"/>
                      </a:lnTo>
                      <a:lnTo>
                        <a:pt x="26" y="201"/>
                      </a:lnTo>
                      <a:lnTo>
                        <a:pt x="26" y="199"/>
                      </a:lnTo>
                      <a:lnTo>
                        <a:pt x="25" y="199"/>
                      </a:lnTo>
                      <a:lnTo>
                        <a:pt x="23" y="199"/>
                      </a:lnTo>
                      <a:lnTo>
                        <a:pt x="23" y="197"/>
                      </a:lnTo>
                      <a:lnTo>
                        <a:pt x="22" y="197"/>
                      </a:lnTo>
                      <a:lnTo>
                        <a:pt x="20" y="196"/>
                      </a:lnTo>
                      <a:lnTo>
                        <a:pt x="18" y="196"/>
                      </a:lnTo>
                      <a:lnTo>
                        <a:pt x="17" y="194"/>
                      </a:lnTo>
                      <a:lnTo>
                        <a:pt x="15" y="194"/>
                      </a:lnTo>
                      <a:lnTo>
                        <a:pt x="14" y="194"/>
                      </a:lnTo>
                      <a:lnTo>
                        <a:pt x="14" y="192"/>
                      </a:lnTo>
                      <a:lnTo>
                        <a:pt x="12" y="192"/>
                      </a:lnTo>
                      <a:lnTo>
                        <a:pt x="12" y="191"/>
                      </a:lnTo>
                      <a:lnTo>
                        <a:pt x="12" y="189"/>
                      </a:lnTo>
                      <a:lnTo>
                        <a:pt x="12" y="188"/>
                      </a:lnTo>
                      <a:lnTo>
                        <a:pt x="12" y="186"/>
                      </a:lnTo>
                      <a:lnTo>
                        <a:pt x="12" y="184"/>
                      </a:lnTo>
                      <a:lnTo>
                        <a:pt x="14" y="183"/>
                      </a:lnTo>
                      <a:lnTo>
                        <a:pt x="15" y="183"/>
                      </a:lnTo>
                      <a:lnTo>
                        <a:pt x="17" y="181"/>
                      </a:lnTo>
                      <a:lnTo>
                        <a:pt x="18" y="181"/>
                      </a:lnTo>
                      <a:lnTo>
                        <a:pt x="20" y="179"/>
                      </a:lnTo>
                      <a:lnTo>
                        <a:pt x="22" y="179"/>
                      </a:lnTo>
                      <a:lnTo>
                        <a:pt x="23" y="178"/>
                      </a:lnTo>
                      <a:lnTo>
                        <a:pt x="25" y="178"/>
                      </a:lnTo>
                      <a:lnTo>
                        <a:pt x="26" y="176"/>
                      </a:lnTo>
                      <a:lnTo>
                        <a:pt x="28" y="176"/>
                      </a:lnTo>
                      <a:lnTo>
                        <a:pt x="29" y="175"/>
                      </a:lnTo>
                      <a:lnTo>
                        <a:pt x="31" y="175"/>
                      </a:lnTo>
                      <a:lnTo>
                        <a:pt x="31" y="173"/>
                      </a:lnTo>
                      <a:lnTo>
                        <a:pt x="33" y="173"/>
                      </a:lnTo>
                      <a:lnTo>
                        <a:pt x="34" y="173"/>
                      </a:lnTo>
                      <a:lnTo>
                        <a:pt x="34" y="171"/>
                      </a:lnTo>
                      <a:lnTo>
                        <a:pt x="36" y="171"/>
                      </a:lnTo>
                      <a:lnTo>
                        <a:pt x="36" y="170"/>
                      </a:lnTo>
                      <a:lnTo>
                        <a:pt x="34" y="170"/>
                      </a:lnTo>
                      <a:lnTo>
                        <a:pt x="33" y="170"/>
                      </a:lnTo>
                      <a:lnTo>
                        <a:pt x="33" y="168"/>
                      </a:lnTo>
                      <a:lnTo>
                        <a:pt x="31" y="168"/>
                      </a:lnTo>
                      <a:lnTo>
                        <a:pt x="29" y="168"/>
                      </a:lnTo>
                      <a:lnTo>
                        <a:pt x="29" y="166"/>
                      </a:lnTo>
                      <a:lnTo>
                        <a:pt x="28" y="166"/>
                      </a:lnTo>
                      <a:lnTo>
                        <a:pt x="26" y="165"/>
                      </a:lnTo>
                      <a:lnTo>
                        <a:pt x="25" y="165"/>
                      </a:lnTo>
                      <a:lnTo>
                        <a:pt x="23" y="163"/>
                      </a:lnTo>
                      <a:lnTo>
                        <a:pt x="22" y="163"/>
                      </a:lnTo>
                      <a:lnTo>
                        <a:pt x="22" y="161"/>
                      </a:lnTo>
                      <a:lnTo>
                        <a:pt x="20" y="161"/>
                      </a:lnTo>
                      <a:lnTo>
                        <a:pt x="20" y="160"/>
                      </a:lnTo>
                      <a:lnTo>
                        <a:pt x="18" y="160"/>
                      </a:lnTo>
                      <a:lnTo>
                        <a:pt x="18" y="158"/>
                      </a:lnTo>
                      <a:lnTo>
                        <a:pt x="17" y="158"/>
                      </a:lnTo>
                      <a:lnTo>
                        <a:pt x="17" y="157"/>
                      </a:lnTo>
                      <a:lnTo>
                        <a:pt x="15" y="155"/>
                      </a:lnTo>
                      <a:lnTo>
                        <a:pt x="14" y="153"/>
                      </a:lnTo>
                      <a:lnTo>
                        <a:pt x="15" y="153"/>
                      </a:lnTo>
                      <a:lnTo>
                        <a:pt x="17" y="152"/>
                      </a:lnTo>
                      <a:lnTo>
                        <a:pt x="18" y="152"/>
                      </a:lnTo>
                      <a:lnTo>
                        <a:pt x="18" y="150"/>
                      </a:lnTo>
                      <a:lnTo>
                        <a:pt x="20" y="150"/>
                      </a:lnTo>
                      <a:lnTo>
                        <a:pt x="22" y="148"/>
                      </a:lnTo>
                      <a:lnTo>
                        <a:pt x="23" y="148"/>
                      </a:lnTo>
                      <a:lnTo>
                        <a:pt x="23" y="147"/>
                      </a:lnTo>
                      <a:lnTo>
                        <a:pt x="25" y="147"/>
                      </a:lnTo>
                      <a:lnTo>
                        <a:pt x="25" y="145"/>
                      </a:lnTo>
                      <a:lnTo>
                        <a:pt x="26" y="145"/>
                      </a:lnTo>
                      <a:lnTo>
                        <a:pt x="28" y="145"/>
                      </a:lnTo>
                      <a:lnTo>
                        <a:pt x="28" y="144"/>
                      </a:lnTo>
                      <a:lnTo>
                        <a:pt x="29" y="144"/>
                      </a:lnTo>
                      <a:lnTo>
                        <a:pt x="31" y="142"/>
                      </a:lnTo>
                      <a:lnTo>
                        <a:pt x="33" y="142"/>
                      </a:lnTo>
                      <a:lnTo>
                        <a:pt x="33" y="140"/>
                      </a:lnTo>
                      <a:lnTo>
                        <a:pt x="34" y="140"/>
                      </a:lnTo>
                      <a:lnTo>
                        <a:pt x="36" y="139"/>
                      </a:lnTo>
                      <a:lnTo>
                        <a:pt x="37" y="137"/>
                      </a:lnTo>
                      <a:lnTo>
                        <a:pt x="39" y="137"/>
                      </a:lnTo>
                      <a:lnTo>
                        <a:pt x="39" y="135"/>
                      </a:lnTo>
                      <a:lnTo>
                        <a:pt x="40" y="135"/>
                      </a:lnTo>
                      <a:lnTo>
                        <a:pt x="39" y="135"/>
                      </a:lnTo>
                      <a:lnTo>
                        <a:pt x="37" y="134"/>
                      </a:lnTo>
                      <a:lnTo>
                        <a:pt x="36" y="134"/>
                      </a:lnTo>
                      <a:lnTo>
                        <a:pt x="34" y="134"/>
                      </a:lnTo>
                      <a:lnTo>
                        <a:pt x="34" y="132"/>
                      </a:lnTo>
                      <a:lnTo>
                        <a:pt x="33" y="132"/>
                      </a:lnTo>
                      <a:lnTo>
                        <a:pt x="31" y="132"/>
                      </a:lnTo>
                      <a:lnTo>
                        <a:pt x="29" y="132"/>
                      </a:lnTo>
                      <a:lnTo>
                        <a:pt x="29" y="130"/>
                      </a:lnTo>
                      <a:lnTo>
                        <a:pt x="28" y="130"/>
                      </a:lnTo>
                      <a:lnTo>
                        <a:pt x="26" y="130"/>
                      </a:lnTo>
                      <a:lnTo>
                        <a:pt x="26" y="129"/>
                      </a:lnTo>
                      <a:lnTo>
                        <a:pt x="25" y="129"/>
                      </a:lnTo>
                      <a:lnTo>
                        <a:pt x="23" y="129"/>
                      </a:lnTo>
                      <a:lnTo>
                        <a:pt x="22" y="127"/>
                      </a:lnTo>
                      <a:lnTo>
                        <a:pt x="20" y="127"/>
                      </a:lnTo>
                      <a:lnTo>
                        <a:pt x="18" y="126"/>
                      </a:lnTo>
                      <a:lnTo>
                        <a:pt x="18" y="124"/>
                      </a:lnTo>
                      <a:lnTo>
                        <a:pt x="18" y="122"/>
                      </a:lnTo>
                      <a:lnTo>
                        <a:pt x="18" y="121"/>
                      </a:lnTo>
                      <a:lnTo>
                        <a:pt x="20" y="121"/>
                      </a:lnTo>
                      <a:lnTo>
                        <a:pt x="20" y="119"/>
                      </a:lnTo>
                      <a:lnTo>
                        <a:pt x="22" y="119"/>
                      </a:lnTo>
                      <a:lnTo>
                        <a:pt x="23" y="117"/>
                      </a:lnTo>
                      <a:lnTo>
                        <a:pt x="25" y="116"/>
                      </a:lnTo>
                      <a:lnTo>
                        <a:pt x="26" y="116"/>
                      </a:lnTo>
                      <a:lnTo>
                        <a:pt x="26" y="114"/>
                      </a:lnTo>
                      <a:lnTo>
                        <a:pt x="28" y="114"/>
                      </a:lnTo>
                      <a:lnTo>
                        <a:pt x="29" y="113"/>
                      </a:lnTo>
                      <a:lnTo>
                        <a:pt x="31" y="113"/>
                      </a:lnTo>
                      <a:lnTo>
                        <a:pt x="31" y="111"/>
                      </a:lnTo>
                      <a:lnTo>
                        <a:pt x="33" y="111"/>
                      </a:lnTo>
                      <a:lnTo>
                        <a:pt x="33" y="109"/>
                      </a:lnTo>
                      <a:lnTo>
                        <a:pt x="34" y="109"/>
                      </a:lnTo>
                      <a:lnTo>
                        <a:pt x="33" y="108"/>
                      </a:lnTo>
                      <a:lnTo>
                        <a:pt x="33" y="106"/>
                      </a:lnTo>
                      <a:lnTo>
                        <a:pt x="33" y="104"/>
                      </a:lnTo>
                      <a:lnTo>
                        <a:pt x="31" y="104"/>
                      </a:lnTo>
                      <a:lnTo>
                        <a:pt x="31" y="103"/>
                      </a:lnTo>
                      <a:lnTo>
                        <a:pt x="29" y="103"/>
                      </a:lnTo>
                      <a:lnTo>
                        <a:pt x="28" y="103"/>
                      </a:lnTo>
                      <a:lnTo>
                        <a:pt x="28" y="101"/>
                      </a:lnTo>
                      <a:lnTo>
                        <a:pt x="26" y="101"/>
                      </a:lnTo>
                      <a:lnTo>
                        <a:pt x="25" y="101"/>
                      </a:lnTo>
                      <a:lnTo>
                        <a:pt x="25" y="100"/>
                      </a:lnTo>
                      <a:lnTo>
                        <a:pt x="23" y="100"/>
                      </a:lnTo>
                      <a:lnTo>
                        <a:pt x="22" y="100"/>
                      </a:lnTo>
                      <a:lnTo>
                        <a:pt x="22" y="98"/>
                      </a:lnTo>
                      <a:lnTo>
                        <a:pt x="20" y="98"/>
                      </a:lnTo>
                      <a:lnTo>
                        <a:pt x="18" y="98"/>
                      </a:lnTo>
                      <a:lnTo>
                        <a:pt x="18" y="96"/>
                      </a:lnTo>
                      <a:lnTo>
                        <a:pt x="17" y="96"/>
                      </a:lnTo>
                      <a:lnTo>
                        <a:pt x="15" y="96"/>
                      </a:lnTo>
                      <a:lnTo>
                        <a:pt x="15" y="95"/>
                      </a:lnTo>
                      <a:lnTo>
                        <a:pt x="14" y="95"/>
                      </a:lnTo>
                      <a:lnTo>
                        <a:pt x="12" y="95"/>
                      </a:lnTo>
                      <a:lnTo>
                        <a:pt x="12" y="93"/>
                      </a:lnTo>
                      <a:lnTo>
                        <a:pt x="12" y="91"/>
                      </a:lnTo>
                      <a:lnTo>
                        <a:pt x="12" y="90"/>
                      </a:lnTo>
                      <a:lnTo>
                        <a:pt x="12" y="88"/>
                      </a:lnTo>
                      <a:lnTo>
                        <a:pt x="12" y="86"/>
                      </a:lnTo>
                      <a:lnTo>
                        <a:pt x="14" y="85"/>
                      </a:lnTo>
                      <a:lnTo>
                        <a:pt x="15" y="85"/>
                      </a:lnTo>
                      <a:lnTo>
                        <a:pt x="17" y="83"/>
                      </a:lnTo>
                      <a:lnTo>
                        <a:pt x="18" y="83"/>
                      </a:lnTo>
                      <a:lnTo>
                        <a:pt x="18" y="82"/>
                      </a:lnTo>
                      <a:lnTo>
                        <a:pt x="20" y="82"/>
                      </a:lnTo>
                      <a:lnTo>
                        <a:pt x="22" y="80"/>
                      </a:lnTo>
                      <a:lnTo>
                        <a:pt x="23" y="80"/>
                      </a:lnTo>
                      <a:lnTo>
                        <a:pt x="25" y="78"/>
                      </a:lnTo>
                      <a:lnTo>
                        <a:pt x="26" y="78"/>
                      </a:lnTo>
                      <a:lnTo>
                        <a:pt x="26" y="77"/>
                      </a:lnTo>
                      <a:lnTo>
                        <a:pt x="28" y="77"/>
                      </a:lnTo>
                      <a:lnTo>
                        <a:pt x="29" y="77"/>
                      </a:lnTo>
                      <a:lnTo>
                        <a:pt x="29" y="75"/>
                      </a:lnTo>
                      <a:lnTo>
                        <a:pt x="31" y="75"/>
                      </a:lnTo>
                      <a:lnTo>
                        <a:pt x="29" y="73"/>
                      </a:lnTo>
                      <a:lnTo>
                        <a:pt x="28" y="73"/>
                      </a:lnTo>
                      <a:lnTo>
                        <a:pt x="26" y="72"/>
                      </a:lnTo>
                      <a:lnTo>
                        <a:pt x="25" y="72"/>
                      </a:lnTo>
                      <a:lnTo>
                        <a:pt x="23" y="72"/>
                      </a:lnTo>
                      <a:lnTo>
                        <a:pt x="22" y="70"/>
                      </a:lnTo>
                      <a:lnTo>
                        <a:pt x="20" y="70"/>
                      </a:lnTo>
                      <a:lnTo>
                        <a:pt x="18" y="70"/>
                      </a:lnTo>
                      <a:lnTo>
                        <a:pt x="18" y="69"/>
                      </a:lnTo>
                      <a:lnTo>
                        <a:pt x="17" y="69"/>
                      </a:lnTo>
                      <a:lnTo>
                        <a:pt x="15" y="69"/>
                      </a:lnTo>
                      <a:lnTo>
                        <a:pt x="14" y="67"/>
                      </a:lnTo>
                      <a:lnTo>
                        <a:pt x="12" y="67"/>
                      </a:lnTo>
                      <a:lnTo>
                        <a:pt x="11" y="65"/>
                      </a:lnTo>
                      <a:lnTo>
                        <a:pt x="9" y="65"/>
                      </a:lnTo>
                      <a:lnTo>
                        <a:pt x="9" y="64"/>
                      </a:lnTo>
                      <a:lnTo>
                        <a:pt x="7" y="64"/>
                      </a:lnTo>
                      <a:lnTo>
                        <a:pt x="6" y="62"/>
                      </a:lnTo>
                      <a:lnTo>
                        <a:pt x="4" y="60"/>
                      </a:lnTo>
                      <a:lnTo>
                        <a:pt x="4" y="59"/>
                      </a:lnTo>
                      <a:lnTo>
                        <a:pt x="6" y="59"/>
                      </a:lnTo>
                      <a:lnTo>
                        <a:pt x="6" y="57"/>
                      </a:lnTo>
                      <a:lnTo>
                        <a:pt x="7" y="57"/>
                      </a:lnTo>
                      <a:lnTo>
                        <a:pt x="7" y="56"/>
                      </a:lnTo>
                      <a:lnTo>
                        <a:pt x="9" y="56"/>
                      </a:lnTo>
                      <a:lnTo>
                        <a:pt x="9" y="54"/>
                      </a:lnTo>
                      <a:lnTo>
                        <a:pt x="11" y="54"/>
                      </a:lnTo>
                      <a:lnTo>
                        <a:pt x="11" y="52"/>
                      </a:lnTo>
                      <a:lnTo>
                        <a:pt x="12" y="52"/>
                      </a:lnTo>
                      <a:lnTo>
                        <a:pt x="14" y="51"/>
                      </a:lnTo>
                      <a:lnTo>
                        <a:pt x="15" y="51"/>
                      </a:lnTo>
                      <a:lnTo>
                        <a:pt x="17" y="51"/>
                      </a:lnTo>
                      <a:lnTo>
                        <a:pt x="17" y="49"/>
                      </a:lnTo>
                      <a:lnTo>
                        <a:pt x="18" y="49"/>
                      </a:lnTo>
                      <a:lnTo>
                        <a:pt x="20" y="49"/>
                      </a:lnTo>
                      <a:lnTo>
                        <a:pt x="22" y="47"/>
                      </a:lnTo>
                      <a:lnTo>
                        <a:pt x="23" y="47"/>
                      </a:lnTo>
                      <a:lnTo>
                        <a:pt x="25" y="47"/>
                      </a:lnTo>
                      <a:lnTo>
                        <a:pt x="25" y="46"/>
                      </a:lnTo>
                      <a:lnTo>
                        <a:pt x="26" y="46"/>
                      </a:lnTo>
                      <a:lnTo>
                        <a:pt x="28" y="46"/>
                      </a:lnTo>
                      <a:lnTo>
                        <a:pt x="28" y="44"/>
                      </a:lnTo>
                      <a:lnTo>
                        <a:pt x="29" y="44"/>
                      </a:lnTo>
                      <a:lnTo>
                        <a:pt x="31" y="44"/>
                      </a:lnTo>
                      <a:lnTo>
                        <a:pt x="33" y="44"/>
                      </a:lnTo>
                      <a:lnTo>
                        <a:pt x="34" y="42"/>
                      </a:lnTo>
                      <a:lnTo>
                        <a:pt x="36" y="42"/>
                      </a:lnTo>
                      <a:lnTo>
                        <a:pt x="37" y="42"/>
                      </a:lnTo>
                      <a:lnTo>
                        <a:pt x="39" y="42"/>
                      </a:lnTo>
                      <a:lnTo>
                        <a:pt x="40" y="42"/>
                      </a:lnTo>
                      <a:lnTo>
                        <a:pt x="42" y="42"/>
                      </a:lnTo>
                      <a:lnTo>
                        <a:pt x="43" y="42"/>
                      </a:lnTo>
                      <a:lnTo>
                        <a:pt x="45" y="41"/>
                      </a:lnTo>
                      <a:lnTo>
                        <a:pt x="47" y="41"/>
                      </a:lnTo>
                      <a:lnTo>
                        <a:pt x="48" y="41"/>
                      </a:lnTo>
                      <a:lnTo>
                        <a:pt x="50" y="41"/>
                      </a:lnTo>
                      <a:lnTo>
                        <a:pt x="51" y="41"/>
                      </a:lnTo>
                      <a:lnTo>
                        <a:pt x="53" y="41"/>
                      </a:lnTo>
                      <a:lnTo>
                        <a:pt x="54" y="41"/>
                      </a:lnTo>
                      <a:lnTo>
                        <a:pt x="54" y="39"/>
                      </a:lnTo>
                      <a:lnTo>
                        <a:pt x="54" y="38"/>
                      </a:lnTo>
                      <a:lnTo>
                        <a:pt x="56" y="36"/>
                      </a:lnTo>
                      <a:lnTo>
                        <a:pt x="56" y="34"/>
                      </a:lnTo>
                      <a:lnTo>
                        <a:pt x="56" y="33"/>
                      </a:lnTo>
                      <a:lnTo>
                        <a:pt x="58" y="31"/>
                      </a:lnTo>
                      <a:lnTo>
                        <a:pt x="58" y="29"/>
                      </a:lnTo>
                      <a:lnTo>
                        <a:pt x="58" y="28"/>
                      </a:lnTo>
                      <a:lnTo>
                        <a:pt x="59" y="28"/>
                      </a:lnTo>
                      <a:lnTo>
                        <a:pt x="59" y="26"/>
                      </a:lnTo>
                      <a:lnTo>
                        <a:pt x="59" y="25"/>
                      </a:lnTo>
                      <a:lnTo>
                        <a:pt x="61" y="23"/>
                      </a:lnTo>
                      <a:lnTo>
                        <a:pt x="62" y="21"/>
                      </a:lnTo>
                      <a:lnTo>
                        <a:pt x="62" y="20"/>
                      </a:lnTo>
                      <a:lnTo>
                        <a:pt x="64" y="18"/>
                      </a:lnTo>
                      <a:lnTo>
                        <a:pt x="64" y="16"/>
                      </a:lnTo>
                      <a:lnTo>
                        <a:pt x="65" y="15"/>
                      </a:lnTo>
                      <a:lnTo>
                        <a:pt x="65" y="13"/>
                      </a:lnTo>
                      <a:lnTo>
                        <a:pt x="67" y="12"/>
                      </a:lnTo>
                      <a:lnTo>
                        <a:pt x="68" y="10"/>
                      </a:lnTo>
                      <a:lnTo>
                        <a:pt x="68" y="8"/>
                      </a:lnTo>
                      <a:lnTo>
                        <a:pt x="70" y="8"/>
                      </a:lnTo>
                      <a:lnTo>
                        <a:pt x="72" y="8"/>
                      </a:lnTo>
                      <a:lnTo>
                        <a:pt x="73" y="8"/>
                      </a:lnTo>
                      <a:lnTo>
                        <a:pt x="75" y="8"/>
                      </a:lnTo>
                      <a:lnTo>
                        <a:pt x="76" y="8"/>
                      </a:lnTo>
                      <a:lnTo>
                        <a:pt x="78" y="8"/>
                      </a:lnTo>
                      <a:lnTo>
                        <a:pt x="79" y="8"/>
                      </a:lnTo>
                      <a:lnTo>
                        <a:pt x="79" y="7"/>
                      </a:lnTo>
                      <a:lnTo>
                        <a:pt x="79" y="8"/>
                      </a:lnTo>
                      <a:lnTo>
                        <a:pt x="81" y="8"/>
                      </a:lnTo>
                      <a:lnTo>
                        <a:pt x="81" y="10"/>
                      </a:lnTo>
                      <a:lnTo>
                        <a:pt x="81" y="12"/>
                      </a:lnTo>
                      <a:lnTo>
                        <a:pt x="83" y="12"/>
                      </a:lnTo>
                      <a:lnTo>
                        <a:pt x="83" y="13"/>
                      </a:lnTo>
                      <a:lnTo>
                        <a:pt x="83" y="15"/>
                      </a:lnTo>
                      <a:lnTo>
                        <a:pt x="84" y="15"/>
                      </a:lnTo>
                      <a:lnTo>
                        <a:pt x="84" y="16"/>
                      </a:lnTo>
                      <a:lnTo>
                        <a:pt x="84" y="18"/>
                      </a:lnTo>
                      <a:lnTo>
                        <a:pt x="86" y="18"/>
                      </a:lnTo>
                      <a:lnTo>
                        <a:pt x="86" y="20"/>
                      </a:lnTo>
                      <a:lnTo>
                        <a:pt x="87" y="21"/>
                      </a:lnTo>
                      <a:lnTo>
                        <a:pt x="87" y="23"/>
                      </a:lnTo>
                      <a:lnTo>
                        <a:pt x="87" y="25"/>
                      </a:lnTo>
                      <a:lnTo>
                        <a:pt x="89" y="25"/>
                      </a:lnTo>
                      <a:lnTo>
                        <a:pt x="89" y="26"/>
                      </a:lnTo>
                      <a:lnTo>
                        <a:pt x="90" y="26"/>
                      </a:lnTo>
                      <a:lnTo>
                        <a:pt x="90" y="28"/>
                      </a:lnTo>
                      <a:lnTo>
                        <a:pt x="92" y="28"/>
                      </a:lnTo>
                      <a:lnTo>
                        <a:pt x="92" y="29"/>
                      </a:lnTo>
                      <a:lnTo>
                        <a:pt x="93" y="29"/>
                      </a:lnTo>
                      <a:lnTo>
                        <a:pt x="95" y="29"/>
                      </a:lnTo>
                      <a:lnTo>
                        <a:pt x="95" y="28"/>
                      </a:lnTo>
                      <a:lnTo>
                        <a:pt x="97" y="26"/>
                      </a:lnTo>
                      <a:lnTo>
                        <a:pt x="97" y="25"/>
                      </a:lnTo>
                      <a:lnTo>
                        <a:pt x="98" y="25"/>
                      </a:lnTo>
                      <a:lnTo>
                        <a:pt x="98" y="23"/>
                      </a:lnTo>
                      <a:lnTo>
                        <a:pt x="100" y="21"/>
                      </a:lnTo>
                      <a:lnTo>
                        <a:pt x="100" y="20"/>
                      </a:lnTo>
                      <a:lnTo>
                        <a:pt x="101" y="20"/>
                      </a:lnTo>
                      <a:lnTo>
                        <a:pt x="101" y="18"/>
                      </a:lnTo>
                      <a:lnTo>
                        <a:pt x="103" y="18"/>
                      </a:lnTo>
                      <a:lnTo>
                        <a:pt x="103" y="16"/>
                      </a:lnTo>
                      <a:lnTo>
                        <a:pt x="103" y="15"/>
                      </a:lnTo>
                      <a:lnTo>
                        <a:pt x="104" y="15"/>
                      </a:lnTo>
                      <a:lnTo>
                        <a:pt x="104" y="13"/>
                      </a:lnTo>
                      <a:lnTo>
                        <a:pt x="106" y="13"/>
                      </a:lnTo>
                      <a:lnTo>
                        <a:pt x="106" y="12"/>
                      </a:lnTo>
                      <a:lnTo>
                        <a:pt x="108" y="10"/>
                      </a:lnTo>
                      <a:lnTo>
                        <a:pt x="108" y="8"/>
                      </a:lnTo>
                      <a:lnTo>
                        <a:pt x="109" y="8"/>
                      </a:lnTo>
                      <a:lnTo>
                        <a:pt x="111" y="8"/>
                      </a:lnTo>
                      <a:lnTo>
                        <a:pt x="112" y="8"/>
                      </a:lnTo>
                      <a:lnTo>
                        <a:pt x="114" y="8"/>
                      </a:lnTo>
                      <a:lnTo>
                        <a:pt x="115" y="10"/>
                      </a:lnTo>
                      <a:lnTo>
                        <a:pt x="115" y="12"/>
                      </a:lnTo>
                      <a:lnTo>
                        <a:pt x="117" y="12"/>
                      </a:lnTo>
                      <a:lnTo>
                        <a:pt x="117" y="13"/>
                      </a:lnTo>
                      <a:lnTo>
                        <a:pt x="119" y="15"/>
                      </a:lnTo>
                      <a:lnTo>
                        <a:pt x="120" y="16"/>
                      </a:lnTo>
                      <a:lnTo>
                        <a:pt x="120" y="18"/>
                      </a:lnTo>
                      <a:lnTo>
                        <a:pt x="122" y="18"/>
                      </a:lnTo>
                      <a:lnTo>
                        <a:pt x="122" y="20"/>
                      </a:lnTo>
                      <a:lnTo>
                        <a:pt x="122" y="21"/>
                      </a:lnTo>
                      <a:lnTo>
                        <a:pt x="123" y="21"/>
                      </a:lnTo>
                      <a:lnTo>
                        <a:pt x="123" y="23"/>
                      </a:lnTo>
                      <a:lnTo>
                        <a:pt x="125" y="23"/>
                      </a:lnTo>
                      <a:lnTo>
                        <a:pt x="125" y="25"/>
                      </a:lnTo>
                      <a:lnTo>
                        <a:pt x="125" y="26"/>
                      </a:lnTo>
                      <a:lnTo>
                        <a:pt x="126" y="26"/>
                      </a:lnTo>
                      <a:lnTo>
                        <a:pt x="126" y="28"/>
                      </a:lnTo>
                      <a:lnTo>
                        <a:pt x="128" y="28"/>
                      </a:lnTo>
                      <a:lnTo>
                        <a:pt x="128" y="29"/>
                      </a:lnTo>
                      <a:lnTo>
                        <a:pt x="128" y="31"/>
                      </a:lnTo>
                      <a:lnTo>
                        <a:pt x="129" y="31"/>
                      </a:lnTo>
                      <a:lnTo>
                        <a:pt x="131" y="31"/>
                      </a:lnTo>
                      <a:lnTo>
                        <a:pt x="133" y="31"/>
                      </a:lnTo>
                      <a:lnTo>
                        <a:pt x="133" y="29"/>
                      </a:lnTo>
                      <a:lnTo>
                        <a:pt x="134" y="29"/>
                      </a:lnTo>
                      <a:lnTo>
                        <a:pt x="134" y="28"/>
                      </a:lnTo>
                      <a:lnTo>
                        <a:pt x="136" y="28"/>
                      </a:lnTo>
                      <a:lnTo>
                        <a:pt x="136" y="26"/>
                      </a:lnTo>
                      <a:lnTo>
                        <a:pt x="136" y="25"/>
                      </a:lnTo>
                      <a:lnTo>
                        <a:pt x="137" y="25"/>
                      </a:lnTo>
                      <a:lnTo>
                        <a:pt x="137" y="23"/>
                      </a:lnTo>
                      <a:lnTo>
                        <a:pt x="137" y="21"/>
                      </a:lnTo>
                      <a:lnTo>
                        <a:pt x="139" y="21"/>
                      </a:lnTo>
                      <a:lnTo>
                        <a:pt x="139" y="20"/>
                      </a:lnTo>
                      <a:lnTo>
                        <a:pt x="139" y="18"/>
                      </a:lnTo>
                      <a:lnTo>
                        <a:pt x="140" y="18"/>
                      </a:lnTo>
                      <a:lnTo>
                        <a:pt x="140" y="16"/>
                      </a:lnTo>
                      <a:lnTo>
                        <a:pt x="140" y="15"/>
                      </a:lnTo>
                      <a:lnTo>
                        <a:pt x="142" y="15"/>
                      </a:lnTo>
                      <a:lnTo>
                        <a:pt x="142" y="13"/>
                      </a:lnTo>
                      <a:lnTo>
                        <a:pt x="142" y="12"/>
                      </a:lnTo>
                      <a:lnTo>
                        <a:pt x="144" y="12"/>
                      </a:lnTo>
                      <a:lnTo>
                        <a:pt x="144" y="10"/>
                      </a:lnTo>
                      <a:lnTo>
                        <a:pt x="144" y="8"/>
                      </a:lnTo>
                      <a:lnTo>
                        <a:pt x="145" y="8"/>
                      </a:lnTo>
                      <a:lnTo>
                        <a:pt x="145" y="7"/>
                      </a:lnTo>
                      <a:lnTo>
                        <a:pt x="145" y="5"/>
                      </a:lnTo>
                      <a:lnTo>
                        <a:pt x="147" y="5"/>
                      </a:lnTo>
                      <a:lnTo>
                        <a:pt x="147" y="3"/>
                      </a:lnTo>
                      <a:lnTo>
                        <a:pt x="148" y="3"/>
                      </a:lnTo>
                      <a:lnTo>
                        <a:pt x="150" y="3"/>
                      </a:lnTo>
                      <a:lnTo>
                        <a:pt x="151" y="3"/>
                      </a:lnTo>
                      <a:lnTo>
                        <a:pt x="153" y="3"/>
                      </a:lnTo>
                      <a:lnTo>
                        <a:pt x="153" y="2"/>
                      </a:lnTo>
                      <a:lnTo>
                        <a:pt x="154" y="2"/>
                      </a:lnTo>
                      <a:lnTo>
                        <a:pt x="154" y="3"/>
                      </a:lnTo>
                      <a:lnTo>
                        <a:pt x="154" y="5"/>
                      </a:lnTo>
                      <a:lnTo>
                        <a:pt x="156" y="5"/>
                      </a:lnTo>
                      <a:lnTo>
                        <a:pt x="156" y="7"/>
                      </a:lnTo>
                      <a:lnTo>
                        <a:pt x="156" y="8"/>
                      </a:lnTo>
                      <a:lnTo>
                        <a:pt x="158" y="8"/>
                      </a:lnTo>
                      <a:lnTo>
                        <a:pt x="158" y="10"/>
                      </a:lnTo>
                      <a:lnTo>
                        <a:pt x="158" y="12"/>
                      </a:lnTo>
                      <a:lnTo>
                        <a:pt x="159" y="13"/>
                      </a:lnTo>
                      <a:lnTo>
                        <a:pt x="159" y="15"/>
                      </a:lnTo>
                      <a:lnTo>
                        <a:pt x="159" y="16"/>
                      </a:lnTo>
                      <a:lnTo>
                        <a:pt x="161" y="16"/>
                      </a:lnTo>
                      <a:lnTo>
                        <a:pt x="161" y="18"/>
                      </a:lnTo>
                      <a:lnTo>
                        <a:pt x="161" y="20"/>
                      </a:lnTo>
                      <a:lnTo>
                        <a:pt x="162" y="20"/>
                      </a:lnTo>
                      <a:lnTo>
                        <a:pt x="162" y="21"/>
                      </a:lnTo>
                      <a:lnTo>
                        <a:pt x="162" y="23"/>
                      </a:lnTo>
                      <a:lnTo>
                        <a:pt x="164" y="23"/>
                      </a:lnTo>
                      <a:lnTo>
                        <a:pt x="164" y="25"/>
                      </a:lnTo>
                      <a:lnTo>
                        <a:pt x="164" y="26"/>
                      </a:lnTo>
                      <a:lnTo>
                        <a:pt x="165" y="26"/>
                      </a:lnTo>
                      <a:lnTo>
                        <a:pt x="165" y="25"/>
                      </a:lnTo>
                      <a:lnTo>
                        <a:pt x="167" y="25"/>
                      </a:lnTo>
                      <a:lnTo>
                        <a:pt x="167" y="23"/>
                      </a:lnTo>
                      <a:lnTo>
                        <a:pt x="169" y="21"/>
                      </a:lnTo>
                      <a:lnTo>
                        <a:pt x="170" y="20"/>
                      </a:lnTo>
                      <a:lnTo>
                        <a:pt x="170" y="18"/>
                      </a:lnTo>
                      <a:lnTo>
                        <a:pt x="172" y="18"/>
                      </a:lnTo>
                      <a:lnTo>
                        <a:pt x="172" y="16"/>
                      </a:lnTo>
                      <a:lnTo>
                        <a:pt x="173" y="16"/>
                      </a:lnTo>
                      <a:lnTo>
                        <a:pt x="173" y="15"/>
                      </a:lnTo>
                      <a:lnTo>
                        <a:pt x="175" y="15"/>
                      </a:lnTo>
                      <a:lnTo>
                        <a:pt x="175" y="13"/>
                      </a:lnTo>
                      <a:lnTo>
                        <a:pt x="176" y="13"/>
                      </a:lnTo>
                      <a:lnTo>
                        <a:pt x="176" y="12"/>
                      </a:lnTo>
                      <a:lnTo>
                        <a:pt x="178" y="12"/>
                      </a:lnTo>
                      <a:lnTo>
                        <a:pt x="178" y="10"/>
                      </a:lnTo>
                      <a:lnTo>
                        <a:pt x="180" y="8"/>
                      </a:lnTo>
                      <a:lnTo>
                        <a:pt x="181" y="7"/>
                      </a:lnTo>
                      <a:lnTo>
                        <a:pt x="181" y="5"/>
                      </a:lnTo>
                      <a:lnTo>
                        <a:pt x="183" y="5"/>
                      </a:lnTo>
                      <a:lnTo>
                        <a:pt x="183" y="3"/>
                      </a:lnTo>
                      <a:lnTo>
                        <a:pt x="184" y="3"/>
                      </a:lnTo>
                      <a:lnTo>
                        <a:pt x="186" y="3"/>
                      </a:lnTo>
                      <a:lnTo>
                        <a:pt x="187" y="3"/>
                      </a:lnTo>
                      <a:lnTo>
                        <a:pt x="189" y="3"/>
                      </a:lnTo>
                      <a:lnTo>
                        <a:pt x="189" y="2"/>
                      </a:lnTo>
                      <a:lnTo>
                        <a:pt x="190" y="2"/>
                      </a:lnTo>
                      <a:lnTo>
                        <a:pt x="192" y="2"/>
                      </a:lnTo>
                      <a:lnTo>
                        <a:pt x="194" y="2"/>
                      </a:lnTo>
                      <a:lnTo>
                        <a:pt x="195" y="3"/>
                      </a:lnTo>
                      <a:lnTo>
                        <a:pt x="195" y="7"/>
                      </a:lnTo>
                      <a:lnTo>
                        <a:pt x="195" y="8"/>
                      </a:lnTo>
                      <a:lnTo>
                        <a:pt x="195" y="10"/>
                      </a:lnTo>
                      <a:lnTo>
                        <a:pt x="197" y="12"/>
                      </a:lnTo>
                      <a:lnTo>
                        <a:pt x="197" y="13"/>
                      </a:lnTo>
                      <a:lnTo>
                        <a:pt x="197" y="15"/>
                      </a:lnTo>
                      <a:lnTo>
                        <a:pt x="197" y="16"/>
                      </a:lnTo>
                      <a:lnTo>
                        <a:pt x="198" y="16"/>
                      </a:lnTo>
                      <a:lnTo>
                        <a:pt x="198" y="18"/>
                      </a:lnTo>
                      <a:lnTo>
                        <a:pt x="198" y="20"/>
                      </a:lnTo>
                      <a:lnTo>
                        <a:pt x="198" y="21"/>
                      </a:lnTo>
                      <a:lnTo>
                        <a:pt x="200" y="23"/>
                      </a:lnTo>
                      <a:lnTo>
                        <a:pt x="200" y="25"/>
                      </a:lnTo>
                      <a:lnTo>
                        <a:pt x="200" y="26"/>
                      </a:lnTo>
                      <a:lnTo>
                        <a:pt x="201" y="26"/>
                      </a:lnTo>
                      <a:lnTo>
                        <a:pt x="201" y="28"/>
                      </a:lnTo>
                      <a:lnTo>
                        <a:pt x="203" y="28"/>
                      </a:lnTo>
                      <a:lnTo>
                        <a:pt x="203" y="26"/>
                      </a:lnTo>
                      <a:lnTo>
                        <a:pt x="205" y="26"/>
                      </a:lnTo>
                      <a:lnTo>
                        <a:pt x="205" y="25"/>
                      </a:lnTo>
                      <a:lnTo>
                        <a:pt x="206" y="25"/>
                      </a:lnTo>
                      <a:lnTo>
                        <a:pt x="206" y="23"/>
                      </a:lnTo>
                      <a:lnTo>
                        <a:pt x="208" y="21"/>
                      </a:lnTo>
                      <a:lnTo>
                        <a:pt x="208" y="20"/>
                      </a:lnTo>
                      <a:lnTo>
                        <a:pt x="209" y="20"/>
                      </a:lnTo>
                      <a:lnTo>
                        <a:pt x="209" y="18"/>
                      </a:lnTo>
                      <a:lnTo>
                        <a:pt x="211" y="16"/>
                      </a:lnTo>
                      <a:lnTo>
                        <a:pt x="212" y="15"/>
                      </a:lnTo>
                      <a:lnTo>
                        <a:pt x="212" y="13"/>
                      </a:lnTo>
                      <a:lnTo>
                        <a:pt x="214" y="13"/>
                      </a:lnTo>
                      <a:lnTo>
                        <a:pt x="214" y="12"/>
                      </a:lnTo>
                      <a:lnTo>
                        <a:pt x="215" y="10"/>
                      </a:lnTo>
                      <a:lnTo>
                        <a:pt x="217" y="8"/>
                      </a:lnTo>
                      <a:lnTo>
                        <a:pt x="217" y="7"/>
                      </a:lnTo>
                      <a:lnTo>
                        <a:pt x="219" y="7"/>
                      </a:lnTo>
                      <a:lnTo>
                        <a:pt x="219" y="5"/>
                      </a:lnTo>
                      <a:lnTo>
                        <a:pt x="220" y="3"/>
                      </a:lnTo>
                      <a:lnTo>
                        <a:pt x="222" y="2"/>
                      </a:lnTo>
                      <a:lnTo>
                        <a:pt x="223" y="2"/>
                      </a:lnTo>
                      <a:lnTo>
                        <a:pt x="225" y="2"/>
                      </a:lnTo>
                      <a:lnTo>
                        <a:pt x="225" y="3"/>
                      </a:lnTo>
                      <a:lnTo>
                        <a:pt x="226" y="3"/>
                      </a:lnTo>
                      <a:lnTo>
                        <a:pt x="228" y="3"/>
                      </a:lnTo>
                      <a:lnTo>
                        <a:pt x="230" y="3"/>
                      </a:lnTo>
                      <a:lnTo>
                        <a:pt x="230" y="5"/>
                      </a:lnTo>
                      <a:lnTo>
                        <a:pt x="230" y="7"/>
                      </a:lnTo>
                      <a:lnTo>
                        <a:pt x="230" y="8"/>
                      </a:lnTo>
                      <a:lnTo>
                        <a:pt x="230" y="10"/>
                      </a:lnTo>
                      <a:lnTo>
                        <a:pt x="231" y="10"/>
                      </a:lnTo>
                      <a:lnTo>
                        <a:pt x="231" y="12"/>
                      </a:lnTo>
                      <a:lnTo>
                        <a:pt x="231" y="13"/>
                      </a:lnTo>
                      <a:lnTo>
                        <a:pt x="231" y="15"/>
                      </a:lnTo>
                      <a:lnTo>
                        <a:pt x="231" y="16"/>
                      </a:lnTo>
                      <a:lnTo>
                        <a:pt x="231" y="18"/>
                      </a:lnTo>
                      <a:lnTo>
                        <a:pt x="231" y="20"/>
                      </a:lnTo>
                      <a:lnTo>
                        <a:pt x="233" y="21"/>
                      </a:lnTo>
                      <a:lnTo>
                        <a:pt x="233" y="23"/>
                      </a:lnTo>
                      <a:lnTo>
                        <a:pt x="233" y="25"/>
                      </a:lnTo>
                      <a:lnTo>
                        <a:pt x="234" y="25"/>
                      </a:lnTo>
                      <a:lnTo>
                        <a:pt x="236" y="25"/>
                      </a:lnTo>
                      <a:lnTo>
                        <a:pt x="237" y="25"/>
                      </a:lnTo>
                      <a:lnTo>
                        <a:pt x="239" y="25"/>
                      </a:lnTo>
                      <a:lnTo>
                        <a:pt x="239" y="23"/>
                      </a:lnTo>
                      <a:lnTo>
                        <a:pt x="241" y="23"/>
                      </a:lnTo>
                      <a:lnTo>
                        <a:pt x="241" y="21"/>
                      </a:lnTo>
                      <a:lnTo>
                        <a:pt x="242" y="21"/>
                      </a:lnTo>
                      <a:lnTo>
                        <a:pt x="242" y="20"/>
                      </a:lnTo>
                      <a:lnTo>
                        <a:pt x="244" y="20"/>
                      </a:lnTo>
                      <a:lnTo>
                        <a:pt x="244" y="18"/>
                      </a:lnTo>
                      <a:lnTo>
                        <a:pt x="245" y="16"/>
                      </a:lnTo>
                      <a:lnTo>
                        <a:pt x="247" y="16"/>
                      </a:lnTo>
                      <a:lnTo>
                        <a:pt x="247" y="15"/>
                      </a:lnTo>
                      <a:lnTo>
                        <a:pt x="248" y="15"/>
                      </a:lnTo>
                      <a:lnTo>
                        <a:pt x="248" y="13"/>
                      </a:lnTo>
                      <a:lnTo>
                        <a:pt x="250" y="12"/>
                      </a:lnTo>
                      <a:lnTo>
                        <a:pt x="251" y="10"/>
                      </a:lnTo>
                      <a:lnTo>
                        <a:pt x="253" y="8"/>
                      </a:lnTo>
                      <a:lnTo>
                        <a:pt x="253" y="7"/>
                      </a:lnTo>
                      <a:lnTo>
                        <a:pt x="255" y="7"/>
                      </a:lnTo>
                      <a:lnTo>
                        <a:pt x="255" y="5"/>
                      </a:lnTo>
                      <a:lnTo>
                        <a:pt x="256" y="5"/>
                      </a:lnTo>
                      <a:lnTo>
                        <a:pt x="258" y="3"/>
                      </a:lnTo>
                      <a:lnTo>
                        <a:pt x="259" y="2"/>
                      </a:lnTo>
                      <a:lnTo>
                        <a:pt x="261" y="0"/>
                      </a:lnTo>
                      <a:lnTo>
                        <a:pt x="262" y="0"/>
                      </a:lnTo>
                      <a:lnTo>
                        <a:pt x="264" y="0"/>
                      </a:lnTo>
                      <a:lnTo>
                        <a:pt x="266" y="0"/>
                      </a:lnTo>
                      <a:lnTo>
                        <a:pt x="267" y="0"/>
                      </a:lnTo>
                      <a:lnTo>
                        <a:pt x="269" y="0"/>
                      </a:lnTo>
                      <a:lnTo>
                        <a:pt x="269" y="2"/>
                      </a:lnTo>
                      <a:lnTo>
                        <a:pt x="269" y="3"/>
                      </a:lnTo>
                      <a:lnTo>
                        <a:pt x="269" y="5"/>
                      </a:lnTo>
                      <a:lnTo>
                        <a:pt x="269" y="7"/>
                      </a:lnTo>
                      <a:lnTo>
                        <a:pt x="269" y="8"/>
                      </a:lnTo>
                      <a:lnTo>
                        <a:pt x="270" y="10"/>
                      </a:lnTo>
                      <a:lnTo>
                        <a:pt x="270" y="12"/>
                      </a:lnTo>
                      <a:lnTo>
                        <a:pt x="270" y="13"/>
                      </a:lnTo>
                      <a:lnTo>
                        <a:pt x="270" y="15"/>
                      </a:lnTo>
                      <a:lnTo>
                        <a:pt x="270" y="16"/>
                      </a:lnTo>
                      <a:lnTo>
                        <a:pt x="270" y="18"/>
                      </a:lnTo>
                      <a:lnTo>
                        <a:pt x="270" y="20"/>
                      </a:lnTo>
                      <a:lnTo>
                        <a:pt x="270" y="21"/>
                      </a:lnTo>
                      <a:lnTo>
                        <a:pt x="270" y="23"/>
                      </a:lnTo>
                      <a:lnTo>
                        <a:pt x="270" y="25"/>
                      </a:lnTo>
                      <a:lnTo>
                        <a:pt x="270" y="26"/>
                      </a:lnTo>
                      <a:lnTo>
                        <a:pt x="270" y="28"/>
                      </a:lnTo>
                      <a:lnTo>
                        <a:pt x="272" y="29"/>
                      </a:lnTo>
                      <a:lnTo>
                        <a:pt x="272" y="31"/>
                      </a:lnTo>
                      <a:lnTo>
                        <a:pt x="273" y="31"/>
                      </a:lnTo>
                      <a:lnTo>
                        <a:pt x="275" y="31"/>
                      </a:lnTo>
                      <a:lnTo>
                        <a:pt x="276" y="31"/>
                      </a:lnTo>
                      <a:lnTo>
                        <a:pt x="278" y="31"/>
                      </a:lnTo>
                      <a:lnTo>
                        <a:pt x="280" y="31"/>
                      </a:lnTo>
                      <a:lnTo>
                        <a:pt x="280" y="29"/>
                      </a:lnTo>
                      <a:lnTo>
                        <a:pt x="280" y="28"/>
                      </a:lnTo>
                      <a:lnTo>
                        <a:pt x="280" y="26"/>
                      </a:lnTo>
                      <a:lnTo>
                        <a:pt x="280" y="25"/>
                      </a:lnTo>
                      <a:lnTo>
                        <a:pt x="281" y="25"/>
                      </a:lnTo>
                      <a:lnTo>
                        <a:pt x="281" y="23"/>
                      </a:lnTo>
                      <a:lnTo>
                        <a:pt x="281" y="21"/>
                      </a:lnTo>
                      <a:lnTo>
                        <a:pt x="281" y="20"/>
                      </a:lnTo>
                      <a:lnTo>
                        <a:pt x="283" y="20"/>
                      </a:lnTo>
                      <a:lnTo>
                        <a:pt x="283" y="18"/>
                      </a:lnTo>
                      <a:lnTo>
                        <a:pt x="284" y="16"/>
                      </a:lnTo>
                      <a:lnTo>
                        <a:pt x="284" y="15"/>
                      </a:lnTo>
                      <a:lnTo>
                        <a:pt x="286" y="15"/>
                      </a:lnTo>
                      <a:lnTo>
                        <a:pt x="286" y="13"/>
                      </a:lnTo>
                      <a:lnTo>
                        <a:pt x="287" y="12"/>
                      </a:lnTo>
                      <a:lnTo>
                        <a:pt x="287" y="10"/>
                      </a:lnTo>
                      <a:lnTo>
                        <a:pt x="289" y="10"/>
                      </a:lnTo>
                      <a:lnTo>
                        <a:pt x="289" y="8"/>
                      </a:lnTo>
                      <a:lnTo>
                        <a:pt x="289" y="7"/>
                      </a:lnTo>
                      <a:lnTo>
                        <a:pt x="291" y="7"/>
                      </a:lnTo>
                      <a:lnTo>
                        <a:pt x="292" y="7"/>
                      </a:lnTo>
                      <a:lnTo>
                        <a:pt x="294" y="5"/>
                      </a:lnTo>
                      <a:lnTo>
                        <a:pt x="295" y="5"/>
                      </a:lnTo>
                      <a:lnTo>
                        <a:pt x="297" y="5"/>
                      </a:lnTo>
                      <a:lnTo>
                        <a:pt x="297" y="3"/>
                      </a:lnTo>
                      <a:lnTo>
                        <a:pt x="297" y="5"/>
                      </a:lnTo>
                      <a:lnTo>
                        <a:pt x="297" y="7"/>
                      </a:lnTo>
                      <a:lnTo>
                        <a:pt x="297" y="8"/>
                      </a:lnTo>
                      <a:lnTo>
                        <a:pt x="297" y="10"/>
                      </a:lnTo>
                      <a:lnTo>
                        <a:pt x="297" y="12"/>
                      </a:lnTo>
                      <a:lnTo>
                        <a:pt x="297" y="13"/>
                      </a:lnTo>
                      <a:lnTo>
                        <a:pt x="297" y="15"/>
                      </a:lnTo>
                      <a:lnTo>
                        <a:pt x="297" y="16"/>
                      </a:lnTo>
                      <a:lnTo>
                        <a:pt x="297" y="18"/>
                      </a:lnTo>
                      <a:lnTo>
                        <a:pt x="297" y="20"/>
                      </a:lnTo>
                      <a:lnTo>
                        <a:pt x="297" y="21"/>
                      </a:lnTo>
                      <a:lnTo>
                        <a:pt x="297" y="23"/>
                      </a:lnTo>
                      <a:lnTo>
                        <a:pt x="297" y="25"/>
                      </a:lnTo>
                      <a:lnTo>
                        <a:pt x="297" y="26"/>
                      </a:lnTo>
                      <a:lnTo>
                        <a:pt x="297" y="28"/>
                      </a:lnTo>
                      <a:lnTo>
                        <a:pt x="297" y="29"/>
                      </a:lnTo>
                      <a:lnTo>
                        <a:pt x="297" y="31"/>
                      </a:lnTo>
                      <a:lnTo>
                        <a:pt x="297" y="33"/>
                      </a:lnTo>
                      <a:lnTo>
                        <a:pt x="297" y="34"/>
                      </a:lnTo>
                      <a:lnTo>
                        <a:pt x="295" y="36"/>
                      </a:lnTo>
                      <a:lnTo>
                        <a:pt x="295" y="38"/>
                      </a:lnTo>
                      <a:lnTo>
                        <a:pt x="295" y="39"/>
                      </a:lnTo>
                      <a:lnTo>
                        <a:pt x="295" y="41"/>
                      </a:lnTo>
                      <a:lnTo>
                        <a:pt x="295" y="42"/>
                      </a:lnTo>
                      <a:lnTo>
                        <a:pt x="295" y="44"/>
                      </a:lnTo>
                      <a:lnTo>
                        <a:pt x="295" y="46"/>
                      </a:lnTo>
                      <a:lnTo>
                        <a:pt x="295" y="47"/>
                      </a:lnTo>
                      <a:lnTo>
                        <a:pt x="297" y="47"/>
                      </a:lnTo>
                      <a:lnTo>
                        <a:pt x="298" y="47"/>
                      </a:lnTo>
                      <a:lnTo>
                        <a:pt x="300" y="49"/>
                      </a:lnTo>
                      <a:lnTo>
                        <a:pt x="302" y="49"/>
                      </a:lnTo>
                      <a:lnTo>
                        <a:pt x="303" y="49"/>
                      </a:lnTo>
                      <a:lnTo>
                        <a:pt x="305" y="49"/>
                      </a:lnTo>
                      <a:lnTo>
                        <a:pt x="305" y="51"/>
                      </a:lnTo>
                      <a:lnTo>
                        <a:pt x="306" y="51"/>
                      </a:lnTo>
                      <a:lnTo>
                        <a:pt x="308" y="51"/>
                      </a:lnTo>
                      <a:lnTo>
                        <a:pt x="309" y="51"/>
                      </a:lnTo>
                      <a:lnTo>
                        <a:pt x="311" y="52"/>
                      </a:lnTo>
                      <a:lnTo>
                        <a:pt x="312" y="52"/>
                      </a:lnTo>
                      <a:lnTo>
                        <a:pt x="314" y="52"/>
                      </a:lnTo>
                      <a:lnTo>
                        <a:pt x="316" y="52"/>
                      </a:lnTo>
                      <a:lnTo>
                        <a:pt x="316" y="54"/>
                      </a:lnTo>
                      <a:lnTo>
                        <a:pt x="317" y="54"/>
                      </a:lnTo>
                      <a:lnTo>
                        <a:pt x="319" y="54"/>
                      </a:lnTo>
                      <a:lnTo>
                        <a:pt x="320" y="54"/>
                      </a:lnTo>
                      <a:lnTo>
                        <a:pt x="320" y="56"/>
                      </a:lnTo>
                      <a:lnTo>
                        <a:pt x="322" y="56"/>
                      </a:lnTo>
                      <a:lnTo>
                        <a:pt x="323" y="56"/>
                      </a:lnTo>
                      <a:lnTo>
                        <a:pt x="325" y="56"/>
                      </a:lnTo>
                      <a:lnTo>
                        <a:pt x="325" y="57"/>
                      </a:lnTo>
                      <a:lnTo>
                        <a:pt x="325" y="59"/>
                      </a:lnTo>
                      <a:lnTo>
                        <a:pt x="325" y="60"/>
                      </a:lnTo>
                      <a:lnTo>
                        <a:pt x="325" y="62"/>
                      </a:lnTo>
                      <a:lnTo>
                        <a:pt x="325" y="64"/>
                      </a:lnTo>
                      <a:lnTo>
                        <a:pt x="323" y="64"/>
                      </a:lnTo>
                      <a:lnTo>
                        <a:pt x="322" y="65"/>
                      </a:lnTo>
                      <a:lnTo>
                        <a:pt x="320" y="65"/>
                      </a:lnTo>
                      <a:lnTo>
                        <a:pt x="319" y="67"/>
                      </a:lnTo>
                      <a:lnTo>
                        <a:pt x="317" y="67"/>
                      </a:lnTo>
                      <a:lnTo>
                        <a:pt x="316" y="67"/>
                      </a:lnTo>
                      <a:lnTo>
                        <a:pt x="316" y="69"/>
                      </a:lnTo>
                      <a:lnTo>
                        <a:pt x="314" y="69"/>
                      </a:lnTo>
                      <a:lnTo>
                        <a:pt x="312" y="69"/>
                      </a:lnTo>
                      <a:lnTo>
                        <a:pt x="311" y="69"/>
                      </a:lnTo>
                      <a:lnTo>
                        <a:pt x="311" y="70"/>
                      </a:lnTo>
                      <a:lnTo>
                        <a:pt x="309" y="70"/>
                      </a:lnTo>
                      <a:lnTo>
                        <a:pt x="308" y="70"/>
                      </a:lnTo>
                      <a:lnTo>
                        <a:pt x="306" y="72"/>
                      </a:lnTo>
                      <a:lnTo>
                        <a:pt x="305" y="72"/>
                      </a:lnTo>
                      <a:lnTo>
                        <a:pt x="303" y="72"/>
                      </a:lnTo>
                      <a:lnTo>
                        <a:pt x="303" y="73"/>
                      </a:lnTo>
                      <a:lnTo>
                        <a:pt x="302" y="73"/>
                      </a:lnTo>
                      <a:lnTo>
                        <a:pt x="300" y="73"/>
                      </a:lnTo>
                      <a:lnTo>
                        <a:pt x="300" y="75"/>
                      </a:lnTo>
                      <a:lnTo>
                        <a:pt x="298" y="75"/>
                      </a:lnTo>
                      <a:lnTo>
                        <a:pt x="300" y="75"/>
                      </a:lnTo>
                      <a:lnTo>
                        <a:pt x="300" y="77"/>
                      </a:lnTo>
                      <a:lnTo>
                        <a:pt x="302" y="78"/>
                      </a:lnTo>
                      <a:lnTo>
                        <a:pt x="302" y="80"/>
                      </a:lnTo>
                      <a:lnTo>
                        <a:pt x="303" y="80"/>
                      </a:lnTo>
                      <a:lnTo>
                        <a:pt x="305" y="80"/>
                      </a:lnTo>
                      <a:lnTo>
                        <a:pt x="305" y="82"/>
                      </a:lnTo>
                      <a:lnTo>
                        <a:pt x="306" y="82"/>
                      </a:lnTo>
                      <a:lnTo>
                        <a:pt x="308" y="82"/>
                      </a:lnTo>
                      <a:lnTo>
                        <a:pt x="308" y="83"/>
                      </a:lnTo>
                      <a:lnTo>
                        <a:pt x="309" y="83"/>
                      </a:lnTo>
                      <a:lnTo>
                        <a:pt x="311" y="83"/>
                      </a:lnTo>
                      <a:lnTo>
                        <a:pt x="312" y="85"/>
                      </a:lnTo>
                      <a:lnTo>
                        <a:pt x="314" y="85"/>
                      </a:lnTo>
                      <a:lnTo>
                        <a:pt x="316" y="86"/>
                      </a:lnTo>
                      <a:lnTo>
                        <a:pt x="317" y="86"/>
                      </a:lnTo>
                      <a:lnTo>
                        <a:pt x="319" y="88"/>
                      </a:lnTo>
                      <a:lnTo>
                        <a:pt x="320" y="88"/>
                      </a:lnTo>
                      <a:lnTo>
                        <a:pt x="322" y="88"/>
                      </a:lnTo>
                      <a:lnTo>
                        <a:pt x="322" y="90"/>
                      </a:lnTo>
                      <a:lnTo>
                        <a:pt x="323" y="90"/>
                      </a:lnTo>
                      <a:lnTo>
                        <a:pt x="325" y="90"/>
                      </a:lnTo>
                      <a:lnTo>
                        <a:pt x="325" y="91"/>
                      </a:lnTo>
                      <a:lnTo>
                        <a:pt x="327" y="91"/>
                      </a:lnTo>
                      <a:lnTo>
                        <a:pt x="328" y="91"/>
                      </a:lnTo>
                      <a:lnTo>
                        <a:pt x="330" y="93"/>
                      </a:lnTo>
                      <a:lnTo>
                        <a:pt x="330" y="95"/>
                      </a:lnTo>
                      <a:lnTo>
                        <a:pt x="330" y="96"/>
                      </a:lnTo>
                      <a:lnTo>
                        <a:pt x="330" y="98"/>
                      </a:lnTo>
                      <a:lnTo>
                        <a:pt x="330" y="100"/>
                      </a:lnTo>
                      <a:lnTo>
                        <a:pt x="328" y="100"/>
                      </a:lnTo>
                      <a:lnTo>
                        <a:pt x="327" y="101"/>
                      </a:lnTo>
                      <a:lnTo>
                        <a:pt x="325" y="101"/>
                      </a:lnTo>
                      <a:lnTo>
                        <a:pt x="323" y="101"/>
                      </a:lnTo>
                      <a:lnTo>
                        <a:pt x="322" y="101"/>
                      </a:lnTo>
                      <a:lnTo>
                        <a:pt x="320" y="101"/>
                      </a:lnTo>
                      <a:lnTo>
                        <a:pt x="320" y="103"/>
                      </a:lnTo>
                      <a:lnTo>
                        <a:pt x="319" y="103"/>
                      </a:lnTo>
                      <a:lnTo>
                        <a:pt x="317" y="103"/>
                      </a:lnTo>
                      <a:lnTo>
                        <a:pt x="316" y="103"/>
                      </a:lnTo>
                      <a:lnTo>
                        <a:pt x="314" y="103"/>
                      </a:lnTo>
                      <a:lnTo>
                        <a:pt x="312" y="104"/>
                      </a:lnTo>
                      <a:lnTo>
                        <a:pt x="311" y="104"/>
                      </a:lnTo>
                      <a:lnTo>
                        <a:pt x="309" y="104"/>
                      </a:lnTo>
                      <a:lnTo>
                        <a:pt x="308" y="104"/>
                      </a:lnTo>
                      <a:lnTo>
                        <a:pt x="306" y="104"/>
                      </a:lnTo>
                      <a:lnTo>
                        <a:pt x="306" y="106"/>
                      </a:lnTo>
                      <a:lnTo>
                        <a:pt x="305" y="106"/>
                      </a:lnTo>
                      <a:lnTo>
                        <a:pt x="303" y="106"/>
                      </a:lnTo>
                      <a:lnTo>
                        <a:pt x="302" y="106"/>
                      </a:lnTo>
                      <a:lnTo>
                        <a:pt x="300" y="106"/>
                      </a:lnTo>
                      <a:lnTo>
                        <a:pt x="298" y="108"/>
                      </a:lnTo>
                      <a:lnTo>
                        <a:pt x="300" y="108"/>
                      </a:lnTo>
                      <a:lnTo>
                        <a:pt x="300" y="109"/>
                      </a:lnTo>
                      <a:lnTo>
                        <a:pt x="302" y="109"/>
                      </a:lnTo>
                      <a:lnTo>
                        <a:pt x="303" y="111"/>
                      </a:lnTo>
                      <a:lnTo>
                        <a:pt x="305" y="113"/>
                      </a:lnTo>
                      <a:lnTo>
                        <a:pt x="306" y="113"/>
                      </a:lnTo>
                      <a:lnTo>
                        <a:pt x="306" y="114"/>
                      </a:lnTo>
                      <a:lnTo>
                        <a:pt x="308" y="114"/>
                      </a:lnTo>
                      <a:lnTo>
                        <a:pt x="308" y="116"/>
                      </a:lnTo>
                      <a:lnTo>
                        <a:pt x="309" y="117"/>
                      </a:lnTo>
                      <a:lnTo>
                        <a:pt x="311" y="117"/>
                      </a:lnTo>
                      <a:lnTo>
                        <a:pt x="311" y="119"/>
                      </a:lnTo>
                      <a:lnTo>
                        <a:pt x="312" y="119"/>
                      </a:lnTo>
                      <a:lnTo>
                        <a:pt x="312" y="121"/>
                      </a:lnTo>
                      <a:lnTo>
                        <a:pt x="314" y="121"/>
                      </a:lnTo>
                      <a:lnTo>
                        <a:pt x="314" y="122"/>
                      </a:lnTo>
                      <a:lnTo>
                        <a:pt x="316" y="122"/>
                      </a:lnTo>
                      <a:lnTo>
                        <a:pt x="316" y="124"/>
                      </a:lnTo>
                      <a:lnTo>
                        <a:pt x="317" y="124"/>
                      </a:lnTo>
                      <a:lnTo>
                        <a:pt x="319" y="124"/>
                      </a:lnTo>
                      <a:lnTo>
                        <a:pt x="319" y="126"/>
                      </a:lnTo>
                      <a:lnTo>
                        <a:pt x="320" y="126"/>
                      </a:lnTo>
                      <a:lnTo>
                        <a:pt x="322" y="126"/>
                      </a:lnTo>
                      <a:lnTo>
                        <a:pt x="323" y="126"/>
                      </a:lnTo>
                      <a:lnTo>
                        <a:pt x="323" y="127"/>
                      </a:lnTo>
                      <a:lnTo>
                        <a:pt x="325" y="127"/>
                      </a:lnTo>
                      <a:lnTo>
                        <a:pt x="327" y="127"/>
                      </a:lnTo>
                      <a:lnTo>
                        <a:pt x="327" y="129"/>
                      </a:lnTo>
                      <a:lnTo>
                        <a:pt x="327" y="130"/>
                      </a:lnTo>
                      <a:lnTo>
                        <a:pt x="327" y="132"/>
                      </a:lnTo>
                      <a:lnTo>
                        <a:pt x="327" y="134"/>
                      </a:lnTo>
                      <a:lnTo>
                        <a:pt x="327" y="135"/>
                      </a:lnTo>
                      <a:lnTo>
                        <a:pt x="325" y="137"/>
                      </a:lnTo>
                      <a:lnTo>
                        <a:pt x="323" y="137"/>
                      </a:lnTo>
                      <a:lnTo>
                        <a:pt x="322" y="137"/>
                      </a:lnTo>
                      <a:lnTo>
                        <a:pt x="322" y="139"/>
                      </a:lnTo>
                      <a:lnTo>
                        <a:pt x="320" y="139"/>
                      </a:lnTo>
                      <a:lnTo>
                        <a:pt x="319" y="139"/>
                      </a:lnTo>
                      <a:lnTo>
                        <a:pt x="317" y="139"/>
                      </a:lnTo>
                      <a:lnTo>
                        <a:pt x="316" y="139"/>
                      </a:lnTo>
                      <a:lnTo>
                        <a:pt x="316" y="140"/>
                      </a:lnTo>
                      <a:lnTo>
                        <a:pt x="314" y="140"/>
                      </a:lnTo>
                      <a:lnTo>
                        <a:pt x="312" y="140"/>
                      </a:lnTo>
                      <a:lnTo>
                        <a:pt x="311" y="140"/>
                      </a:lnTo>
                      <a:lnTo>
                        <a:pt x="309" y="140"/>
                      </a:lnTo>
                      <a:lnTo>
                        <a:pt x="308" y="140"/>
                      </a:lnTo>
                      <a:lnTo>
                        <a:pt x="306" y="142"/>
                      </a:lnTo>
                      <a:lnTo>
                        <a:pt x="305" y="142"/>
                      </a:lnTo>
                      <a:lnTo>
                        <a:pt x="303" y="142"/>
                      </a:lnTo>
                      <a:lnTo>
                        <a:pt x="302" y="142"/>
                      </a:lnTo>
                      <a:lnTo>
                        <a:pt x="298" y="144"/>
                      </a:lnTo>
                      <a:lnTo>
                        <a:pt x="298" y="145"/>
                      </a:lnTo>
                      <a:lnTo>
                        <a:pt x="297" y="145"/>
                      </a:lnTo>
                      <a:lnTo>
                        <a:pt x="297" y="147"/>
                      </a:lnTo>
                      <a:lnTo>
                        <a:pt x="298" y="147"/>
                      </a:lnTo>
                      <a:lnTo>
                        <a:pt x="298" y="148"/>
                      </a:lnTo>
                      <a:lnTo>
                        <a:pt x="300" y="148"/>
                      </a:lnTo>
                      <a:lnTo>
                        <a:pt x="302" y="150"/>
                      </a:lnTo>
                      <a:lnTo>
                        <a:pt x="303" y="152"/>
                      </a:lnTo>
                      <a:lnTo>
                        <a:pt x="305" y="153"/>
                      </a:lnTo>
                      <a:lnTo>
                        <a:pt x="306" y="153"/>
                      </a:lnTo>
                      <a:lnTo>
                        <a:pt x="306" y="155"/>
                      </a:lnTo>
                      <a:lnTo>
                        <a:pt x="308" y="155"/>
                      </a:lnTo>
                      <a:lnTo>
                        <a:pt x="308" y="157"/>
                      </a:lnTo>
                      <a:lnTo>
                        <a:pt x="309" y="157"/>
                      </a:lnTo>
                      <a:lnTo>
                        <a:pt x="311" y="158"/>
                      </a:lnTo>
                      <a:lnTo>
                        <a:pt x="312" y="160"/>
                      </a:lnTo>
                      <a:lnTo>
                        <a:pt x="314" y="161"/>
                      </a:lnTo>
                      <a:lnTo>
                        <a:pt x="316" y="161"/>
                      </a:lnTo>
                      <a:lnTo>
                        <a:pt x="316" y="163"/>
                      </a:lnTo>
                      <a:lnTo>
                        <a:pt x="317" y="163"/>
                      </a:lnTo>
                      <a:lnTo>
                        <a:pt x="317" y="165"/>
                      </a:lnTo>
                      <a:lnTo>
                        <a:pt x="319" y="165"/>
                      </a:lnTo>
                      <a:lnTo>
                        <a:pt x="320" y="166"/>
                      </a:lnTo>
                      <a:lnTo>
                        <a:pt x="320" y="168"/>
                      </a:lnTo>
                      <a:lnTo>
                        <a:pt x="320" y="170"/>
                      </a:lnTo>
                      <a:lnTo>
                        <a:pt x="320" y="171"/>
                      </a:lnTo>
                      <a:lnTo>
                        <a:pt x="320" y="173"/>
                      </a:lnTo>
                      <a:lnTo>
                        <a:pt x="319" y="175"/>
                      </a:lnTo>
                      <a:lnTo>
                        <a:pt x="317" y="175"/>
                      </a:lnTo>
                      <a:lnTo>
                        <a:pt x="316" y="176"/>
                      </a:lnTo>
                      <a:lnTo>
                        <a:pt x="314" y="176"/>
                      </a:lnTo>
                      <a:lnTo>
                        <a:pt x="314" y="178"/>
                      </a:lnTo>
                      <a:lnTo>
                        <a:pt x="312" y="178"/>
                      </a:lnTo>
                      <a:lnTo>
                        <a:pt x="311" y="178"/>
                      </a:lnTo>
                      <a:lnTo>
                        <a:pt x="309" y="179"/>
                      </a:lnTo>
                      <a:lnTo>
                        <a:pt x="308" y="179"/>
                      </a:lnTo>
                      <a:lnTo>
                        <a:pt x="308" y="181"/>
                      </a:lnTo>
                      <a:lnTo>
                        <a:pt x="306" y="181"/>
                      </a:lnTo>
                      <a:lnTo>
                        <a:pt x="305" y="181"/>
                      </a:lnTo>
                      <a:lnTo>
                        <a:pt x="303" y="183"/>
                      </a:lnTo>
                      <a:lnTo>
                        <a:pt x="302" y="183"/>
                      </a:lnTo>
                      <a:lnTo>
                        <a:pt x="302" y="184"/>
                      </a:lnTo>
                      <a:lnTo>
                        <a:pt x="300" y="184"/>
                      </a:lnTo>
                      <a:lnTo>
                        <a:pt x="298" y="184"/>
                      </a:lnTo>
                      <a:lnTo>
                        <a:pt x="300" y="184"/>
                      </a:lnTo>
                      <a:lnTo>
                        <a:pt x="300" y="186"/>
                      </a:lnTo>
                      <a:lnTo>
                        <a:pt x="302" y="186"/>
                      </a:lnTo>
                      <a:lnTo>
                        <a:pt x="302" y="188"/>
                      </a:lnTo>
                      <a:lnTo>
                        <a:pt x="303" y="188"/>
                      </a:lnTo>
                      <a:lnTo>
                        <a:pt x="305" y="189"/>
                      </a:lnTo>
                      <a:lnTo>
                        <a:pt x="306" y="189"/>
                      </a:lnTo>
                      <a:lnTo>
                        <a:pt x="306" y="191"/>
                      </a:lnTo>
                      <a:lnTo>
                        <a:pt x="308" y="191"/>
                      </a:lnTo>
                      <a:lnTo>
                        <a:pt x="309" y="191"/>
                      </a:lnTo>
                      <a:lnTo>
                        <a:pt x="309" y="192"/>
                      </a:lnTo>
                      <a:lnTo>
                        <a:pt x="311" y="192"/>
                      </a:lnTo>
                      <a:lnTo>
                        <a:pt x="311" y="194"/>
                      </a:lnTo>
                      <a:lnTo>
                        <a:pt x="312" y="194"/>
                      </a:lnTo>
                      <a:lnTo>
                        <a:pt x="314" y="196"/>
                      </a:lnTo>
                      <a:lnTo>
                        <a:pt x="316" y="196"/>
                      </a:lnTo>
                      <a:lnTo>
                        <a:pt x="316" y="197"/>
                      </a:lnTo>
                      <a:lnTo>
                        <a:pt x="317" y="197"/>
                      </a:lnTo>
                      <a:lnTo>
                        <a:pt x="319" y="199"/>
                      </a:lnTo>
                      <a:lnTo>
                        <a:pt x="319" y="201"/>
                      </a:lnTo>
                      <a:lnTo>
                        <a:pt x="319" y="202"/>
                      </a:lnTo>
                      <a:lnTo>
                        <a:pt x="319" y="204"/>
                      </a:lnTo>
                      <a:lnTo>
                        <a:pt x="319" y="205"/>
                      </a:lnTo>
                      <a:lnTo>
                        <a:pt x="320" y="205"/>
                      </a:lnTo>
                      <a:lnTo>
                        <a:pt x="319" y="205"/>
                      </a:lnTo>
                      <a:lnTo>
                        <a:pt x="319" y="207"/>
                      </a:lnTo>
                      <a:lnTo>
                        <a:pt x="317" y="207"/>
                      </a:lnTo>
                      <a:lnTo>
                        <a:pt x="316" y="209"/>
                      </a:lnTo>
                      <a:lnTo>
                        <a:pt x="314" y="209"/>
                      </a:lnTo>
                      <a:lnTo>
                        <a:pt x="312" y="210"/>
                      </a:lnTo>
                      <a:lnTo>
                        <a:pt x="311" y="210"/>
                      </a:lnTo>
                      <a:lnTo>
                        <a:pt x="311" y="212"/>
                      </a:lnTo>
                      <a:lnTo>
                        <a:pt x="309" y="212"/>
                      </a:lnTo>
                      <a:lnTo>
                        <a:pt x="308" y="214"/>
                      </a:lnTo>
                      <a:lnTo>
                        <a:pt x="306" y="215"/>
                      </a:lnTo>
                      <a:lnTo>
                        <a:pt x="305" y="215"/>
                      </a:lnTo>
                      <a:lnTo>
                        <a:pt x="305" y="217"/>
                      </a:lnTo>
                      <a:lnTo>
                        <a:pt x="303" y="217"/>
                      </a:lnTo>
                      <a:lnTo>
                        <a:pt x="302" y="219"/>
                      </a:lnTo>
                      <a:lnTo>
                        <a:pt x="300" y="219"/>
                      </a:lnTo>
                      <a:lnTo>
                        <a:pt x="300" y="220"/>
                      </a:lnTo>
                      <a:lnTo>
                        <a:pt x="298" y="220"/>
                      </a:lnTo>
                      <a:lnTo>
                        <a:pt x="297" y="222"/>
                      </a:lnTo>
                      <a:lnTo>
                        <a:pt x="295" y="222"/>
                      </a:lnTo>
                      <a:lnTo>
                        <a:pt x="297" y="222"/>
                      </a:lnTo>
                      <a:lnTo>
                        <a:pt x="297" y="223"/>
                      </a:lnTo>
                      <a:lnTo>
                        <a:pt x="298" y="223"/>
                      </a:lnTo>
                      <a:lnTo>
                        <a:pt x="300" y="225"/>
                      </a:lnTo>
                      <a:lnTo>
                        <a:pt x="302" y="225"/>
                      </a:lnTo>
                      <a:lnTo>
                        <a:pt x="303" y="227"/>
                      </a:lnTo>
                      <a:lnTo>
                        <a:pt x="305" y="228"/>
                      </a:lnTo>
                      <a:lnTo>
                        <a:pt x="306" y="228"/>
                      </a:lnTo>
                      <a:lnTo>
                        <a:pt x="308" y="230"/>
                      </a:lnTo>
                      <a:lnTo>
                        <a:pt x="309" y="230"/>
                      </a:lnTo>
                      <a:lnTo>
                        <a:pt x="309" y="232"/>
                      </a:lnTo>
                      <a:lnTo>
                        <a:pt x="311" y="232"/>
                      </a:lnTo>
                      <a:lnTo>
                        <a:pt x="312" y="233"/>
                      </a:lnTo>
                      <a:lnTo>
                        <a:pt x="314" y="233"/>
                      </a:lnTo>
                      <a:lnTo>
                        <a:pt x="316" y="235"/>
                      </a:lnTo>
                      <a:lnTo>
                        <a:pt x="317" y="235"/>
                      </a:lnTo>
                      <a:lnTo>
                        <a:pt x="319" y="236"/>
                      </a:lnTo>
                      <a:lnTo>
                        <a:pt x="320" y="236"/>
                      </a:lnTo>
                      <a:lnTo>
                        <a:pt x="320" y="238"/>
                      </a:lnTo>
                      <a:lnTo>
                        <a:pt x="322" y="238"/>
                      </a:lnTo>
                      <a:lnTo>
                        <a:pt x="322" y="240"/>
                      </a:lnTo>
                      <a:lnTo>
                        <a:pt x="323" y="240"/>
                      </a:lnTo>
                      <a:lnTo>
                        <a:pt x="325" y="240"/>
                      </a:lnTo>
                      <a:lnTo>
                        <a:pt x="325" y="241"/>
                      </a:lnTo>
                      <a:lnTo>
                        <a:pt x="325" y="243"/>
                      </a:lnTo>
                      <a:lnTo>
                        <a:pt x="325" y="245"/>
                      </a:lnTo>
                      <a:lnTo>
                        <a:pt x="325" y="246"/>
                      </a:lnTo>
                      <a:lnTo>
                        <a:pt x="325" y="248"/>
                      </a:lnTo>
                      <a:lnTo>
                        <a:pt x="323" y="249"/>
                      </a:lnTo>
                      <a:lnTo>
                        <a:pt x="322" y="249"/>
                      </a:lnTo>
                      <a:lnTo>
                        <a:pt x="320" y="249"/>
                      </a:lnTo>
                      <a:lnTo>
                        <a:pt x="319" y="249"/>
                      </a:lnTo>
                      <a:lnTo>
                        <a:pt x="317" y="249"/>
                      </a:lnTo>
                      <a:lnTo>
                        <a:pt x="317" y="251"/>
                      </a:lnTo>
                      <a:lnTo>
                        <a:pt x="316" y="251"/>
                      </a:lnTo>
                      <a:lnTo>
                        <a:pt x="314" y="251"/>
                      </a:lnTo>
                      <a:lnTo>
                        <a:pt x="312" y="251"/>
                      </a:lnTo>
                      <a:lnTo>
                        <a:pt x="311" y="253"/>
                      </a:lnTo>
                      <a:lnTo>
                        <a:pt x="309" y="253"/>
                      </a:lnTo>
                      <a:lnTo>
                        <a:pt x="308" y="253"/>
                      </a:lnTo>
                      <a:lnTo>
                        <a:pt x="306" y="253"/>
                      </a:lnTo>
                      <a:lnTo>
                        <a:pt x="305" y="254"/>
                      </a:lnTo>
                      <a:lnTo>
                        <a:pt x="303" y="254"/>
                      </a:lnTo>
                      <a:lnTo>
                        <a:pt x="305" y="256"/>
                      </a:lnTo>
                      <a:lnTo>
                        <a:pt x="305" y="258"/>
                      </a:lnTo>
                      <a:lnTo>
                        <a:pt x="306" y="258"/>
                      </a:lnTo>
                      <a:lnTo>
                        <a:pt x="308" y="259"/>
                      </a:lnTo>
                      <a:lnTo>
                        <a:pt x="309" y="259"/>
                      </a:lnTo>
                      <a:lnTo>
                        <a:pt x="309" y="261"/>
                      </a:lnTo>
                      <a:lnTo>
                        <a:pt x="311" y="261"/>
                      </a:lnTo>
                      <a:lnTo>
                        <a:pt x="311" y="263"/>
                      </a:lnTo>
                      <a:lnTo>
                        <a:pt x="312" y="263"/>
                      </a:lnTo>
                      <a:lnTo>
                        <a:pt x="312" y="264"/>
                      </a:lnTo>
                      <a:lnTo>
                        <a:pt x="314" y="264"/>
                      </a:lnTo>
                      <a:lnTo>
                        <a:pt x="314" y="266"/>
                      </a:lnTo>
                      <a:lnTo>
                        <a:pt x="316" y="266"/>
                      </a:lnTo>
                      <a:lnTo>
                        <a:pt x="316" y="267"/>
                      </a:lnTo>
                      <a:lnTo>
                        <a:pt x="317" y="267"/>
                      </a:lnTo>
                      <a:lnTo>
                        <a:pt x="317" y="269"/>
                      </a:lnTo>
                      <a:lnTo>
                        <a:pt x="319" y="269"/>
                      </a:lnTo>
                      <a:lnTo>
                        <a:pt x="320" y="269"/>
                      </a:lnTo>
                      <a:lnTo>
                        <a:pt x="322" y="269"/>
                      </a:lnTo>
                      <a:lnTo>
                        <a:pt x="323" y="269"/>
                      </a:lnTo>
                      <a:lnTo>
                        <a:pt x="323" y="271"/>
                      </a:lnTo>
                      <a:lnTo>
                        <a:pt x="322" y="271"/>
                      </a:lnTo>
                      <a:lnTo>
                        <a:pt x="322" y="272"/>
                      </a:lnTo>
                      <a:lnTo>
                        <a:pt x="322" y="274"/>
                      </a:lnTo>
                      <a:lnTo>
                        <a:pt x="322" y="276"/>
                      </a:lnTo>
                      <a:lnTo>
                        <a:pt x="320" y="276"/>
                      </a:lnTo>
                      <a:lnTo>
                        <a:pt x="320" y="277"/>
                      </a:lnTo>
                      <a:lnTo>
                        <a:pt x="320" y="279"/>
                      </a:lnTo>
                      <a:lnTo>
                        <a:pt x="320" y="280"/>
                      </a:lnTo>
                      <a:lnTo>
                        <a:pt x="319" y="280"/>
                      </a:lnTo>
                      <a:lnTo>
                        <a:pt x="319" y="282"/>
                      </a:lnTo>
                      <a:lnTo>
                        <a:pt x="317" y="282"/>
                      </a:lnTo>
                      <a:lnTo>
                        <a:pt x="316" y="282"/>
                      </a:lnTo>
                      <a:lnTo>
                        <a:pt x="314" y="284"/>
                      </a:lnTo>
                      <a:lnTo>
                        <a:pt x="312" y="284"/>
                      </a:lnTo>
                      <a:lnTo>
                        <a:pt x="311" y="284"/>
                      </a:lnTo>
                      <a:lnTo>
                        <a:pt x="311" y="285"/>
                      </a:lnTo>
                      <a:lnTo>
                        <a:pt x="309" y="285"/>
                      </a:lnTo>
                      <a:lnTo>
                        <a:pt x="308" y="285"/>
                      </a:lnTo>
                      <a:lnTo>
                        <a:pt x="306" y="287"/>
                      </a:lnTo>
                      <a:lnTo>
                        <a:pt x="305" y="287"/>
                      </a:lnTo>
                      <a:lnTo>
                        <a:pt x="303" y="289"/>
                      </a:lnTo>
                      <a:lnTo>
                        <a:pt x="302" y="289"/>
                      </a:lnTo>
                      <a:lnTo>
                        <a:pt x="300" y="289"/>
                      </a:lnTo>
                      <a:lnTo>
                        <a:pt x="300" y="290"/>
                      </a:lnTo>
                      <a:lnTo>
                        <a:pt x="298" y="290"/>
                      </a:lnTo>
                      <a:lnTo>
                        <a:pt x="300" y="290"/>
                      </a:lnTo>
                      <a:lnTo>
                        <a:pt x="300" y="292"/>
                      </a:lnTo>
                      <a:lnTo>
                        <a:pt x="302" y="292"/>
                      </a:lnTo>
                      <a:lnTo>
                        <a:pt x="302" y="293"/>
                      </a:lnTo>
                      <a:lnTo>
                        <a:pt x="303" y="293"/>
                      </a:lnTo>
                      <a:lnTo>
                        <a:pt x="305" y="295"/>
                      </a:lnTo>
                      <a:lnTo>
                        <a:pt x="306" y="295"/>
                      </a:lnTo>
                      <a:lnTo>
                        <a:pt x="306" y="297"/>
                      </a:lnTo>
                      <a:lnTo>
                        <a:pt x="308" y="297"/>
                      </a:lnTo>
                      <a:lnTo>
                        <a:pt x="308" y="298"/>
                      </a:lnTo>
                      <a:lnTo>
                        <a:pt x="309" y="298"/>
                      </a:lnTo>
                      <a:lnTo>
                        <a:pt x="311" y="298"/>
                      </a:lnTo>
                      <a:lnTo>
                        <a:pt x="311" y="300"/>
                      </a:lnTo>
                      <a:lnTo>
                        <a:pt x="312" y="300"/>
                      </a:lnTo>
                      <a:lnTo>
                        <a:pt x="312" y="302"/>
                      </a:lnTo>
                      <a:lnTo>
                        <a:pt x="314" y="302"/>
                      </a:lnTo>
                      <a:lnTo>
                        <a:pt x="316" y="303"/>
                      </a:lnTo>
                      <a:lnTo>
                        <a:pt x="317" y="303"/>
                      </a:lnTo>
                      <a:lnTo>
                        <a:pt x="319" y="305"/>
                      </a:lnTo>
                      <a:lnTo>
                        <a:pt x="320" y="307"/>
                      </a:lnTo>
                      <a:lnTo>
                        <a:pt x="322" y="308"/>
                      </a:lnTo>
                      <a:lnTo>
                        <a:pt x="323" y="310"/>
                      </a:lnTo>
                      <a:lnTo>
                        <a:pt x="322" y="310"/>
                      </a:lnTo>
                      <a:lnTo>
                        <a:pt x="322" y="311"/>
                      </a:lnTo>
                      <a:lnTo>
                        <a:pt x="320" y="311"/>
                      </a:lnTo>
                      <a:lnTo>
                        <a:pt x="320" y="313"/>
                      </a:lnTo>
                      <a:lnTo>
                        <a:pt x="319" y="313"/>
                      </a:lnTo>
                      <a:lnTo>
                        <a:pt x="319" y="315"/>
                      </a:lnTo>
                      <a:lnTo>
                        <a:pt x="317" y="315"/>
                      </a:lnTo>
                      <a:lnTo>
                        <a:pt x="317" y="316"/>
                      </a:lnTo>
                      <a:lnTo>
                        <a:pt x="316" y="316"/>
                      </a:lnTo>
                      <a:lnTo>
                        <a:pt x="316" y="318"/>
                      </a:lnTo>
                      <a:lnTo>
                        <a:pt x="314" y="318"/>
                      </a:lnTo>
                      <a:lnTo>
                        <a:pt x="314" y="320"/>
                      </a:lnTo>
                      <a:lnTo>
                        <a:pt x="312" y="320"/>
                      </a:lnTo>
                      <a:lnTo>
                        <a:pt x="311" y="320"/>
                      </a:lnTo>
                      <a:lnTo>
                        <a:pt x="311" y="321"/>
                      </a:lnTo>
                      <a:lnTo>
                        <a:pt x="309" y="321"/>
                      </a:lnTo>
                      <a:lnTo>
                        <a:pt x="308" y="321"/>
                      </a:lnTo>
                      <a:lnTo>
                        <a:pt x="306" y="323"/>
                      </a:lnTo>
                      <a:lnTo>
                        <a:pt x="305" y="323"/>
                      </a:lnTo>
                      <a:lnTo>
                        <a:pt x="303" y="323"/>
                      </a:lnTo>
                      <a:lnTo>
                        <a:pt x="302" y="324"/>
                      </a:lnTo>
                      <a:lnTo>
                        <a:pt x="300" y="324"/>
                      </a:lnTo>
                      <a:lnTo>
                        <a:pt x="298" y="324"/>
                      </a:lnTo>
                      <a:lnTo>
                        <a:pt x="297" y="326"/>
                      </a:lnTo>
                      <a:lnTo>
                        <a:pt x="295" y="326"/>
                      </a:lnTo>
                      <a:lnTo>
                        <a:pt x="294" y="326"/>
                      </a:lnTo>
                      <a:lnTo>
                        <a:pt x="292" y="326"/>
                      </a:lnTo>
                      <a:lnTo>
                        <a:pt x="292" y="328"/>
                      </a:lnTo>
                      <a:lnTo>
                        <a:pt x="291" y="328"/>
                      </a:lnTo>
                      <a:lnTo>
                        <a:pt x="289" y="328"/>
                      </a:lnTo>
                      <a:lnTo>
                        <a:pt x="289" y="329"/>
                      </a:lnTo>
                      <a:lnTo>
                        <a:pt x="289" y="331"/>
                      </a:lnTo>
                      <a:lnTo>
                        <a:pt x="289" y="333"/>
                      </a:lnTo>
                      <a:lnTo>
                        <a:pt x="289" y="334"/>
                      </a:lnTo>
                      <a:lnTo>
                        <a:pt x="287" y="336"/>
                      </a:lnTo>
                      <a:lnTo>
                        <a:pt x="287" y="338"/>
                      </a:lnTo>
                      <a:lnTo>
                        <a:pt x="287" y="339"/>
                      </a:lnTo>
                      <a:lnTo>
                        <a:pt x="287" y="341"/>
                      </a:lnTo>
                      <a:lnTo>
                        <a:pt x="287" y="342"/>
                      </a:lnTo>
                      <a:lnTo>
                        <a:pt x="286" y="344"/>
                      </a:lnTo>
                      <a:lnTo>
                        <a:pt x="286" y="346"/>
                      </a:lnTo>
                      <a:lnTo>
                        <a:pt x="286" y="347"/>
                      </a:lnTo>
                      <a:lnTo>
                        <a:pt x="286" y="349"/>
                      </a:lnTo>
                      <a:lnTo>
                        <a:pt x="286" y="351"/>
                      </a:lnTo>
                      <a:lnTo>
                        <a:pt x="284" y="352"/>
                      </a:lnTo>
                      <a:lnTo>
                        <a:pt x="284" y="354"/>
                      </a:lnTo>
                      <a:lnTo>
                        <a:pt x="284" y="355"/>
                      </a:lnTo>
                      <a:lnTo>
                        <a:pt x="284" y="357"/>
                      </a:lnTo>
                      <a:lnTo>
                        <a:pt x="284" y="359"/>
                      </a:lnTo>
                      <a:lnTo>
                        <a:pt x="283" y="360"/>
                      </a:lnTo>
                      <a:lnTo>
                        <a:pt x="283" y="362"/>
                      </a:lnTo>
                      <a:lnTo>
                        <a:pt x="283" y="364"/>
                      </a:lnTo>
                      <a:lnTo>
                        <a:pt x="283" y="365"/>
                      </a:lnTo>
                      <a:lnTo>
                        <a:pt x="283" y="367"/>
                      </a:lnTo>
                      <a:lnTo>
                        <a:pt x="283" y="368"/>
                      </a:lnTo>
                      <a:lnTo>
                        <a:pt x="281" y="370"/>
                      </a:lnTo>
                      <a:lnTo>
                        <a:pt x="281" y="372"/>
                      </a:lnTo>
                      <a:lnTo>
                        <a:pt x="280" y="372"/>
                      </a:lnTo>
                      <a:lnTo>
                        <a:pt x="278" y="372"/>
                      </a:lnTo>
                      <a:lnTo>
                        <a:pt x="276" y="372"/>
                      </a:lnTo>
                      <a:lnTo>
                        <a:pt x="275" y="372"/>
                      </a:lnTo>
                      <a:lnTo>
                        <a:pt x="273" y="372"/>
                      </a:lnTo>
                      <a:lnTo>
                        <a:pt x="272" y="370"/>
                      </a:lnTo>
                      <a:lnTo>
                        <a:pt x="272" y="368"/>
                      </a:lnTo>
                      <a:lnTo>
                        <a:pt x="270" y="368"/>
                      </a:lnTo>
                      <a:lnTo>
                        <a:pt x="270" y="367"/>
                      </a:lnTo>
                      <a:lnTo>
                        <a:pt x="269" y="365"/>
                      </a:lnTo>
                      <a:lnTo>
                        <a:pt x="269" y="364"/>
                      </a:lnTo>
                      <a:lnTo>
                        <a:pt x="267" y="364"/>
                      </a:lnTo>
                      <a:lnTo>
                        <a:pt x="267" y="362"/>
                      </a:lnTo>
                      <a:lnTo>
                        <a:pt x="266" y="362"/>
                      </a:lnTo>
                      <a:lnTo>
                        <a:pt x="266" y="360"/>
                      </a:lnTo>
                      <a:lnTo>
                        <a:pt x="266" y="359"/>
                      </a:lnTo>
                      <a:lnTo>
                        <a:pt x="264" y="359"/>
                      </a:lnTo>
                      <a:lnTo>
                        <a:pt x="264" y="357"/>
                      </a:lnTo>
                      <a:lnTo>
                        <a:pt x="262" y="355"/>
                      </a:lnTo>
                      <a:lnTo>
                        <a:pt x="262" y="354"/>
                      </a:lnTo>
                      <a:lnTo>
                        <a:pt x="261" y="352"/>
                      </a:lnTo>
                      <a:lnTo>
                        <a:pt x="261" y="351"/>
                      </a:lnTo>
                      <a:lnTo>
                        <a:pt x="259" y="349"/>
                      </a:lnTo>
                      <a:lnTo>
                        <a:pt x="258" y="347"/>
                      </a:lnTo>
                      <a:lnTo>
                        <a:pt x="258" y="346"/>
                      </a:lnTo>
                      <a:lnTo>
                        <a:pt x="256" y="344"/>
                      </a:lnTo>
                      <a:lnTo>
                        <a:pt x="256" y="341"/>
                      </a:lnTo>
                      <a:lnTo>
                        <a:pt x="255" y="339"/>
                      </a:lnTo>
                      <a:lnTo>
                        <a:pt x="253" y="338"/>
                      </a:lnTo>
                      <a:lnTo>
                        <a:pt x="253" y="339"/>
                      </a:lnTo>
                      <a:lnTo>
                        <a:pt x="251" y="339"/>
                      </a:lnTo>
                      <a:lnTo>
                        <a:pt x="251" y="341"/>
                      </a:lnTo>
                      <a:lnTo>
                        <a:pt x="250" y="342"/>
                      </a:lnTo>
                      <a:lnTo>
                        <a:pt x="248" y="344"/>
                      </a:lnTo>
                      <a:lnTo>
                        <a:pt x="247" y="346"/>
                      </a:lnTo>
                      <a:lnTo>
                        <a:pt x="247" y="347"/>
                      </a:lnTo>
                      <a:lnTo>
                        <a:pt x="245" y="347"/>
                      </a:lnTo>
                      <a:lnTo>
                        <a:pt x="245" y="349"/>
                      </a:lnTo>
                      <a:lnTo>
                        <a:pt x="244" y="351"/>
                      </a:lnTo>
                      <a:lnTo>
                        <a:pt x="244" y="352"/>
                      </a:lnTo>
                      <a:lnTo>
                        <a:pt x="242" y="352"/>
                      </a:lnTo>
                      <a:lnTo>
                        <a:pt x="242" y="354"/>
                      </a:lnTo>
                      <a:lnTo>
                        <a:pt x="241" y="355"/>
                      </a:lnTo>
                      <a:lnTo>
                        <a:pt x="239" y="357"/>
                      </a:lnTo>
                      <a:lnTo>
                        <a:pt x="239" y="359"/>
                      </a:lnTo>
                      <a:lnTo>
                        <a:pt x="237" y="359"/>
                      </a:lnTo>
                      <a:lnTo>
                        <a:pt x="237" y="360"/>
                      </a:lnTo>
                      <a:lnTo>
                        <a:pt x="236" y="362"/>
                      </a:lnTo>
                      <a:lnTo>
                        <a:pt x="236" y="364"/>
                      </a:lnTo>
                      <a:lnTo>
                        <a:pt x="234" y="365"/>
                      </a:lnTo>
                      <a:lnTo>
                        <a:pt x="234" y="367"/>
                      </a:lnTo>
                      <a:lnTo>
                        <a:pt x="233" y="368"/>
                      </a:lnTo>
                      <a:lnTo>
                        <a:pt x="231" y="370"/>
                      </a:lnTo>
                      <a:lnTo>
                        <a:pt x="230" y="372"/>
                      </a:lnTo>
                      <a:lnTo>
                        <a:pt x="228" y="372"/>
                      </a:lnTo>
                      <a:lnTo>
                        <a:pt x="226" y="372"/>
                      </a:lnTo>
                      <a:lnTo>
                        <a:pt x="225" y="372"/>
                      </a:lnTo>
                      <a:close/>
                    </a:path>
                  </a:pathLst>
                </a:custGeom>
                <a:solidFill>
                  <a:srgbClr val="00000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107763" dir="2700000" algn="ctr" rotWithShape="0">
                          <a:srgbClr val="808080"/>
                        </a:outerShdw>
                      </a:effectLst>
                    </a14:hiddenEffects>
                  </a:ext>
                </a:extLst>
              </p:spPr>
              <p:txBody>
                <a:bodyPr/>
                <a:lstStyle/>
                <a:p>
                  <a:endParaRPr lang="en-ID"/>
                </a:p>
              </p:txBody>
            </p:sp>
            <p:sp>
              <p:nvSpPr>
                <p:cNvPr id="84" name="Freeform 45">
                  <a:extLst>
                    <a:ext uri="{FF2B5EF4-FFF2-40B4-BE49-F238E27FC236}">
                      <a16:creationId xmlns:a16="http://schemas.microsoft.com/office/drawing/2014/main" id="{5257A231-EF9A-4B8B-AF59-EB8B5A75F068}"/>
                    </a:ext>
                  </a:extLst>
                </p:cNvPr>
                <p:cNvSpPr>
                  <a:spLocks noEditPoints="1"/>
                </p:cNvSpPr>
                <p:nvPr/>
              </p:nvSpPr>
              <p:spPr bwMode="auto">
                <a:xfrm>
                  <a:off x="4254" y="1673"/>
                  <a:ext cx="119" cy="125"/>
                </a:xfrm>
                <a:custGeom>
                  <a:avLst/>
                  <a:gdLst>
                    <a:gd name="T0" fmla="*/ 89 w 225"/>
                    <a:gd name="T1" fmla="*/ 261 h 266"/>
                    <a:gd name="T2" fmla="*/ 67 w 225"/>
                    <a:gd name="T3" fmla="*/ 261 h 266"/>
                    <a:gd name="T4" fmla="*/ 45 w 225"/>
                    <a:gd name="T5" fmla="*/ 261 h 266"/>
                    <a:gd name="T6" fmla="*/ 23 w 225"/>
                    <a:gd name="T7" fmla="*/ 261 h 266"/>
                    <a:gd name="T8" fmla="*/ 8 w 225"/>
                    <a:gd name="T9" fmla="*/ 258 h 266"/>
                    <a:gd name="T10" fmla="*/ 3 w 225"/>
                    <a:gd name="T11" fmla="*/ 250 h 266"/>
                    <a:gd name="T12" fmla="*/ 2 w 225"/>
                    <a:gd name="T13" fmla="*/ 220 h 266"/>
                    <a:gd name="T14" fmla="*/ 2 w 225"/>
                    <a:gd name="T15" fmla="*/ 178 h 266"/>
                    <a:gd name="T16" fmla="*/ 2 w 225"/>
                    <a:gd name="T17" fmla="*/ 126 h 266"/>
                    <a:gd name="T18" fmla="*/ 0 w 225"/>
                    <a:gd name="T19" fmla="*/ 64 h 266"/>
                    <a:gd name="T20" fmla="*/ 0 w 225"/>
                    <a:gd name="T21" fmla="*/ 28 h 266"/>
                    <a:gd name="T22" fmla="*/ 0 w 225"/>
                    <a:gd name="T23" fmla="*/ 17 h 266"/>
                    <a:gd name="T24" fmla="*/ 2 w 225"/>
                    <a:gd name="T25" fmla="*/ 7 h 266"/>
                    <a:gd name="T26" fmla="*/ 17 w 225"/>
                    <a:gd name="T27" fmla="*/ 2 h 266"/>
                    <a:gd name="T28" fmla="*/ 80 w 225"/>
                    <a:gd name="T29" fmla="*/ 2 h 266"/>
                    <a:gd name="T30" fmla="*/ 138 w 225"/>
                    <a:gd name="T31" fmla="*/ 2 h 266"/>
                    <a:gd name="T32" fmla="*/ 183 w 225"/>
                    <a:gd name="T33" fmla="*/ 0 h 266"/>
                    <a:gd name="T34" fmla="*/ 206 w 225"/>
                    <a:gd name="T35" fmla="*/ 0 h 266"/>
                    <a:gd name="T36" fmla="*/ 217 w 225"/>
                    <a:gd name="T37" fmla="*/ 2 h 266"/>
                    <a:gd name="T38" fmla="*/ 224 w 225"/>
                    <a:gd name="T39" fmla="*/ 25 h 266"/>
                    <a:gd name="T40" fmla="*/ 225 w 225"/>
                    <a:gd name="T41" fmla="*/ 90 h 266"/>
                    <a:gd name="T42" fmla="*/ 225 w 225"/>
                    <a:gd name="T43" fmla="*/ 137 h 266"/>
                    <a:gd name="T44" fmla="*/ 225 w 225"/>
                    <a:gd name="T45" fmla="*/ 183 h 266"/>
                    <a:gd name="T46" fmla="*/ 224 w 225"/>
                    <a:gd name="T47" fmla="*/ 243 h 266"/>
                    <a:gd name="T48" fmla="*/ 216 w 225"/>
                    <a:gd name="T49" fmla="*/ 264 h 266"/>
                    <a:gd name="T50" fmla="*/ 205 w 225"/>
                    <a:gd name="T51" fmla="*/ 264 h 266"/>
                    <a:gd name="T52" fmla="*/ 195 w 225"/>
                    <a:gd name="T53" fmla="*/ 266 h 266"/>
                    <a:gd name="T54" fmla="*/ 185 w 225"/>
                    <a:gd name="T55" fmla="*/ 266 h 266"/>
                    <a:gd name="T56" fmla="*/ 175 w 225"/>
                    <a:gd name="T57" fmla="*/ 264 h 266"/>
                    <a:gd name="T58" fmla="*/ 164 w 225"/>
                    <a:gd name="T59" fmla="*/ 263 h 266"/>
                    <a:gd name="T60" fmla="*/ 144 w 225"/>
                    <a:gd name="T61" fmla="*/ 263 h 266"/>
                    <a:gd name="T62" fmla="*/ 122 w 225"/>
                    <a:gd name="T63" fmla="*/ 263 h 266"/>
                    <a:gd name="T64" fmla="*/ 111 w 225"/>
                    <a:gd name="T65" fmla="*/ 263 h 266"/>
                    <a:gd name="T66" fmla="*/ 22 w 225"/>
                    <a:gd name="T67" fmla="*/ 253 h 266"/>
                    <a:gd name="T68" fmla="*/ 48 w 225"/>
                    <a:gd name="T69" fmla="*/ 253 h 266"/>
                    <a:gd name="T70" fmla="*/ 78 w 225"/>
                    <a:gd name="T71" fmla="*/ 253 h 266"/>
                    <a:gd name="T72" fmla="*/ 106 w 225"/>
                    <a:gd name="T73" fmla="*/ 253 h 266"/>
                    <a:gd name="T74" fmla="*/ 131 w 225"/>
                    <a:gd name="T75" fmla="*/ 253 h 266"/>
                    <a:gd name="T76" fmla="*/ 147 w 225"/>
                    <a:gd name="T77" fmla="*/ 255 h 266"/>
                    <a:gd name="T78" fmla="*/ 163 w 225"/>
                    <a:gd name="T79" fmla="*/ 258 h 266"/>
                    <a:gd name="T80" fmla="*/ 180 w 225"/>
                    <a:gd name="T81" fmla="*/ 259 h 266"/>
                    <a:gd name="T82" fmla="*/ 195 w 225"/>
                    <a:gd name="T83" fmla="*/ 261 h 266"/>
                    <a:gd name="T84" fmla="*/ 211 w 225"/>
                    <a:gd name="T85" fmla="*/ 261 h 266"/>
                    <a:gd name="T86" fmla="*/ 214 w 225"/>
                    <a:gd name="T87" fmla="*/ 248 h 266"/>
                    <a:gd name="T88" fmla="*/ 216 w 225"/>
                    <a:gd name="T89" fmla="*/ 228 h 266"/>
                    <a:gd name="T90" fmla="*/ 216 w 225"/>
                    <a:gd name="T91" fmla="*/ 209 h 266"/>
                    <a:gd name="T92" fmla="*/ 216 w 225"/>
                    <a:gd name="T93" fmla="*/ 188 h 266"/>
                    <a:gd name="T94" fmla="*/ 217 w 225"/>
                    <a:gd name="T95" fmla="*/ 168 h 266"/>
                    <a:gd name="T96" fmla="*/ 216 w 225"/>
                    <a:gd name="T97" fmla="*/ 136 h 266"/>
                    <a:gd name="T98" fmla="*/ 216 w 225"/>
                    <a:gd name="T99" fmla="*/ 101 h 266"/>
                    <a:gd name="T100" fmla="*/ 216 w 225"/>
                    <a:gd name="T101" fmla="*/ 67 h 266"/>
                    <a:gd name="T102" fmla="*/ 214 w 225"/>
                    <a:gd name="T103" fmla="*/ 33 h 266"/>
                    <a:gd name="T104" fmla="*/ 202 w 225"/>
                    <a:gd name="T105" fmla="*/ 8 h 266"/>
                    <a:gd name="T106" fmla="*/ 158 w 225"/>
                    <a:gd name="T107" fmla="*/ 8 h 266"/>
                    <a:gd name="T108" fmla="*/ 111 w 225"/>
                    <a:gd name="T109" fmla="*/ 8 h 266"/>
                    <a:gd name="T110" fmla="*/ 64 w 225"/>
                    <a:gd name="T111" fmla="*/ 8 h 266"/>
                    <a:gd name="T112" fmla="*/ 20 w 225"/>
                    <a:gd name="T113" fmla="*/ 8 h 266"/>
                    <a:gd name="T114" fmla="*/ 8 w 225"/>
                    <a:gd name="T115" fmla="*/ 78 h 266"/>
                    <a:gd name="T116" fmla="*/ 8 w 225"/>
                    <a:gd name="T117" fmla="*/ 144 h 266"/>
                    <a:gd name="T118" fmla="*/ 8 w 225"/>
                    <a:gd name="T119" fmla="*/ 186 h 266"/>
                    <a:gd name="T120" fmla="*/ 9 w 225"/>
                    <a:gd name="T121" fmla="*/ 219 h 266"/>
                    <a:gd name="T122" fmla="*/ 11 w 225"/>
                    <a:gd name="T123" fmla="*/ 253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5" h="266">
                      <a:moveTo>
                        <a:pt x="108" y="261"/>
                      </a:moveTo>
                      <a:lnTo>
                        <a:pt x="105" y="261"/>
                      </a:lnTo>
                      <a:lnTo>
                        <a:pt x="102" y="261"/>
                      </a:lnTo>
                      <a:lnTo>
                        <a:pt x="98" y="261"/>
                      </a:lnTo>
                      <a:lnTo>
                        <a:pt x="95" y="261"/>
                      </a:lnTo>
                      <a:lnTo>
                        <a:pt x="92" y="261"/>
                      </a:lnTo>
                      <a:lnTo>
                        <a:pt x="89" y="261"/>
                      </a:lnTo>
                      <a:lnTo>
                        <a:pt x="86" y="261"/>
                      </a:lnTo>
                      <a:lnTo>
                        <a:pt x="83" y="261"/>
                      </a:lnTo>
                      <a:lnTo>
                        <a:pt x="80" y="261"/>
                      </a:lnTo>
                      <a:lnTo>
                        <a:pt x="77" y="261"/>
                      </a:lnTo>
                      <a:lnTo>
                        <a:pt x="73" y="261"/>
                      </a:lnTo>
                      <a:lnTo>
                        <a:pt x="70" y="261"/>
                      </a:lnTo>
                      <a:lnTo>
                        <a:pt x="67" y="261"/>
                      </a:lnTo>
                      <a:lnTo>
                        <a:pt x="64" y="261"/>
                      </a:lnTo>
                      <a:lnTo>
                        <a:pt x="61" y="261"/>
                      </a:lnTo>
                      <a:lnTo>
                        <a:pt x="58" y="261"/>
                      </a:lnTo>
                      <a:lnTo>
                        <a:pt x="55" y="261"/>
                      </a:lnTo>
                      <a:lnTo>
                        <a:pt x="52" y="261"/>
                      </a:lnTo>
                      <a:lnTo>
                        <a:pt x="48" y="261"/>
                      </a:lnTo>
                      <a:lnTo>
                        <a:pt x="45" y="261"/>
                      </a:lnTo>
                      <a:lnTo>
                        <a:pt x="42" y="261"/>
                      </a:lnTo>
                      <a:lnTo>
                        <a:pt x="39" y="261"/>
                      </a:lnTo>
                      <a:lnTo>
                        <a:pt x="36" y="261"/>
                      </a:lnTo>
                      <a:lnTo>
                        <a:pt x="33" y="261"/>
                      </a:lnTo>
                      <a:lnTo>
                        <a:pt x="30" y="261"/>
                      </a:lnTo>
                      <a:lnTo>
                        <a:pt x="27" y="261"/>
                      </a:lnTo>
                      <a:lnTo>
                        <a:pt x="23" y="261"/>
                      </a:lnTo>
                      <a:lnTo>
                        <a:pt x="20" y="261"/>
                      </a:lnTo>
                      <a:lnTo>
                        <a:pt x="17" y="261"/>
                      </a:lnTo>
                      <a:lnTo>
                        <a:pt x="14" y="261"/>
                      </a:lnTo>
                      <a:lnTo>
                        <a:pt x="11" y="261"/>
                      </a:lnTo>
                      <a:lnTo>
                        <a:pt x="8" y="261"/>
                      </a:lnTo>
                      <a:lnTo>
                        <a:pt x="8" y="259"/>
                      </a:lnTo>
                      <a:lnTo>
                        <a:pt x="8" y="258"/>
                      </a:lnTo>
                      <a:lnTo>
                        <a:pt x="6" y="258"/>
                      </a:lnTo>
                      <a:lnTo>
                        <a:pt x="6" y="256"/>
                      </a:lnTo>
                      <a:lnTo>
                        <a:pt x="5" y="256"/>
                      </a:lnTo>
                      <a:lnTo>
                        <a:pt x="5" y="255"/>
                      </a:lnTo>
                      <a:lnTo>
                        <a:pt x="3" y="255"/>
                      </a:lnTo>
                      <a:lnTo>
                        <a:pt x="3" y="253"/>
                      </a:lnTo>
                      <a:lnTo>
                        <a:pt x="3" y="250"/>
                      </a:lnTo>
                      <a:lnTo>
                        <a:pt x="2" y="246"/>
                      </a:lnTo>
                      <a:lnTo>
                        <a:pt x="2" y="243"/>
                      </a:lnTo>
                      <a:lnTo>
                        <a:pt x="2" y="240"/>
                      </a:lnTo>
                      <a:lnTo>
                        <a:pt x="2" y="235"/>
                      </a:lnTo>
                      <a:lnTo>
                        <a:pt x="2" y="230"/>
                      </a:lnTo>
                      <a:lnTo>
                        <a:pt x="2" y="227"/>
                      </a:lnTo>
                      <a:lnTo>
                        <a:pt x="2" y="220"/>
                      </a:lnTo>
                      <a:lnTo>
                        <a:pt x="2" y="215"/>
                      </a:lnTo>
                      <a:lnTo>
                        <a:pt x="2" y="211"/>
                      </a:lnTo>
                      <a:lnTo>
                        <a:pt x="2" y="204"/>
                      </a:lnTo>
                      <a:lnTo>
                        <a:pt x="2" y="197"/>
                      </a:lnTo>
                      <a:lnTo>
                        <a:pt x="2" y="193"/>
                      </a:lnTo>
                      <a:lnTo>
                        <a:pt x="2" y="186"/>
                      </a:lnTo>
                      <a:lnTo>
                        <a:pt x="2" y="178"/>
                      </a:lnTo>
                      <a:lnTo>
                        <a:pt x="2" y="171"/>
                      </a:lnTo>
                      <a:lnTo>
                        <a:pt x="2" y="165"/>
                      </a:lnTo>
                      <a:lnTo>
                        <a:pt x="2" y="157"/>
                      </a:lnTo>
                      <a:lnTo>
                        <a:pt x="2" y="149"/>
                      </a:lnTo>
                      <a:lnTo>
                        <a:pt x="2" y="142"/>
                      </a:lnTo>
                      <a:lnTo>
                        <a:pt x="2" y="134"/>
                      </a:lnTo>
                      <a:lnTo>
                        <a:pt x="2" y="126"/>
                      </a:lnTo>
                      <a:lnTo>
                        <a:pt x="2" y="118"/>
                      </a:lnTo>
                      <a:lnTo>
                        <a:pt x="2" y="108"/>
                      </a:lnTo>
                      <a:lnTo>
                        <a:pt x="2" y="100"/>
                      </a:lnTo>
                      <a:lnTo>
                        <a:pt x="0" y="92"/>
                      </a:lnTo>
                      <a:lnTo>
                        <a:pt x="0" y="82"/>
                      </a:lnTo>
                      <a:lnTo>
                        <a:pt x="0" y="72"/>
                      </a:lnTo>
                      <a:lnTo>
                        <a:pt x="0" y="64"/>
                      </a:lnTo>
                      <a:lnTo>
                        <a:pt x="0" y="54"/>
                      </a:lnTo>
                      <a:lnTo>
                        <a:pt x="0" y="44"/>
                      </a:lnTo>
                      <a:lnTo>
                        <a:pt x="0" y="34"/>
                      </a:lnTo>
                      <a:lnTo>
                        <a:pt x="0" y="33"/>
                      </a:lnTo>
                      <a:lnTo>
                        <a:pt x="0" y="31"/>
                      </a:lnTo>
                      <a:lnTo>
                        <a:pt x="0" y="30"/>
                      </a:lnTo>
                      <a:lnTo>
                        <a:pt x="0" y="28"/>
                      </a:lnTo>
                      <a:lnTo>
                        <a:pt x="0" y="26"/>
                      </a:lnTo>
                      <a:lnTo>
                        <a:pt x="0" y="25"/>
                      </a:lnTo>
                      <a:lnTo>
                        <a:pt x="0" y="23"/>
                      </a:lnTo>
                      <a:lnTo>
                        <a:pt x="0" y="21"/>
                      </a:lnTo>
                      <a:lnTo>
                        <a:pt x="0" y="20"/>
                      </a:lnTo>
                      <a:lnTo>
                        <a:pt x="0" y="18"/>
                      </a:lnTo>
                      <a:lnTo>
                        <a:pt x="0" y="17"/>
                      </a:lnTo>
                      <a:lnTo>
                        <a:pt x="0" y="15"/>
                      </a:lnTo>
                      <a:lnTo>
                        <a:pt x="2" y="15"/>
                      </a:lnTo>
                      <a:lnTo>
                        <a:pt x="2" y="13"/>
                      </a:lnTo>
                      <a:lnTo>
                        <a:pt x="2" y="12"/>
                      </a:lnTo>
                      <a:lnTo>
                        <a:pt x="2" y="10"/>
                      </a:lnTo>
                      <a:lnTo>
                        <a:pt x="2" y="8"/>
                      </a:lnTo>
                      <a:lnTo>
                        <a:pt x="2" y="7"/>
                      </a:lnTo>
                      <a:lnTo>
                        <a:pt x="2" y="5"/>
                      </a:lnTo>
                      <a:lnTo>
                        <a:pt x="2" y="4"/>
                      </a:lnTo>
                      <a:lnTo>
                        <a:pt x="0" y="4"/>
                      </a:lnTo>
                      <a:lnTo>
                        <a:pt x="0" y="2"/>
                      </a:lnTo>
                      <a:lnTo>
                        <a:pt x="0" y="0"/>
                      </a:lnTo>
                      <a:lnTo>
                        <a:pt x="8" y="0"/>
                      </a:lnTo>
                      <a:lnTo>
                        <a:pt x="17" y="2"/>
                      </a:lnTo>
                      <a:lnTo>
                        <a:pt x="27" y="2"/>
                      </a:lnTo>
                      <a:lnTo>
                        <a:pt x="34" y="2"/>
                      </a:lnTo>
                      <a:lnTo>
                        <a:pt x="44" y="2"/>
                      </a:lnTo>
                      <a:lnTo>
                        <a:pt x="53" y="2"/>
                      </a:lnTo>
                      <a:lnTo>
                        <a:pt x="63" y="2"/>
                      </a:lnTo>
                      <a:lnTo>
                        <a:pt x="70" y="2"/>
                      </a:lnTo>
                      <a:lnTo>
                        <a:pt x="80" y="2"/>
                      </a:lnTo>
                      <a:lnTo>
                        <a:pt x="89" y="2"/>
                      </a:lnTo>
                      <a:lnTo>
                        <a:pt x="97" y="2"/>
                      </a:lnTo>
                      <a:lnTo>
                        <a:pt x="106" y="2"/>
                      </a:lnTo>
                      <a:lnTo>
                        <a:pt x="114" y="2"/>
                      </a:lnTo>
                      <a:lnTo>
                        <a:pt x="122" y="2"/>
                      </a:lnTo>
                      <a:lnTo>
                        <a:pt x="130" y="2"/>
                      </a:lnTo>
                      <a:lnTo>
                        <a:pt x="138" y="2"/>
                      </a:lnTo>
                      <a:lnTo>
                        <a:pt x="145" y="2"/>
                      </a:lnTo>
                      <a:lnTo>
                        <a:pt x="153" y="2"/>
                      </a:lnTo>
                      <a:lnTo>
                        <a:pt x="159" y="2"/>
                      </a:lnTo>
                      <a:lnTo>
                        <a:pt x="166" y="2"/>
                      </a:lnTo>
                      <a:lnTo>
                        <a:pt x="172" y="0"/>
                      </a:lnTo>
                      <a:lnTo>
                        <a:pt x="178" y="0"/>
                      </a:lnTo>
                      <a:lnTo>
                        <a:pt x="183" y="0"/>
                      </a:lnTo>
                      <a:lnTo>
                        <a:pt x="188" y="0"/>
                      </a:lnTo>
                      <a:lnTo>
                        <a:pt x="192" y="0"/>
                      </a:lnTo>
                      <a:lnTo>
                        <a:pt x="197" y="0"/>
                      </a:lnTo>
                      <a:lnTo>
                        <a:pt x="200" y="0"/>
                      </a:lnTo>
                      <a:lnTo>
                        <a:pt x="203" y="0"/>
                      </a:lnTo>
                      <a:lnTo>
                        <a:pt x="205" y="0"/>
                      </a:lnTo>
                      <a:lnTo>
                        <a:pt x="206" y="0"/>
                      </a:lnTo>
                      <a:lnTo>
                        <a:pt x="208" y="2"/>
                      </a:lnTo>
                      <a:lnTo>
                        <a:pt x="210" y="2"/>
                      </a:lnTo>
                      <a:lnTo>
                        <a:pt x="211" y="2"/>
                      </a:lnTo>
                      <a:lnTo>
                        <a:pt x="213" y="2"/>
                      </a:lnTo>
                      <a:lnTo>
                        <a:pt x="214" y="2"/>
                      </a:lnTo>
                      <a:lnTo>
                        <a:pt x="216" y="2"/>
                      </a:lnTo>
                      <a:lnTo>
                        <a:pt x="217" y="2"/>
                      </a:lnTo>
                      <a:lnTo>
                        <a:pt x="219" y="2"/>
                      </a:lnTo>
                      <a:lnTo>
                        <a:pt x="219" y="0"/>
                      </a:lnTo>
                      <a:lnTo>
                        <a:pt x="220" y="0"/>
                      </a:lnTo>
                      <a:lnTo>
                        <a:pt x="222" y="0"/>
                      </a:lnTo>
                      <a:lnTo>
                        <a:pt x="224" y="0"/>
                      </a:lnTo>
                      <a:lnTo>
                        <a:pt x="224" y="13"/>
                      </a:lnTo>
                      <a:lnTo>
                        <a:pt x="224" y="25"/>
                      </a:lnTo>
                      <a:lnTo>
                        <a:pt x="224" y="36"/>
                      </a:lnTo>
                      <a:lnTo>
                        <a:pt x="224" y="46"/>
                      </a:lnTo>
                      <a:lnTo>
                        <a:pt x="224" y="56"/>
                      </a:lnTo>
                      <a:lnTo>
                        <a:pt x="224" y="65"/>
                      </a:lnTo>
                      <a:lnTo>
                        <a:pt x="224" y="74"/>
                      </a:lnTo>
                      <a:lnTo>
                        <a:pt x="225" y="82"/>
                      </a:lnTo>
                      <a:lnTo>
                        <a:pt x="225" y="90"/>
                      </a:lnTo>
                      <a:lnTo>
                        <a:pt x="225" y="98"/>
                      </a:lnTo>
                      <a:lnTo>
                        <a:pt x="225" y="105"/>
                      </a:lnTo>
                      <a:lnTo>
                        <a:pt x="225" y="111"/>
                      </a:lnTo>
                      <a:lnTo>
                        <a:pt x="225" y="118"/>
                      </a:lnTo>
                      <a:lnTo>
                        <a:pt x="225" y="124"/>
                      </a:lnTo>
                      <a:lnTo>
                        <a:pt x="225" y="131"/>
                      </a:lnTo>
                      <a:lnTo>
                        <a:pt x="225" y="137"/>
                      </a:lnTo>
                      <a:lnTo>
                        <a:pt x="225" y="144"/>
                      </a:lnTo>
                      <a:lnTo>
                        <a:pt x="225" y="149"/>
                      </a:lnTo>
                      <a:lnTo>
                        <a:pt x="225" y="155"/>
                      </a:lnTo>
                      <a:lnTo>
                        <a:pt x="225" y="162"/>
                      </a:lnTo>
                      <a:lnTo>
                        <a:pt x="225" y="168"/>
                      </a:lnTo>
                      <a:lnTo>
                        <a:pt x="225" y="175"/>
                      </a:lnTo>
                      <a:lnTo>
                        <a:pt x="225" y="183"/>
                      </a:lnTo>
                      <a:lnTo>
                        <a:pt x="225" y="189"/>
                      </a:lnTo>
                      <a:lnTo>
                        <a:pt x="224" y="197"/>
                      </a:lnTo>
                      <a:lnTo>
                        <a:pt x="224" y="206"/>
                      </a:lnTo>
                      <a:lnTo>
                        <a:pt x="224" y="214"/>
                      </a:lnTo>
                      <a:lnTo>
                        <a:pt x="224" y="222"/>
                      </a:lnTo>
                      <a:lnTo>
                        <a:pt x="224" y="232"/>
                      </a:lnTo>
                      <a:lnTo>
                        <a:pt x="224" y="243"/>
                      </a:lnTo>
                      <a:lnTo>
                        <a:pt x="224" y="253"/>
                      </a:lnTo>
                      <a:lnTo>
                        <a:pt x="224" y="264"/>
                      </a:lnTo>
                      <a:lnTo>
                        <a:pt x="222" y="264"/>
                      </a:lnTo>
                      <a:lnTo>
                        <a:pt x="220" y="264"/>
                      </a:lnTo>
                      <a:lnTo>
                        <a:pt x="219" y="264"/>
                      </a:lnTo>
                      <a:lnTo>
                        <a:pt x="217" y="264"/>
                      </a:lnTo>
                      <a:lnTo>
                        <a:pt x="216" y="264"/>
                      </a:lnTo>
                      <a:lnTo>
                        <a:pt x="214" y="264"/>
                      </a:lnTo>
                      <a:lnTo>
                        <a:pt x="213" y="264"/>
                      </a:lnTo>
                      <a:lnTo>
                        <a:pt x="211" y="264"/>
                      </a:lnTo>
                      <a:lnTo>
                        <a:pt x="210" y="264"/>
                      </a:lnTo>
                      <a:lnTo>
                        <a:pt x="208" y="264"/>
                      </a:lnTo>
                      <a:lnTo>
                        <a:pt x="206" y="264"/>
                      </a:lnTo>
                      <a:lnTo>
                        <a:pt x="205" y="264"/>
                      </a:lnTo>
                      <a:lnTo>
                        <a:pt x="203" y="264"/>
                      </a:lnTo>
                      <a:lnTo>
                        <a:pt x="202" y="264"/>
                      </a:lnTo>
                      <a:lnTo>
                        <a:pt x="200" y="264"/>
                      </a:lnTo>
                      <a:lnTo>
                        <a:pt x="200" y="266"/>
                      </a:lnTo>
                      <a:lnTo>
                        <a:pt x="199" y="266"/>
                      </a:lnTo>
                      <a:lnTo>
                        <a:pt x="197" y="266"/>
                      </a:lnTo>
                      <a:lnTo>
                        <a:pt x="195" y="266"/>
                      </a:lnTo>
                      <a:lnTo>
                        <a:pt x="194" y="266"/>
                      </a:lnTo>
                      <a:lnTo>
                        <a:pt x="192" y="266"/>
                      </a:lnTo>
                      <a:lnTo>
                        <a:pt x="191" y="266"/>
                      </a:lnTo>
                      <a:lnTo>
                        <a:pt x="189" y="266"/>
                      </a:lnTo>
                      <a:lnTo>
                        <a:pt x="188" y="266"/>
                      </a:lnTo>
                      <a:lnTo>
                        <a:pt x="186" y="266"/>
                      </a:lnTo>
                      <a:lnTo>
                        <a:pt x="185" y="266"/>
                      </a:lnTo>
                      <a:lnTo>
                        <a:pt x="183" y="266"/>
                      </a:lnTo>
                      <a:lnTo>
                        <a:pt x="183" y="264"/>
                      </a:lnTo>
                      <a:lnTo>
                        <a:pt x="181" y="264"/>
                      </a:lnTo>
                      <a:lnTo>
                        <a:pt x="180" y="264"/>
                      </a:lnTo>
                      <a:lnTo>
                        <a:pt x="178" y="264"/>
                      </a:lnTo>
                      <a:lnTo>
                        <a:pt x="177" y="264"/>
                      </a:lnTo>
                      <a:lnTo>
                        <a:pt x="175" y="264"/>
                      </a:lnTo>
                      <a:lnTo>
                        <a:pt x="174" y="264"/>
                      </a:lnTo>
                      <a:lnTo>
                        <a:pt x="172" y="264"/>
                      </a:lnTo>
                      <a:lnTo>
                        <a:pt x="170" y="264"/>
                      </a:lnTo>
                      <a:lnTo>
                        <a:pt x="169" y="264"/>
                      </a:lnTo>
                      <a:lnTo>
                        <a:pt x="167" y="264"/>
                      </a:lnTo>
                      <a:lnTo>
                        <a:pt x="166" y="263"/>
                      </a:lnTo>
                      <a:lnTo>
                        <a:pt x="164" y="263"/>
                      </a:lnTo>
                      <a:lnTo>
                        <a:pt x="161" y="263"/>
                      </a:lnTo>
                      <a:lnTo>
                        <a:pt x="159" y="263"/>
                      </a:lnTo>
                      <a:lnTo>
                        <a:pt x="156" y="263"/>
                      </a:lnTo>
                      <a:lnTo>
                        <a:pt x="153" y="263"/>
                      </a:lnTo>
                      <a:lnTo>
                        <a:pt x="150" y="263"/>
                      </a:lnTo>
                      <a:lnTo>
                        <a:pt x="147" y="263"/>
                      </a:lnTo>
                      <a:lnTo>
                        <a:pt x="144" y="263"/>
                      </a:lnTo>
                      <a:lnTo>
                        <a:pt x="141" y="263"/>
                      </a:lnTo>
                      <a:lnTo>
                        <a:pt x="136" y="263"/>
                      </a:lnTo>
                      <a:lnTo>
                        <a:pt x="131" y="263"/>
                      </a:lnTo>
                      <a:lnTo>
                        <a:pt x="127" y="263"/>
                      </a:lnTo>
                      <a:lnTo>
                        <a:pt x="125" y="263"/>
                      </a:lnTo>
                      <a:lnTo>
                        <a:pt x="124" y="263"/>
                      </a:lnTo>
                      <a:lnTo>
                        <a:pt x="122" y="263"/>
                      </a:lnTo>
                      <a:lnTo>
                        <a:pt x="120" y="263"/>
                      </a:lnTo>
                      <a:lnTo>
                        <a:pt x="119" y="263"/>
                      </a:lnTo>
                      <a:lnTo>
                        <a:pt x="117" y="263"/>
                      </a:lnTo>
                      <a:lnTo>
                        <a:pt x="116" y="263"/>
                      </a:lnTo>
                      <a:lnTo>
                        <a:pt x="114" y="263"/>
                      </a:lnTo>
                      <a:lnTo>
                        <a:pt x="113" y="263"/>
                      </a:lnTo>
                      <a:lnTo>
                        <a:pt x="111" y="263"/>
                      </a:lnTo>
                      <a:lnTo>
                        <a:pt x="109" y="263"/>
                      </a:lnTo>
                      <a:lnTo>
                        <a:pt x="109" y="261"/>
                      </a:lnTo>
                      <a:lnTo>
                        <a:pt x="108" y="261"/>
                      </a:lnTo>
                      <a:close/>
                      <a:moveTo>
                        <a:pt x="11" y="253"/>
                      </a:moveTo>
                      <a:lnTo>
                        <a:pt x="14" y="253"/>
                      </a:lnTo>
                      <a:lnTo>
                        <a:pt x="17" y="253"/>
                      </a:lnTo>
                      <a:lnTo>
                        <a:pt x="22" y="253"/>
                      </a:lnTo>
                      <a:lnTo>
                        <a:pt x="25" y="253"/>
                      </a:lnTo>
                      <a:lnTo>
                        <a:pt x="30" y="253"/>
                      </a:lnTo>
                      <a:lnTo>
                        <a:pt x="33" y="253"/>
                      </a:lnTo>
                      <a:lnTo>
                        <a:pt x="37" y="253"/>
                      </a:lnTo>
                      <a:lnTo>
                        <a:pt x="41" y="253"/>
                      </a:lnTo>
                      <a:lnTo>
                        <a:pt x="45" y="253"/>
                      </a:lnTo>
                      <a:lnTo>
                        <a:pt x="48" y="253"/>
                      </a:lnTo>
                      <a:lnTo>
                        <a:pt x="53" y="253"/>
                      </a:lnTo>
                      <a:lnTo>
                        <a:pt x="56" y="253"/>
                      </a:lnTo>
                      <a:lnTo>
                        <a:pt x="61" y="253"/>
                      </a:lnTo>
                      <a:lnTo>
                        <a:pt x="66" y="253"/>
                      </a:lnTo>
                      <a:lnTo>
                        <a:pt x="69" y="253"/>
                      </a:lnTo>
                      <a:lnTo>
                        <a:pt x="73" y="253"/>
                      </a:lnTo>
                      <a:lnTo>
                        <a:pt x="78" y="253"/>
                      </a:lnTo>
                      <a:lnTo>
                        <a:pt x="81" y="253"/>
                      </a:lnTo>
                      <a:lnTo>
                        <a:pt x="86" y="253"/>
                      </a:lnTo>
                      <a:lnTo>
                        <a:pt x="91" y="253"/>
                      </a:lnTo>
                      <a:lnTo>
                        <a:pt x="94" y="253"/>
                      </a:lnTo>
                      <a:lnTo>
                        <a:pt x="98" y="253"/>
                      </a:lnTo>
                      <a:lnTo>
                        <a:pt x="102" y="253"/>
                      </a:lnTo>
                      <a:lnTo>
                        <a:pt x="106" y="253"/>
                      </a:lnTo>
                      <a:lnTo>
                        <a:pt x="109" y="253"/>
                      </a:lnTo>
                      <a:lnTo>
                        <a:pt x="114" y="253"/>
                      </a:lnTo>
                      <a:lnTo>
                        <a:pt x="117" y="253"/>
                      </a:lnTo>
                      <a:lnTo>
                        <a:pt x="122" y="253"/>
                      </a:lnTo>
                      <a:lnTo>
                        <a:pt x="125" y="253"/>
                      </a:lnTo>
                      <a:lnTo>
                        <a:pt x="128" y="253"/>
                      </a:lnTo>
                      <a:lnTo>
                        <a:pt x="131" y="253"/>
                      </a:lnTo>
                      <a:lnTo>
                        <a:pt x="134" y="253"/>
                      </a:lnTo>
                      <a:lnTo>
                        <a:pt x="134" y="255"/>
                      </a:lnTo>
                      <a:lnTo>
                        <a:pt x="138" y="255"/>
                      </a:lnTo>
                      <a:lnTo>
                        <a:pt x="139" y="255"/>
                      </a:lnTo>
                      <a:lnTo>
                        <a:pt x="142" y="255"/>
                      </a:lnTo>
                      <a:lnTo>
                        <a:pt x="144" y="255"/>
                      </a:lnTo>
                      <a:lnTo>
                        <a:pt x="147" y="255"/>
                      </a:lnTo>
                      <a:lnTo>
                        <a:pt x="149" y="256"/>
                      </a:lnTo>
                      <a:lnTo>
                        <a:pt x="152" y="256"/>
                      </a:lnTo>
                      <a:lnTo>
                        <a:pt x="153" y="256"/>
                      </a:lnTo>
                      <a:lnTo>
                        <a:pt x="156" y="256"/>
                      </a:lnTo>
                      <a:lnTo>
                        <a:pt x="158" y="256"/>
                      </a:lnTo>
                      <a:lnTo>
                        <a:pt x="161" y="256"/>
                      </a:lnTo>
                      <a:lnTo>
                        <a:pt x="163" y="258"/>
                      </a:lnTo>
                      <a:lnTo>
                        <a:pt x="166" y="258"/>
                      </a:lnTo>
                      <a:lnTo>
                        <a:pt x="167" y="258"/>
                      </a:lnTo>
                      <a:lnTo>
                        <a:pt x="170" y="258"/>
                      </a:lnTo>
                      <a:lnTo>
                        <a:pt x="172" y="258"/>
                      </a:lnTo>
                      <a:lnTo>
                        <a:pt x="175" y="258"/>
                      </a:lnTo>
                      <a:lnTo>
                        <a:pt x="177" y="258"/>
                      </a:lnTo>
                      <a:lnTo>
                        <a:pt x="180" y="259"/>
                      </a:lnTo>
                      <a:lnTo>
                        <a:pt x="181" y="259"/>
                      </a:lnTo>
                      <a:lnTo>
                        <a:pt x="185" y="259"/>
                      </a:lnTo>
                      <a:lnTo>
                        <a:pt x="186" y="259"/>
                      </a:lnTo>
                      <a:lnTo>
                        <a:pt x="189" y="259"/>
                      </a:lnTo>
                      <a:lnTo>
                        <a:pt x="191" y="259"/>
                      </a:lnTo>
                      <a:lnTo>
                        <a:pt x="194" y="259"/>
                      </a:lnTo>
                      <a:lnTo>
                        <a:pt x="195" y="261"/>
                      </a:lnTo>
                      <a:lnTo>
                        <a:pt x="199" y="261"/>
                      </a:lnTo>
                      <a:lnTo>
                        <a:pt x="200" y="261"/>
                      </a:lnTo>
                      <a:lnTo>
                        <a:pt x="203" y="261"/>
                      </a:lnTo>
                      <a:lnTo>
                        <a:pt x="205" y="261"/>
                      </a:lnTo>
                      <a:lnTo>
                        <a:pt x="208" y="261"/>
                      </a:lnTo>
                      <a:lnTo>
                        <a:pt x="210" y="261"/>
                      </a:lnTo>
                      <a:lnTo>
                        <a:pt x="211" y="261"/>
                      </a:lnTo>
                      <a:lnTo>
                        <a:pt x="211" y="259"/>
                      </a:lnTo>
                      <a:lnTo>
                        <a:pt x="213" y="259"/>
                      </a:lnTo>
                      <a:lnTo>
                        <a:pt x="213" y="258"/>
                      </a:lnTo>
                      <a:lnTo>
                        <a:pt x="214" y="258"/>
                      </a:lnTo>
                      <a:lnTo>
                        <a:pt x="214" y="255"/>
                      </a:lnTo>
                      <a:lnTo>
                        <a:pt x="214" y="251"/>
                      </a:lnTo>
                      <a:lnTo>
                        <a:pt x="214" y="248"/>
                      </a:lnTo>
                      <a:lnTo>
                        <a:pt x="214" y="246"/>
                      </a:lnTo>
                      <a:lnTo>
                        <a:pt x="214" y="243"/>
                      </a:lnTo>
                      <a:lnTo>
                        <a:pt x="214" y="240"/>
                      </a:lnTo>
                      <a:lnTo>
                        <a:pt x="214" y="237"/>
                      </a:lnTo>
                      <a:lnTo>
                        <a:pt x="214" y="235"/>
                      </a:lnTo>
                      <a:lnTo>
                        <a:pt x="216" y="232"/>
                      </a:lnTo>
                      <a:lnTo>
                        <a:pt x="216" y="228"/>
                      </a:lnTo>
                      <a:lnTo>
                        <a:pt x="216" y="225"/>
                      </a:lnTo>
                      <a:lnTo>
                        <a:pt x="216" y="224"/>
                      </a:lnTo>
                      <a:lnTo>
                        <a:pt x="216" y="220"/>
                      </a:lnTo>
                      <a:lnTo>
                        <a:pt x="216" y="217"/>
                      </a:lnTo>
                      <a:lnTo>
                        <a:pt x="216" y="214"/>
                      </a:lnTo>
                      <a:lnTo>
                        <a:pt x="216" y="211"/>
                      </a:lnTo>
                      <a:lnTo>
                        <a:pt x="216" y="209"/>
                      </a:lnTo>
                      <a:lnTo>
                        <a:pt x="216" y="206"/>
                      </a:lnTo>
                      <a:lnTo>
                        <a:pt x="216" y="202"/>
                      </a:lnTo>
                      <a:lnTo>
                        <a:pt x="216" y="199"/>
                      </a:lnTo>
                      <a:lnTo>
                        <a:pt x="216" y="197"/>
                      </a:lnTo>
                      <a:lnTo>
                        <a:pt x="216" y="194"/>
                      </a:lnTo>
                      <a:lnTo>
                        <a:pt x="216" y="191"/>
                      </a:lnTo>
                      <a:lnTo>
                        <a:pt x="216" y="188"/>
                      </a:lnTo>
                      <a:lnTo>
                        <a:pt x="216" y="186"/>
                      </a:lnTo>
                      <a:lnTo>
                        <a:pt x="216" y="183"/>
                      </a:lnTo>
                      <a:lnTo>
                        <a:pt x="216" y="180"/>
                      </a:lnTo>
                      <a:lnTo>
                        <a:pt x="216" y="176"/>
                      </a:lnTo>
                      <a:lnTo>
                        <a:pt x="216" y="173"/>
                      </a:lnTo>
                      <a:lnTo>
                        <a:pt x="216" y="171"/>
                      </a:lnTo>
                      <a:lnTo>
                        <a:pt x="217" y="168"/>
                      </a:lnTo>
                      <a:lnTo>
                        <a:pt x="217" y="165"/>
                      </a:lnTo>
                      <a:lnTo>
                        <a:pt x="217" y="160"/>
                      </a:lnTo>
                      <a:lnTo>
                        <a:pt x="217" y="155"/>
                      </a:lnTo>
                      <a:lnTo>
                        <a:pt x="217" y="150"/>
                      </a:lnTo>
                      <a:lnTo>
                        <a:pt x="216" y="145"/>
                      </a:lnTo>
                      <a:lnTo>
                        <a:pt x="216" y="140"/>
                      </a:lnTo>
                      <a:lnTo>
                        <a:pt x="216" y="136"/>
                      </a:lnTo>
                      <a:lnTo>
                        <a:pt x="216" y="131"/>
                      </a:lnTo>
                      <a:lnTo>
                        <a:pt x="216" y="126"/>
                      </a:lnTo>
                      <a:lnTo>
                        <a:pt x="216" y="121"/>
                      </a:lnTo>
                      <a:lnTo>
                        <a:pt x="216" y="116"/>
                      </a:lnTo>
                      <a:lnTo>
                        <a:pt x="216" y="111"/>
                      </a:lnTo>
                      <a:lnTo>
                        <a:pt x="216" y="106"/>
                      </a:lnTo>
                      <a:lnTo>
                        <a:pt x="216" y="101"/>
                      </a:lnTo>
                      <a:lnTo>
                        <a:pt x="216" y="96"/>
                      </a:lnTo>
                      <a:lnTo>
                        <a:pt x="216" y="92"/>
                      </a:lnTo>
                      <a:lnTo>
                        <a:pt x="216" y="87"/>
                      </a:lnTo>
                      <a:lnTo>
                        <a:pt x="216" y="82"/>
                      </a:lnTo>
                      <a:lnTo>
                        <a:pt x="216" y="77"/>
                      </a:lnTo>
                      <a:lnTo>
                        <a:pt x="216" y="72"/>
                      </a:lnTo>
                      <a:lnTo>
                        <a:pt x="216" y="67"/>
                      </a:lnTo>
                      <a:lnTo>
                        <a:pt x="216" y="62"/>
                      </a:lnTo>
                      <a:lnTo>
                        <a:pt x="216" y="57"/>
                      </a:lnTo>
                      <a:lnTo>
                        <a:pt x="214" y="52"/>
                      </a:lnTo>
                      <a:lnTo>
                        <a:pt x="214" y="48"/>
                      </a:lnTo>
                      <a:lnTo>
                        <a:pt x="214" y="43"/>
                      </a:lnTo>
                      <a:lnTo>
                        <a:pt x="214" y="38"/>
                      </a:lnTo>
                      <a:lnTo>
                        <a:pt x="214" y="33"/>
                      </a:lnTo>
                      <a:lnTo>
                        <a:pt x="214" y="28"/>
                      </a:lnTo>
                      <a:lnTo>
                        <a:pt x="214" y="23"/>
                      </a:lnTo>
                      <a:lnTo>
                        <a:pt x="214" y="18"/>
                      </a:lnTo>
                      <a:lnTo>
                        <a:pt x="214" y="13"/>
                      </a:lnTo>
                      <a:lnTo>
                        <a:pt x="214" y="8"/>
                      </a:lnTo>
                      <a:lnTo>
                        <a:pt x="208" y="8"/>
                      </a:lnTo>
                      <a:lnTo>
                        <a:pt x="202" y="8"/>
                      </a:lnTo>
                      <a:lnTo>
                        <a:pt x="195" y="8"/>
                      </a:lnTo>
                      <a:lnTo>
                        <a:pt x="191" y="8"/>
                      </a:lnTo>
                      <a:lnTo>
                        <a:pt x="185" y="8"/>
                      </a:lnTo>
                      <a:lnTo>
                        <a:pt x="177" y="8"/>
                      </a:lnTo>
                      <a:lnTo>
                        <a:pt x="170" y="8"/>
                      </a:lnTo>
                      <a:lnTo>
                        <a:pt x="164" y="8"/>
                      </a:lnTo>
                      <a:lnTo>
                        <a:pt x="158" y="8"/>
                      </a:lnTo>
                      <a:lnTo>
                        <a:pt x="152" y="8"/>
                      </a:lnTo>
                      <a:lnTo>
                        <a:pt x="145" y="8"/>
                      </a:lnTo>
                      <a:lnTo>
                        <a:pt x="138" y="8"/>
                      </a:lnTo>
                      <a:lnTo>
                        <a:pt x="131" y="8"/>
                      </a:lnTo>
                      <a:lnTo>
                        <a:pt x="125" y="8"/>
                      </a:lnTo>
                      <a:lnTo>
                        <a:pt x="119" y="8"/>
                      </a:lnTo>
                      <a:lnTo>
                        <a:pt x="111" y="8"/>
                      </a:lnTo>
                      <a:lnTo>
                        <a:pt x="105" y="8"/>
                      </a:lnTo>
                      <a:lnTo>
                        <a:pt x="98" y="8"/>
                      </a:lnTo>
                      <a:lnTo>
                        <a:pt x="91" y="8"/>
                      </a:lnTo>
                      <a:lnTo>
                        <a:pt x="84" y="8"/>
                      </a:lnTo>
                      <a:lnTo>
                        <a:pt x="78" y="8"/>
                      </a:lnTo>
                      <a:lnTo>
                        <a:pt x="70" y="8"/>
                      </a:lnTo>
                      <a:lnTo>
                        <a:pt x="64" y="8"/>
                      </a:lnTo>
                      <a:lnTo>
                        <a:pt x="58" y="8"/>
                      </a:lnTo>
                      <a:lnTo>
                        <a:pt x="52" y="8"/>
                      </a:lnTo>
                      <a:lnTo>
                        <a:pt x="45" y="8"/>
                      </a:lnTo>
                      <a:lnTo>
                        <a:pt x="39" y="8"/>
                      </a:lnTo>
                      <a:lnTo>
                        <a:pt x="31" y="8"/>
                      </a:lnTo>
                      <a:lnTo>
                        <a:pt x="25" y="8"/>
                      </a:lnTo>
                      <a:lnTo>
                        <a:pt x="20" y="8"/>
                      </a:lnTo>
                      <a:lnTo>
                        <a:pt x="14" y="8"/>
                      </a:lnTo>
                      <a:lnTo>
                        <a:pt x="8" y="8"/>
                      </a:lnTo>
                      <a:lnTo>
                        <a:pt x="8" y="23"/>
                      </a:lnTo>
                      <a:lnTo>
                        <a:pt x="8" y="39"/>
                      </a:lnTo>
                      <a:lnTo>
                        <a:pt x="8" y="52"/>
                      </a:lnTo>
                      <a:lnTo>
                        <a:pt x="8" y="65"/>
                      </a:lnTo>
                      <a:lnTo>
                        <a:pt x="8" y="78"/>
                      </a:lnTo>
                      <a:lnTo>
                        <a:pt x="8" y="90"/>
                      </a:lnTo>
                      <a:lnTo>
                        <a:pt x="8" y="100"/>
                      </a:lnTo>
                      <a:lnTo>
                        <a:pt x="8" y="111"/>
                      </a:lnTo>
                      <a:lnTo>
                        <a:pt x="8" y="119"/>
                      </a:lnTo>
                      <a:lnTo>
                        <a:pt x="8" y="129"/>
                      </a:lnTo>
                      <a:lnTo>
                        <a:pt x="8" y="137"/>
                      </a:lnTo>
                      <a:lnTo>
                        <a:pt x="8" y="144"/>
                      </a:lnTo>
                      <a:lnTo>
                        <a:pt x="8" y="152"/>
                      </a:lnTo>
                      <a:lnTo>
                        <a:pt x="8" y="158"/>
                      </a:lnTo>
                      <a:lnTo>
                        <a:pt x="8" y="165"/>
                      </a:lnTo>
                      <a:lnTo>
                        <a:pt x="8" y="170"/>
                      </a:lnTo>
                      <a:lnTo>
                        <a:pt x="8" y="176"/>
                      </a:lnTo>
                      <a:lnTo>
                        <a:pt x="8" y="181"/>
                      </a:lnTo>
                      <a:lnTo>
                        <a:pt x="8" y="186"/>
                      </a:lnTo>
                      <a:lnTo>
                        <a:pt x="8" y="191"/>
                      </a:lnTo>
                      <a:lnTo>
                        <a:pt x="9" y="196"/>
                      </a:lnTo>
                      <a:lnTo>
                        <a:pt x="9" y="201"/>
                      </a:lnTo>
                      <a:lnTo>
                        <a:pt x="9" y="206"/>
                      </a:lnTo>
                      <a:lnTo>
                        <a:pt x="9" y="211"/>
                      </a:lnTo>
                      <a:lnTo>
                        <a:pt x="9" y="214"/>
                      </a:lnTo>
                      <a:lnTo>
                        <a:pt x="9" y="219"/>
                      </a:lnTo>
                      <a:lnTo>
                        <a:pt x="9" y="224"/>
                      </a:lnTo>
                      <a:lnTo>
                        <a:pt x="9" y="228"/>
                      </a:lnTo>
                      <a:lnTo>
                        <a:pt x="9" y="235"/>
                      </a:lnTo>
                      <a:lnTo>
                        <a:pt x="9" y="240"/>
                      </a:lnTo>
                      <a:lnTo>
                        <a:pt x="9" y="245"/>
                      </a:lnTo>
                      <a:lnTo>
                        <a:pt x="11" y="251"/>
                      </a:lnTo>
                      <a:lnTo>
                        <a:pt x="11" y="253"/>
                      </a:lnTo>
                      <a:close/>
                    </a:path>
                  </a:pathLst>
                </a:cu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107763" dir="2700000" algn="ctr" rotWithShape="0">
                          <a:srgbClr val="808080"/>
                        </a:outerShdw>
                      </a:effectLst>
                    </a14:hiddenEffects>
                  </a:ext>
                </a:extLst>
              </p:spPr>
              <p:txBody>
                <a:bodyPr/>
                <a:lstStyle/>
                <a:p>
                  <a:endParaRPr lang="en-ID"/>
                </a:p>
              </p:txBody>
            </p:sp>
            <p:sp>
              <p:nvSpPr>
                <p:cNvPr id="85" name="Freeform 46">
                  <a:extLst>
                    <a:ext uri="{FF2B5EF4-FFF2-40B4-BE49-F238E27FC236}">
                      <a16:creationId xmlns:a16="http://schemas.microsoft.com/office/drawing/2014/main" id="{5A10973F-C83A-41B1-AF81-7BDE7A87F323}"/>
                    </a:ext>
                  </a:extLst>
                </p:cNvPr>
                <p:cNvSpPr>
                  <a:spLocks/>
                </p:cNvSpPr>
                <p:nvPr/>
              </p:nvSpPr>
              <p:spPr bwMode="auto">
                <a:xfrm>
                  <a:off x="4272" y="1688"/>
                  <a:ext cx="81" cy="93"/>
                </a:xfrm>
                <a:custGeom>
                  <a:avLst/>
                  <a:gdLst>
                    <a:gd name="T0" fmla="*/ 76 w 153"/>
                    <a:gd name="T1" fmla="*/ 192 h 195"/>
                    <a:gd name="T2" fmla="*/ 53 w 153"/>
                    <a:gd name="T3" fmla="*/ 191 h 195"/>
                    <a:gd name="T4" fmla="*/ 37 w 153"/>
                    <a:gd name="T5" fmla="*/ 189 h 195"/>
                    <a:gd name="T6" fmla="*/ 23 w 153"/>
                    <a:gd name="T7" fmla="*/ 189 h 195"/>
                    <a:gd name="T8" fmla="*/ 11 w 153"/>
                    <a:gd name="T9" fmla="*/ 189 h 195"/>
                    <a:gd name="T10" fmla="*/ 1 w 153"/>
                    <a:gd name="T11" fmla="*/ 173 h 195"/>
                    <a:gd name="T12" fmla="*/ 1 w 153"/>
                    <a:gd name="T13" fmla="*/ 140 h 195"/>
                    <a:gd name="T14" fmla="*/ 1 w 153"/>
                    <a:gd name="T15" fmla="*/ 107 h 195"/>
                    <a:gd name="T16" fmla="*/ 1 w 153"/>
                    <a:gd name="T17" fmla="*/ 76 h 195"/>
                    <a:gd name="T18" fmla="*/ 1 w 153"/>
                    <a:gd name="T19" fmla="*/ 44 h 195"/>
                    <a:gd name="T20" fmla="*/ 1 w 153"/>
                    <a:gd name="T21" fmla="*/ 16 h 195"/>
                    <a:gd name="T22" fmla="*/ 3 w 153"/>
                    <a:gd name="T23" fmla="*/ 8 h 195"/>
                    <a:gd name="T24" fmla="*/ 8 w 153"/>
                    <a:gd name="T25" fmla="*/ 3 h 195"/>
                    <a:gd name="T26" fmla="*/ 15 w 153"/>
                    <a:gd name="T27" fmla="*/ 1 h 195"/>
                    <a:gd name="T28" fmla="*/ 20 w 153"/>
                    <a:gd name="T29" fmla="*/ 3 h 195"/>
                    <a:gd name="T30" fmla="*/ 15 w 153"/>
                    <a:gd name="T31" fmla="*/ 10 h 195"/>
                    <a:gd name="T32" fmla="*/ 11 w 153"/>
                    <a:gd name="T33" fmla="*/ 16 h 195"/>
                    <a:gd name="T34" fmla="*/ 8 w 153"/>
                    <a:gd name="T35" fmla="*/ 23 h 195"/>
                    <a:gd name="T36" fmla="*/ 8 w 153"/>
                    <a:gd name="T37" fmla="*/ 32 h 195"/>
                    <a:gd name="T38" fmla="*/ 8 w 153"/>
                    <a:gd name="T39" fmla="*/ 42 h 195"/>
                    <a:gd name="T40" fmla="*/ 9 w 153"/>
                    <a:gd name="T41" fmla="*/ 50 h 195"/>
                    <a:gd name="T42" fmla="*/ 14 w 153"/>
                    <a:gd name="T43" fmla="*/ 55 h 195"/>
                    <a:gd name="T44" fmla="*/ 22 w 153"/>
                    <a:gd name="T45" fmla="*/ 60 h 195"/>
                    <a:gd name="T46" fmla="*/ 31 w 153"/>
                    <a:gd name="T47" fmla="*/ 60 h 195"/>
                    <a:gd name="T48" fmla="*/ 40 w 153"/>
                    <a:gd name="T49" fmla="*/ 59 h 195"/>
                    <a:gd name="T50" fmla="*/ 45 w 153"/>
                    <a:gd name="T51" fmla="*/ 54 h 195"/>
                    <a:gd name="T52" fmla="*/ 50 w 153"/>
                    <a:gd name="T53" fmla="*/ 49 h 195"/>
                    <a:gd name="T54" fmla="*/ 53 w 153"/>
                    <a:gd name="T55" fmla="*/ 42 h 195"/>
                    <a:gd name="T56" fmla="*/ 53 w 153"/>
                    <a:gd name="T57" fmla="*/ 32 h 195"/>
                    <a:gd name="T58" fmla="*/ 53 w 153"/>
                    <a:gd name="T59" fmla="*/ 23 h 195"/>
                    <a:gd name="T60" fmla="*/ 51 w 153"/>
                    <a:gd name="T61" fmla="*/ 15 h 195"/>
                    <a:gd name="T62" fmla="*/ 47 w 153"/>
                    <a:gd name="T63" fmla="*/ 10 h 195"/>
                    <a:gd name="T64" fmla="*/ 44 w 153"/>
                    <a:gd name="T65" fmla="*/ 3 h 195"/>
                    <a:gd name="T66" fmla="*/ 64 w 153"/>
                    <a:gd name="T67" fmla="*/ 3 h 195"/>
                    <a:gd name="T68" fmla="*/ 83 w 153"/>
                    <a:gd name="T69" fmla="*/ 3 h 195"/>
                    <a:gd name="T70" fmla="*/ 103 w 153"/>
                    <a:gd name="T71" fmla="*/ 3 h 195"/>
                    <a:gd name="T72" fmla="*/ 123 w 153"/>
                    <a:gd name="T73" fmla="*/ 3 h 195"/>
                    <a:gd name="T74" fmla="*/ 144 w 153"/>
                    <a:gd name="T75" fmla="*/ 3 h 195"/>
                    <a:gd name="T76" fmla="*/ 150 w 153"/>
                    <a:gd name="T77" fmla="*/ 10 h 195"/>
                    <a:gd name="T78" fmla="*/ 150 w 153"/>
                    <a:gd name="T79" fmla="*/ 19 h 195"/>
                    <a:gd name="T80" fmla="*/ 148 w 153"/>
                    <a:gd name="T81" fmla="*/ 29 h 195"/>
                    <a:gd name="T82" fmla="*/ 148 w 153"/>
                    <a:gd name="T83" fmla="*/ 39 h 195"/>
                    <a:gd name="T84" fmla="*/ 148 w 153"/>
                    <a:gd name="T85" fmla="*/ 49 h 195"/>
                    <a:gd name="T86" fmla="*/ 148 w 153"/>
                    <a:gd name="T87" fmla="*/ 65 h 195"/>
                    <a:gd name="T88" fmla="*/ 148 w 153"/>
                    <a:gd name="T89" fmla="*/ 91 h 195"/>
                    <a:gd name="T90" fmla="*/ 150 w 153"/>
                    <a:gd name="T91" fmla="*/ 117 h 195"/>
                    <a:gd name="T92" fmla="*/ 152 w 153"/>
                    <a:gd name="T93" fmla="*/ 143 h 195"/>
                    <a:gd name="T94" fmla="*/ 153 w 153"/>
                    <a:gd name="T95" fmla="*/ 169 h 195"/>
                    <a:gd name="T96" fmla="*/ 153 w 153"/>
                    <a:gd name="T97" fmla="*/ 195 h 195"/>
                    <a:gd name="T98" fmla="*/ 144 w 153"/>
                    <a:gd name="T99" fmla="*/ 195 h 195"/>
                    <a:gd name="T100" fmla="*/ 134 w 153"/>
                    <a:gd name="T101" fmla="*/ 195 h 195"/>
                    <a:gd name="T102" fmla="*/ 125 w 153"/>
                    <a:gd name="T103" fmla="*/ 195 h 195"/>
                    <a:gd name="T104" fmla="*/ 116 w 153"/>
                    <a:gd name="T105" fmla="*/ 195 h 195"/>
                    <a:gd name="T106" fmla="*/ 106 w 153"/>
                    <a:gd name="T107" fmla="*/ 195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53" h="195">
                      <a:moveTo>
                        <a:pt x="105" y="195"/>
                      </a:moveTo>
                      <a:lnTo>
                        <a:pt x="98" y="194"/>
                      </a:lnTo>
                      <a:lnTo>
                        <a:pt x="92" y="194"/>
                      </a:lnTo>
                      <a:lnTo>
                        <a:pt x="87" y="194"/>
                      </a:lnTo>
                      <a:lnTo>
                        <a:pt x="81" y="192"/>
                      </a:lnTo>
                      <a:lnTo>
                        <a:pt x="76" y="192"/>
                      </a:lnTo>
                      <a:lnTo>
                        <a:pt x="72" y="192"/>
                      </a:lnTo>
                      <a:lnTo>
                        <a:pt x="67" y="192"/>
                      </a:lnTo>
                      <a:lnTo>
                        <a:pt x="64" y="192"/>
                      </a:lnTo>
                      <a:lnTo>
                        <a:pt x="59" y="191"/>
                      </a:lnTo>
                      <a:lnTo>
                        <a:pt x="56" y="191"/>
                      </a:lnTo>
                      <a:lnTo>
                        <a:pt x="53" y="191"/>
                      </a:lnTo>
                      <a:lnTo>
                        <a:pt x="50" y="191"/>
                      </a:lnTo>
                      <a:lnTo>
                        <a:pt x="47" y="191"/>
                      </a:lnTo>
                      <a:lnTo>
                        <a:pt x="44" y="191"/>
                      </a:lnTo>
                      <a:lnTo>
                        <a:pt x="42" y="191"/>
                      </a:lnTo>
                      <a:lnTo>
                        <a:pt x="39" y="191"/>
                      </a:lnTo>
                      <a:lnTo>
                        <a:pt x="37" y="189"/>
                      </a:lnTo>
                      <a:lnTo>
                        <a:pt x="34" y="189"/>
                      </a:lnTo>
                      <a:lnTo>
                        <a:pt x="33" y="189"/>
                      </a:lnTo>
                      <a:lnTo>
                        <a:pt x="30" y="189"/>
                      </a:lnTo>
                      <a:lnTo>
                        <a:pt x="28" y="189"/>
                      </a:lnTo>
                      <a:lnTo>
                        <a:pt x="26" y="189"/>
                      </a:lnTo>
                      <a:lnTo>
                        <a:pt x="23" y="189"/>
                      </a:lnTo>
                      <a:lnTo>
                        <a:pt x="22" y="189"/>
                      </a:lnTo>
                      <a:lnTo>
                        <a:pt x="20" y="189"/>
                      </a:lnTo>
                      <a:lnTo>
                        <a:pt x="17" y="189"/>
                      </a:lnTo>
                      <a:lnTo>
                        <a:pt x="15" y="189"/>
                      </a:lnTo>
                      <a:lnTo>
                        <a:pt x="12" y="189"/>
                      </a:lnTo>
                      <a:lnTo>
                        <a:pt x="11" y="189"/>
                      </a:lnTo>
                      <a:lnTo>
                        <a:pt x="8" y="189"/>
                      </a:lnTo>
                      <a:lnTo>
                        <a:pt x="4" y="189"/>
                      </a:lnTo>
                      <a:lnTo>
                        <a:pt x="3" y="189"/>
                      </a:lnTo>
                      <a:lnTo>
                        <a:pt x="1" y="182"/>
                      </a:lnTo>
                      <a:lnTo>
                        <a:pt x="1" y="178"/>
                      </a:lnTo>
                      <a:lnTo>
                        <a:pt x="1" y="173"/>
                      </a:lnTo>
                      <a:lnTo>
                        <a:pt x="1" y="168"/>
                      </a:lnTo>
                      <a:lnTo>
                        <a:pt x="1" y="161"/>
                      </a:lnTo>
                      <a:lnTo>
                        <a:pt x="1" y="156"/>
                      </a:lnTo>
                      <a:lnTo>
                        <a:pt x="1" y="151"/>
                      </a:lnTo>
                      <a:lnTo>
                        <a:pt x="1" y="145"/>
                      </a:lnTo>
                      <a:lnTo>
                        <a:pt x="1" y="140"/>
                      </a:lnTo>
                      <a:lnTo>
                        <a:pt x="1" y="135"/>
                      </a:lnTo>
                      <a:lnTo>
                        <a:pt x="1" y="130"/>
                      </a:lnTo>
                      <a:lnTo>
                        <a:pt x="1" y="124"/>
                      </a:lnTo>
                      <a:lnTo>
                        <a:pt x="1" y="119"/>
                      </a:lnTo>
                      <a:lnTo>
                        <a:pt x="1" y="114"/>
                      </a:lnTo>
                      <a:lnTo>
                        <a:pt x="1" y="107"/>
                      </a:lnTo>
                      <a:lnTo>
                        <a:pt x="1" y="103"/>
                      </a:lnTo>
                      <a:lnTo>
                        <a:pt x="1" y="98"/>
                      </a:lnTo>
                      <a:lnTo>
                        <a:pt x="1" y="91"/>
                      </a:lnTo>
                      <a:lnTo>
                        <a:pt x="1" y="86"/>
                      </a:lnTo>
                      <a:lnTo>
                        <a:pt x="1" y="81"/>
                      </a:lnTo>
                      <a:lnTo>
                        <a:pt x="1" y="76"/>
                      </a:lnTo>
                      <a:lnTo>
                        <a:pt x="1" y="70"/>
                      </a:lnTo>
                      <a:lnTo>
                        <a:pt x="1" y="65"/>
                      </a:lnTo>
                      <a:lnTo>
                        <a:pt x="1" y="60"/>
                      </a:lnTo>
                      <a:lnTo>
                        <a:pt x="1" y="54"/>
                      </a:lnTo>
                      <a:lnTo>
                        <a:pt x="1" y="49"/>
                      </a:lnTo>
                      <a:lnTo>
                        <a:pt x="1" y="44"/>
                      </a:lnTo>
                      <a:lnTo>
                        <a:pt x="1" y="37"/>
                      </a:lnTo>
                      <a:lnTo>
                        <a:pt x="1" y="32"/>
                      </a:lnTo>
                      <a:lnTo>
                        <a:pt x="1" y="28"/>
                      </a:lnTo>
                      <a:lnTo>
                        <a:pt x="0" y="21"/>
                      </a:lnTo>
                      <a:lnTo>
                        <a:pt x="0" y="16"/>
                      </a:lnTo>
                      <a:lnTo>
                        <a:pt x="1" y="16"/>
                      </a:lnTo>
                      <a:lnTo>
                        <a:pt x="1" y="15"/>
                      </a:lnTo>
                      <a:lnTo>
                        <a:pt x="1" y="13"/>
                      </a:lnTo>
                      <a:lnTo>
                        <a:pt x="1" y="11"/>
                      </a:lnTo>
                      <a:lnTo>
                        <a:pt x="1" y="10"/>
                      </a:lnTo>
                      <a:lnTo>
                        <a:pt x="1" y="8"/>
                      </a:lnTo>
                      <a:lnTo>
                        <a:pt x="3" y="8"/>
                      </a:lnTo>
                      <a:lnTo>
                        <a:pt x="3" y="6"/>
                      </a:lnTo>
                      <a:lnTo>
                        <a:pt x="3" y="5"/>
                      </a:lnTo>
                      <a:lnTo>
                        <a:pt x="3" y="3"/>
                      </a:lnTo>
                      <a:lnTo>
                        <a:pt x="4" y="3"/>
                      </a:lnTo>
                      <a:lnTo>
                        <a:pt x="6" y="3"/>
                      </a:lnTo>
                      <a:lnTo>
                        <a:pt x="8" y="3"/>
                      </a:lnTo>
                      <a:lnTo>
                        <a:pt x="9" y="3"/>
                      </a:lnTo>
                      <a:lnTo>
                        <a:pt x="9" y="1"/>
                      </a:lnTo>
                      <a:lnTo>
                        <a:pt x="11" y="1"/>
                      </a:lnTo>
                      <a:lnTo>
                        <a:pt x="12" y="1"/>
                      </a:lnTo>
                      <a:lnTo>
                        <a:pt x="14" y="1"/>
                      </a:lnTo>
                      <a:lnTo>
                        <a:pt x="15" y="1"/>
                      </a:lnTo>
                      <a:lnTo>
                        <a:pt x="15" y="0"/>
                      </a:lnTo>
                      <a:lnTo>
                        <a:pt x="17" y="0"/>
                      </a:lnTo>
                      <a:lnTo>
                        <a:pt x="17" y="1"/>
                      </a:lnTo>
                      <a:lnTo>
                        <a:pt x="19" y="1"/>
                      </a:lnTo>
                      <a:lnTo>
                        <a:pt x="19" y="3"/>
                      </a:lnTo>
                      <a:lnTo>
                        <a:pt x="20" y="3"/>
                      </a:lnTo>
                      <a:lnTo>
                        <a:pt x="19" y="3"/>
                      </a:lnTo>
                      <a:lnTo>
                        <a:pt x="19" y="5"/>
                      </a:lnTo>
                      <a:lnTo>
                        <a:pt x="17" y="6"/>
                      </a:lnTo>
                      <a:lnTo>
                        <a:pt x="17" y="8"/>
                      </a:lnTo>
                      <a:lnTo>
                        <a:pt x="15" y="8"/>
                      </a:lnTo>
                      <a:lnTo>
                        <a:pt x="15" y="10"/>
                      </a:lnTo>
                      <a:lnTo>
                        <a:pt x="14" y="11"/>
                      </a:lnTo>
                      <a:lnTo>
                        <a:pt x="14" y="13"/>
                      </a:lnTo>
                      <a:lnTo>
                        <a:pt x="12" y="13"/>
                      </a:lnTo>
                      <a:lnTo>
                        <a:pt x="12" y="15"/>
                      </a:lnTo>
                      <a:lnTo>
                        <a:pt x="11" y="15"/>
                      </a:lnTo>
                      <a:lnTo>
                        <a:pt x="11" y="16"/>
                      </a:lnTo>
                      <a:lnTo>
                        <a:pt x="11" y="18"/>
                      </a:lnTo>
                      <a:lnTo>
                        <a:pt x="9" y="18"/>
                      </a:lnTo>
                      <a:lnTo>
                        <a:pt x="9" y="19"/>
                      </a:lnTo>
                      <a:lnTo>
                        <a:pt x="8" y="19"/>
                      </a:lnTo>
                      <a:lnTo>
                        <a:pt x="8" y="21"/>
                      </a:lnTo>
                      <a:lnTo>
                        <a:pt x="8" y="23"/>
                      </a:lnTo>
                      <a:lnTo>
                        <a:pt x="8" y="24"/>
                      </a:lnTo>
                      <a:lnTo>
                        <a:pt x="8" y="26"/>
                      </a:lnTo>
                      <a:lnTo>
                        <a:pt x="8" y="28"/>
                      </a:lnTo>
                      <a:lnTo>
                        <a:pt x="8" y="29"/>
                      </a:lnTo>
                      <a:lnTo>
                        <a:pt x="8" y="31"/>
                      </a:lnTo>
                      <a:lnTo>
                        <a:pt x="8" y="32"/>
                      </a:lnTo>
                      <a:lnTo>
                        <a:pt x="8" y="34"/>
                      </a:lnTo>
                      <a:lnTo>
                        <a:pt x="8" y="36"/>
                      </a:lnTo>
                      <a:lnTo>
                        <a:pt x="8" y="37"/>
                      </a:lnTo>
                      <a:lnTo>
                        <a:pt x="8" y="39"/>
                      </a:lnTo>
                      <a:lnTo>
                        <a:pt x="8" y="41"/>
                      </a:lnTo>
                      <a:lnTo>
                        <a:pt x="8" y="42"/>
                      </a:lnTo>
                      <a:lnTo>
                        <a:pt x="8" y="44"/>
                      </a:lnTo>
                      <a:lnTo>
                        <a:pt x="8" y="45"/>
                      </a:lnTo>
                      <a:lnTo>
                        <a:pt x="8" y="47"/>
                      </a:lnTo>
                      <a:lnTo>
                        <a:pt x="8" y="49"/>
                      </a:lnTo>
                      <a:lnTo>
                        <a:pt x="9" y="49"/>
                      </a:lnTo>
                      <a:lnTo>
                        <a:pt x="9" y="50"/>
                      </a:lnTo>
                      <a:lnTo>
                        <a:pt x="11" y="50"/>
                      </a:lnTo>
                      <a:lnTo>
                        <a:pt x="11" y="52"/>
                      </a:lnTo>
                      <a:lnTo>
                        <a:pt x="12" y="52"/>
                      </a:lnTo>
                      <a:lnTo>
                        <a:pt x="12" y="54"/>
                      </a:lnTo>
                      <a:lnTo>
                        <a:pt x="14" y="54"/>
                      </a:lnTo>
                      <a:lnTo>
                        <a:pt x="14" y="55"/>
                      </a:lnTo>
                      <a:lnTo>
                        <a:pt x="15" y="55"/>
                      </a:lnTo>
                      <a:lnTo>
                        <a:pt x="15" y="57"/>
                      </a:lnTo>
                      <a:lnTo>
                        <a:pt x="17" y="59"/>
                      </a:lnTo>
                      <a:lnTo>
                        <a:pt x="19" y="59"/>
                      </a:lnTo>
                      <a:lnTo>
                        <a:pt x="20" y="59"/>
                      </a:lnTo>
                      <a:lnTo>
                        <a:pt x="22" y="60"/>
                      </a:lnTo>
                      <a:lnTo>
                        <a:pt x="23" y="60"/>
                      </a:lnTo>
                      <a:lnTo>
                        <a:pt x="25" y="60"/>
                      </a:lnTo>
                      <a:lnTo>
                        <a:pt x="26" y="60"/>
                      </a:lnTo>
                      <a:lnTo>
                        <a:pt x="28" y="60"/>
                      </a:lnTo>
                      <a:lnTo>
                        <a:pt x="30" y="60"/>
                      </a:lnTo>
                      <a:lnTo>
                        <a:pt x="31" y="60"/>
                      </a:lnTo>
                      <a:lnTo>
                        <a:pt x="33" y="60"/>
                      </a:lnTo>
                      <a:lnTo>
                        <a:pt x="34" y="60"/>
                      </a:lnTo>
                      <a:lnTo>
                        <a:pt x="36" y="59"/>
                      </a:lnTo>
                      <a:lnTo>
                        <a:pt x="37" y="59"/>
                      </a:lnTo>
                      <a:lnTo>
                        <a:pt x="39" y="59"/>
                      </a:lnTo>
                      <a:lnTo>
                        <a:pt x="40" y="59"/>
                      </a:lnTo>
                      <a:lnTo>
                        <a:pt x="40" y="57"/>
                      </a:lnTo>
                      <a:lnTo>
                        <a:pt x="42" y="57"/>
                      </a:lnTo>
                      <a:lnTo>
                        <a:pt x="42" y="55"/>
                      </a:lnTo>
                      <a:lnTo>
                        <a:pt x="44" y="55"/>
                      </a:lnTo>
                      <a:lnTo>
                        <a:pt x="44" y="54"/>
                      </a:lnTo>
                      <a:lnTo>
                        <a:pt x="45" y="54"/>
                      </a:lnTo>
                      <a:lnTo>
                        <a:pt x="45" y="52"/>
                      </a:lnTo>
                      <a:lnTo>
                        <a:pt x="47" y="52"/>
                      </a:lnTo>
                      <a:lnTo>
                        <a:pt x="47" y="50"/>
                      </a:lnTo>
                      <a:lnTo>
                        <a:pt x="48" y="50"/>
                      </a:lnTo>
                      <a:lnTo>
                        <a:pt x="48" y="49"/>
                      </a:lnTo>
                      <a:lnTo>
                        <a:pt x="50" y="49"/>
                      </a:lnTo>
                      <a:lnTo>
                        <a:pt x="50" y="47"/>
                      </a:lnTo>
                      <a:lnTo>
                        <a:pt x="51" y="47"/>
                      </a:lnTo>
                      <a:lnTo>
                        <a:pt x="51" y="45"/>
                      </a:lnTo>
                      <a:lnTo>
                        <a:pt x="53" y="45"/>
                      </a:lnTo>
                      <a:lnTo>
                        <a:pt x="53" y="44"/>
                      </a:lnTo>
                      <a:lnTo>
                        <a:pt x="53" y="42"/>
                      </a:lnTo>
                      <a:lnTo>
                        <a:pt x="53" y="41"/>
                      </a:lnTo>
                      <a:lnTo>
                        <a:pt x="53" y="39"/>
                      </a:lnTo>
                      <a:lnTo>
                        <a:pt x="53" y="37"/>
                      </a:lnTo>
                      <a:lnTo>
                        <a:pt x="53" y="36"/>
                      </a:lnTo>
                      <a:lnTo>
                        <a:pt x="53" y="34"/>
                      </a:lnTo>
                      <a:lnTo>
                        <a:pt x="53" y="32"/>
                      </a:lnTo>
                      <a:lnTo>
                        <a:pt x="53" y="31"/>
                      </a:lnTo>
                      <a:lnTo>
                        <a:pt x="53" y="29"/>
                      </a:lnTo>
                      <a:lnTo>
                        <a:pt x="53" y="28"/>
                      </a:lnTo>
                      <a:lnTo>
                        <a:pt x="53" y="26"/>
                      </a:lnTo>
                      <a:lnTo>
                        <a:pt x="53" y="24"/>
                      </a:lnTo>
                      <a:lnTo>
                        <a:pt x="53" y="23"/>
                      </a:lnTo>
                      <a:lnTo>
                        <a:pt x="53" y="21"/>
                      </a:lnTo>
                      <a:lnTo>
                        <a:pt x="53" y="19"/>
                      </a:lnTo>
                      <a:lnTo>
                        <a:pt x="53" y="18"/>
                      </a:lnTo>
                      <a:lnTo>
                        <a:pt x="53" y="16"/>
                      </a:lnTo>
                      <a:lnTo>
                        <a:pt x="53" y="15"/>
                      </a:lnTo>
                      <a:lnTo>
                        <a:pt x="51" y="15"/>
                      </a:lnTo>
                      <a:lnTo>
                        <a:pt x="51" y="13"/>
                      </a:lnTo>
                      <a:lnTo>
                        <a:pt x="50" y="13"/>
                      </a:lnTo>
                      <a:lnTo>
                        <a:pt x="50" y="11"/>
                      </a:lnTo>
                      <a:lnTo>
                        <a:pt x="48" y="11"/>
                      </a:lnTo>
                      <a:lnTo>
                        <a:pt x="48" y="10"/>
                      </a:lnTo>
                      <a:lnTo>
                        <a:pt x="47" y="10"/>
                      </a:lnTo>
                      <a:lnTo>
                        <a:pt x="47" y="8"/>
                      </a:lnTo>
                      <a:lnTo>
                        <a:pt x="47" y="6"/>
                      </a:lnTo>
                      <a:lnTo>
                        <a:pt x="45" y="6"/>
                      </a:lnTo>
                      <a:lnTo>
                        <a:pt x="45" y="5"/>
                      </a:lnTo>
                      <a:lnTo>
                        <a:pt x="44" y="5"/>
                      </a:lnTo>
                      <a:lnTo>
                        <a:pt x="44" y="3"/>
                      </a:lnTo>
                      <a:lnTo>
                        <a:pt x="47" y="3"/>
                      </a:lnTo>
                      <a:lnTo>
                        <a:pt x="50" y="3"/>
                      </a:lnTo>
                      <a:lnTo>
                        <a:pt x="53" y="3"/>
                      </a:lnTo>
                      <a:lnTo>
                        <a:pt x="56" y="3"/>
                      </a:lnTo>
                      <a:lnTo>
                        <a:pt x="61" y="3"/>
                      </a:lnTo>
                      <a:lnTo>
                        <a:pt x="64" y="3"/>
                      </a:lnTo>
                      <a:lnTo>
                        <a:pt x="67" y="3"/>
                      </a:lnTo>
                      <a:lnTo>
                        <a:pt x="70" y="3"/>
                      </a:lnTo>
                      <a:lnTo>
                        <a:pt x="73" y="3"/>
                      </a:lnTo>
                      <a:lnTo>
                        <a:pt x="76" y="3"/>
                      </a:lnTo>
                      <a:lnTo>
                        <a:pt x="80" y="3"/>
                      </a:lnTo>
                      <a:lnTo>
                        <a:pt x="83" y="3"/>
                      </a:lnTo>
                      <a:lnTo>
                        <a:pt x="86" y="3"/>
                      </a:lnTo>
                      <a:lnTo>
                        <a:pt x="91" y="3"/>
                      </a:lnTo>
                      <a:lnTo>
                        <a:pt x="94" y="3"/>
                      </a:lnTo>
                      <a:lnTo>
                        <a:pt x="97" y="3"/>
                      </a:lnTo>
                      <a:lnTo>
                        <a:pt x="100" y="3"/>
                      </a:lnTo>
                      <a:lnTo>
                        <a:pt x="103" y="3"/>
                      </a:lnTo>
                      <a:lnTo>
                        <a:pt x="106" y="3"/>
                      </a:lnTo>
                      <a:lnTo>
                        <a:pt x="109" y="3"/>
                      </a:lnTo>
                      <a:lnTo>
                        <a:pt x="114" y="3"/>
                      </a:lnTo>
                      <a:lnTo>
                        <a:pt x="117" y="3"/>
                      </a:lnTo>
                      <a:lnTo>
                        <a:pt x="120" y="3"/>
                      </a:lnTo>
                      <a:lnTo>
                        <a:pt x="123" y="3"/>
                      </a:lnTo>
                      <a:lnTo>
                        <a:pt x="126" y="3"/>
                      </a:lnTo>
                      <a:lnTo>
                        <a:pt x="130" y="3"/>
                      </a:lnTo>
                      <a:lnTo>
                        <a:pt x="133" y="3"/>
                      </a:lnTo>
                      <a:lnTo>
                        <a:pt x="136" y="3"/>
                      </a:lnTo>
                      <a:lnTo>
                        <a:pt x="141" y="3"/>
                      </a:lnTo>
                      <a:lnTo>
                        <a:pt x="144" y="3"/>
                      </a:lnTo>
                      <a:lnTo>
                        <a:pt x="147" y="3"/>
                      </a:lnTo>
                      <a:lnTo>
                        <a:pt x="150" y="3"/>
                      </a:lnTo>
                      <a:lnTo>
                        <a:pt x="150" y="5"/>
                      </a:lnTo>
                      <a:lnTo>
                        <a:pt x="150" y="6"/>
                      </a:lnTo>
                      <a:lnTo>
                        <a:pt x="150" y="8"/>
                      </a:lnTo>
                      <a:lnTo>
                        <a:pt x="150" y="10"/>
                      </a:lnTo>
                      <a:lnTo>
                        <a:pt x="150" y="11"/>
                      </a:lnTo>
                      <a:lnTo>
                        <a:pt x="150" y="13"/>
                      </a:lnTo>
                      <a:lnTo>
                        <a:pt x="150" y="15"/>
                      </a:lnTo>
                      <a:lnTo>
                        <a:pt x="150" y="16"/>
                      </a:lnTo>
                      <a:lnTo>
                        <a:pt x="150" y="18"/>
                      </a:lnTo>
                      <a:lnTo>
                        <a:pt x="150" y="19"/>
                      </a:lnTo>
                      <a:lnTo>
                        <a:pt x="150" y="21"/>
                      </a:lnTo>
                      <a:lnTo>
                        <a:pt x="150" y="23"/>
                      </a:lnTo>
                      <a:lnTo>
                        <a:pt x="148" y="24"/>
                      </a:lnTo>
                      <a:lnTo>
                        <a:pt x="148" y="26"/>
                      </a:lnTo>
                      <a:lnTo>
                        <a:pt x="148" y="28"/>
                      </a:lnTo>
                      <a:lnTo>
                        <a:pt x="148" y="29"/>
                      </a:lnTo>
                      <a:lnTo>
                        <a:pt x="148" y="31"/>
                      </a:lnTo>
                      <a:lnTo>
                        <a:pt x="148" y="32"/>
                      </a:lnTo>
                      <a:lnTo>
                        <a:pt x="148" y="34"/>
                      </a:lnTo>
                      <a:lnTo>
                        <a:pt x="148" y="36"/>
                      </a:lnTo>
                      <a:lnTo>
                        <a:pt x="148" y="37"/>
                      </a:lnTo>
                      <a:lnTo>
                        <a:pt x="148" y="39"/>
                      </a:lnTo>
                      <a:lnTo>
                        <a:pt x="148" y="41"/>
                      </a:lnTo>
                      <a:lnTo>
                        <a:pt x="148" y="42"/>
                      </a:lnTo>
                      <a:lnTo>
                        <a:pt x="148" y="44"/>
                      </a:lnTo>
                      <a:lnTo>
                        <a:pt x="148" y="45"/>
                      </a:lnTo>
                      <a:lnTo>
                        <a:pt x="148" y="47"/>
                      </a:lnTo>
                      <a:lnTo>
                        <a:pt x="148" y="49"/>
                      </a:lnTo>
                      <a:lnTo>
                        <a:pt x="148" y="50"/>
                      </a:lnTo>
                      <a:lnTo>
                        <a:pt x="147" y="52"/>
                      </a:lnTo>
                      <a:lnTo>
                        <a:pt x="147" y="54"/>
                      </a:lnTo>
                      <a:lnTo>
                        <a:pt x="147" y="55"/>
                      </a:lnTo>
                      <a:lnTo>
                        <a:pt x="147" y="60"/>
                      </a:lnTo>
                      <a:lnTo>
                        <a:pt x="148" y="65"/>
                      </a:lnTo>
                      <a:lnTo>
                        <a:pt x="148" y="68"/>
                      </a:lnTo>
                      <a:lnTo>
                        <a:pt x="148" y="73"/>
                      </a:lnTo>
                      <a:lnTo>
                        <a:pt x="148" y="78"/>
                      </a:lnTo>
                      <a:lnTo>
                        <a:pt x="148" y="81"/>
                      </a:lnTo>
                      <a:lnTo>
                        <a:pt x="148" y="86"/>
                      </a:lnTo>
                      <a:lnTo>
                        <a:pt x="148" y="91"/>
                      </a:lnTo>
                      <a:lnTo>
                        <a:pt x="148" y="96"/>
                      </a:lnTo>
                      <a:lnTo>
                        <a:pt x="150" y="99"/>
                      </a:lnTo>
                      <a:lnTo>
                        <a:pt x="150" y="104"/>
                      </a:lnTo>
                      <a:lnTo>
                        <a:pt x="150" y="109"/>
                      </a:lnTo>
                      <a:lnTo>
                        <a:pt x="150" y="112"/>
                      </a:lnTo>
                      <a:lnTo>
                        <a:pt x="150" y="117"/>
                      </a:lnTo>
                      <a:lnTo>
                        <a:pt x="150" y="122"/>
                      </a:lnTo>
                      <a:lnTo>
                        <a:pt x="150" y="125"/>
                      </a:lnTo>
                      <a:lnTo>
                        <a:pt x="152" y="130"/>
                      </a:lnTo>
                      <a:lnTo>
                        <a:pt x="152" y="135"/>
                      </a:lnTo>
                      <a:lnTo>
                        <a:pt x="152" y="138"/>
                      </a:lnTo>
                      <a:lnTo>
                        <a:pt x="152" y="143"/>
                      </a:lnTo>
                      <a:lnTo>
                        <a:pt x="152" y="148"/>
                      </a:lnTo>
                      <a:lnTo>
                        <a:pt x="152" y="151"/>
                      </a:lnTo>
                      <a:lnTo>
                        <a:pt x="152" y="156"/>
                      </a:lnTo>
                      <a:lnTo>
                        <a:pt x="152" y="161"/>
                      </a:lnTo>
                      <a:lnTo>
                        <a:pt x="153" y="164"/>
                      </a:lnTo>
                      <a:lnTo>
                        <a:pt x="153" y="169"/>
                      </a:lnTo>
                      <a:lnTo>
                        <a:pt x="153" y="174"/>
                      </a:lnTo>
                      <a:lnTo>
                        <a:pt x="153" y="178"/>
                      </a:lnTo>
                      <a:lnTo>
                        <a:pt x="153" y="182"/>
                      </a:lnTo>
                      <a:lnTo>
                        <a:pt x="153" y="187"/>
                      </a:lnTo>
                      <a:lnTo>
                        <a:pt x="153" y="192"/>
                      </a:lnTo>
                      <a:lnTo>
                        <a:pt x="153" y="195"/>
                      </a:lnTo>
                      <a:lnTo>
                        <a:pt x="152" y="195"/>
                      </a:lnTo>
                      <a:lnTo>
                        <a:pt x="150" y="195"/>
                      </a:lnTo>
                      <a:lnTo>
                        <a:pt x="148" y="195"/>
                      </a:lnTo>
                      <a:lnTo>
                        <a:pt x="147" y="195"/>
                      </a:lnTo>
                      <a:lnTo>
                        <a:pt x="145" y="195"/>
                      </a:lnTo>
                      <a:lnTo>
                        <a:pt x="144" y="195"/>
                      </a:lnTo>
                      <a:lnTo>
                        <a:pt x="142" y="195"/>
                      </a:lnTo>
                      <a:lnTo>
                        <a:pt x="141" y="195"/>
                      </a:lnTo>
                      <a:lnTo>
                        <a:pt x="139" y="195"/>
                      </a:lnTo>
                      <a:lnTo>
                        <a:pt x="137" y="195"/>
                      </a:lnTo>
                      <a:lnTo>
                        <a:pt x="136" y="195"/>
                      </a:lnTo>
                      <a:lnTo>
                        <a:pt x="134" y="195"/>
                      </a:lnTo>
                      <a:lnTo>
                        <a:pt x="133" y="195"/>
                      </a:lnTo>
                      <a:lnTo>
                        <a:pt x="131" y="195"/>
                      </a:lnTo>
                      <a:lnTo>
                        <a:pt x="130" y="195"/>
                      </a:lnTo>
                      <a:lnTo>
                        <a:pt x="128" y="195"/>
                      </a:lnTo>
                      <a:lnTo>
                        <a:pt x="126" y="195"/>
                      </a:lnTo>
                      <a:lnTo>
                        <a:pt x="125" y="195"/>
                      </a:lnTo>
                      <a:lnTo>
                        <a:pt x="123" y="195"/>
                      </a:lnTo>
                      <a:lnTo>
                        <a:pt x="122" y="195"/>
                      </a:lnTo>
                      <a:lnTo>
                        <a:pt x="120" y="195"/>
                      </a:lnTo>
                      <a:lnTo>
                        <a:pt x="119" y="195"/>
                      </a:lnTo>
                      <a:lnTo>
                        <a:pt x="117" y="195"/>
                      </a:lnTo>
                      <a:lnTo>
                        <a:pt x="116" y="195"/>
                      </a:lnTo>
                      <a:lnTo>
                        <a:pt x="114" y="195"/>
                      </a:lnTo>
                      <a:lnTo>
                        <a:pt x="112" y="195"/>
                      </a:lnTo>
                      <a:lnTo>
                        <a:pt x="111" y="195"/>
                      </a:lnTo>
                      <a:lnTo>
                        <a:pt x="109" y="195"/>
                      </a:lnTo>
                      <a:lnTo>
                        <a:pt x="108" y="195"/>
                      </a:lnTo>
                      <a:lnTo>
                        <a:pt x="106" y="195"/>
                      </a:lnTo>
                      <a:lnTo>
                        <a:pt x="105" y="195"/>
                      </a:lnTo>
                      <a:close/>
                    </a:path>
                  </a:pathLst>
                </a:custGeom>
                <a:solidFill>
                  <a:srgbClr val="FF0066"/>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107763" dir="2700000" algn="ctr" rotWithShape="0">
                          <a:srgbClr val="808080"/>
                        </a:outerShdw>
                      </a:effectLst>
                    </a14:hiddenEffects>
                  </a:ext>
                </a:extLst>
              </p:spPr>
              <p:txBody>
                <a:bodyPr/>
                <a:lstStyle/>
                <a:p>
                  <a:endParaRPr lang="en-ID"/>
                </a:p>
              </p:txBody>
            </p:sp>
            <p:sp>
              <p:nvSpPr>
                <p:cNvPr id="86" name="Freeform 47">
                  <a:extLst>
                    <a:ext uri="{FF2B5EF4-FFF2-40B4-BE49-F238E27FC236}">
                      <a16:creationId xmlns:a16="http://schemas.microsoft.com/office/drawing/2014/main" id="{6A6AE2C5-C253-4B7B-952D-1B6DD96652D1}"/>
                    </a:ext>
                  </a:extLst>
                </p:cNvPr>
                <p:cNvSpPr>
                  <a:spLocks/>
                </p:cNvSpPr>
                <p:nvPr/>
              </p:nvSpPr>
              <p:spPr bwMode="auto">
                <a:xfrm>
                  <a:off x="4278" y="1693"/>
                  <a:ext cx="68" cy="83"/>
                </a:xfrm>
                <a:custGeom>
                  <a:avLst/>
                  <a:gdLst>
                    <a:gd name="T0" fmla="*/ 0 w 128"/>
                    <a:gd name="T1" fmla="*/ 171 h 176"/>
                    <a:gd name="T2" fmla="*/ 1 w 128"/>
                    <a:gd name="T3" fmla="*/ 159 h 176"/>
                    <a:gd name="T4" fmla="*/ 3 w 128"/>
                    <a:gd name="T5" fmla="*/ 135 h 176"/>
                    <a:gd name="T6" fmla="*/ 4 w 128"/>
                    <a:gd name="T7" fmla="*/ 84 h 176"/>
                    <a:gd name="T8" fmla="*/ 15 w 128"/>
                    <a:gd name="T9" fmla="*/ 66 h 176"/>
                    <a:gd name="T10" fmla="*/ 28 w 128"/>
                    <a:gd name="T11" fmla="*/ 66 h 176"/>
                    <a:gd name="T12" fmla="*/ 37 w 128"/>
                    <a:gd name="T13" fmla="*/ 55 h 176"/>
                    <a:gd name="T14" fmla="*/ 45 w 128"/>
                    <a:gd name="T15" fmla="*/ 45 h 176"/>
                    <a:gd name="T16" fmla="*/ 50 w 128"/>
                    <a:gd name="T17" fmla="*/ 35 h 176"/>
                    <a:gd name="T18" fmla="*/ 53 w 128"/>
                    <a:gd name="T19" fmla="*/ 22 h 176"/>
                    <a:gd name="T20" fmla="*/ 53 w 128"/>
                    <a:gd name="T21" fmla="*/ 9 h 176"/>
                    <a:gd name="T22" fmla="*/ 58 w 128"/>
                    <a:gd name="T23" fmla="*/ 0 h 176"/>
                    <a:gd name="T24" fmla="*/ 69 w 128"/>
                    <a:gd name="T25" fmla="*/ 1 h 176"/>
                    <a:gd name="T26" fmla="*/ 89 w 128"/>
                    <a:gd name="T27" fmla="*/ 3 h 176"/>
                    <a:gd name="T28" fmla="*/ 126 w 128"/>
                    <a:gd name="T29" fmla="*/ 5 h 176"/>
                    <a:gd name="T30" fmla="*/ 125 w 128"/>
                    <a:gd name="T31" fmla="*/ 13 h 176"/>
                    <a:gd name="T32" fmla="*/ 114 w 128"/>
                    <a:gd name="T33" fmla="*/ 19 h 176"/>
                    <a:gd name="T34" fmla="*/ 103 w 128"/>
                    <a:gd name="T35" fmla="*/ 24 h 176"/>
                    <a:gd name="T36" fmla="*/ 92 w 128"/>
                    <a:gd name="T37" fmla="*/ 29 h 176"/>
                    <a:gd name="T38" fmla="*/ 92 w 128"/>
                    <a:gd name="T39" fmla="*/ 32 h 176"/>
                    <a:gd name="T40" fmla="*/ 105 w 128"/>
                    <a:gd name="T41" fmla="*/ 35 h 176"/>
                    <a:gd name="T42" fmla="*/ 115 w 128"/>
                    <a:gd name="T43" fmla="*/ 37 h 176"/>
                    <a:gd name="T44" fmla="*/ 119 w 128"/>
                    <a:gd name="T45" fmla="*/ 47 h 176"/>
                    <a:gd name="T46" fmla="*/ 101 w 128"/>
                    <a:gd name="T47" fmla="*/ 53 h 176"/>
                    <a:gd name="T48" fmla="*/ 86 w 128"/>
                    <a:gd name="T49" fmla="*/ 57 h 176"/>
                    <a:gd name="T50" fmla="*/ 78 w 128"/>
                    <a:gd name="T51" fmla="*/ 62 h 176"/>
                    <a:gd name="T52" fmla="*/ 87 w 128"/>
                    <a:gd name="T53" fmla="*/ 65 h 176"/>
                    <a:gd name="T54" fmla="*/ 101 w 128"/>
                    <a:gd name="T55" fmla="*/ 68 h 176"/>
                    <a:gd name="T56" fmla="*/ 117 w 128"/>
                    <a:gd name="T57" fmla="*/ 75 h 176"/>
                    <a:gd name="T58" fmla="*/ 114 w 128"/>
                    <a:gd name="T59" fmla="*/ 83 h 176"/>
                    <a:gd name="T60" fmla="*/ 94 w 128"/>
                    <a:gd name="T61" fmla="*/ 84 h 176"/>
                    <a:gd name="T62" fmla="*/ 78 w 128"/>
                    <a:gd name="T63" fmla="*/ 88 h 176"/>
                    <a:gd name="T64" fmla="*/ 64 w 128"/>
                    <a:gd name="T65" fmla="*/ 89 h 176"/>
                    <a:gd name="T66" fmla="*/ 51 w 128"/>
                    <a:gd name="T67" fmla="*/ 93 h 176"/>
                    <a:gd name="T68" fmla="*/ 64 w 128"/>
                    <a:gd name="T69" fmla="*/ 96 h 176"/>
                    <a:gd name="T70" fmla="*/ 83 w 128"/>
                    <a:gd name="T71" fmla="*/ 99 h 176"/>
                    <a:gd name="T72" fmla="*/ 100 w 128"/>
                    <a:gd name="T73" fmla="*/ 102 h 176"/>
                    <a:gd name="T74" fmla="*/ 115 w 128"/>
                    <a:gd name="T75" fmla="*/ 106 h 176"/>
                    <a:gd name="T76" fmla="*/ 115 w 128"/>
                    <a:gd name="T77" fmla="*/ 114 h 176"/>
                    <a:gd name="T78" fmla="*/ 106 w 128"/>
                    <a:gd name="T79" fmla="*/ 117 h 176"/>
                    <a:gd name="T80" fmla="*/ 90 w 128"/>
                    <a:gd name="T81" fmla="*/ 119 h 176"/>
                    <a:gd name="T82" fmla="*/ 78 w 128"/>
                    <a:gd name="T83" fmla="*/ 119 h 176"/>
                    <a:gd name="T84" fmla="*/ 67 w 128"/>
                    <a:gd name="T85" fmla="*/ 122 h 176"/>
                    <a:gd name="T86" fmla="*/ 65 w 128"/>
                    <a:gd name="T87" fmla="*/ 125 h 176"/>
                    <a:gd name="T88" fmla="*/ 80 w 128"/>
                    <a:gd name="T89" fmla="*/ 128 h 176"/>
                    <a:gd name="T90" fmla="*/ 94 w 128"/>
                    <a:gd name="T91" fmla="*/ 130 h 176"/>
                    <a:gd name="T92" fmla="*/ 109 w 128"/>
                    <a:gd name="T93" fmla="*/ 132 h 176"/>
                    <a:gd name="T94" fmla="*/ 120 w 128"/>
                    <a:gd name="T95" fmla="*/ 137 h 176"/>
                    <a:gd name="T96" fmla="*/ 117 w 128"/>
                    <a:gd name="T97" fmla="*/ 143 h 176"/>
                    <a:gd name="T98" fmla="*/ 103 w 128"/>
                    <a:gd name="T99" fmla="*/ 146 h 176"/>
                    <a:gd name="T100" fmla="*/ 90 w 128"/>
                    <a:gd name="T101" fmla="*/ 150 h 176"/>
                    <a:gd name="T102" fmla="*/ 78 w 128"/>
                    <a:gd name="T103" fmla="*/ 151 h 176"/>
                    <a:gd name="T104" fmla="*/ 75 w 128"/>
                    <a:gd name="T105" fmla="*/ 156 h 176"/>
                    <a:gd name="T106" fmla="*/ 87 w 128"/>
                    <a:gd name="T107" fmla="*/ 158 h 176"/>
                    <a:gd name="T108" fmla="*/ 108 w 128"/>
                    <a:gd name="T109" fmla="*/ 159 h 176"/>
                    <a:gd name="T110" fmla="*/ 122 w 128"/>
                    <a:gd name="T111" fmla="*/ 166 h 176"/>
                    <a:gd name="T112" fmla="*/ 100 w 128"/>
                    <a:gd name="T113" fmla="*/ 169 h 176"/>
                    <a:gd name="T114" fmla="*/ 72 w 128"/>
                    <a:gd name="T115" fmla="*/ 171 h 176"/>
                    <a:gd name="T116" fmla="*/ 44 w 128"/>
                    <a:gd name="T117" fmla="*/ 172 h 176"/>
                    <a:gd name="T118" fmla="*/ 15 w 128"/>
                    <a:gd name="T119" fmla="*/ 174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28" h="176">
                      <a:moveTo>
                        <a:pt x="9" y="176"/>
                      </a:moveTo>
                      <a:lnTo>
                        <a:pt x="8" y="176"/>
                      </a:lnTo>
                      <a:lnTo>
                        <a:pt x="6" y="174"/>
                      </a:lnTo>
                      <a:lnTo>
                        <a:pt x="4" y="174"/>
                      </a:lnTo>
                      <a:lnTo>
                        <a:pt x="3" y="174"/>
                      </a:lnTo>
                      <a:lnTo>
                        <a:pt x="1" y="172"/>
                      </a:lnTo>
                      <a:lnTo>
                        <a:pt x="0" y="172"/>
                      </a:lnTo>
                      <a:lnTo>
                        <a:pt x="0" y="171"/>
                      </a:lnTo>
                      <a:lnTo>
                        <a:pt x="0" y="169"/>
                      </a:lnTo>
                      <a:lnTo>
                        <a:pt x="1" y="169"/>
                      </a:lnTo>
                      <a:lnTo>
                        <a:pt x="1" y="168"/>
                      </a:lnTo>
                      <a:lnTo>
                        <a:pt x="1" y="166"/>
                      </a:lnTo>
                      <a:lnTo>
                        <a:pt x="1" y="164"/>
                      </a:lnTo>
                      <a:lnTo>
                        <a:pt x="1" y="163"/>
                      </a:lnTo>
                      <a:lnTo>
                        <a:pt x="1" y="161"/>
                      </a:lnTo>
                      <a:lnTo>
                        <a:pt x="1" y="159"/>
                      </a:lnTo>
                      <a:lnTo>
                        <a:pt x="1" y="158"/>
                      </a:lnTo>
                      <a:lnTo>
                        <a:pt x="3" y="154"/>
                      </a:lnTo>
                      <a:lnTo>
                        <a:pt x="3" y="153"/>
                      </a:lnTo>
                      <a:lnTo>
                        <a:pt x="3" y="150"/>
                      </a:lnTo>
                      <a:lnTo>
                        <a:pt x="3" y="146"/>
                      </a:lnTo>
                      <a:lnTo>
                        <a:pt x="3" y="143"/>
                      </a:lnTo>
                      <a:lnTo>
                        <a:pt x="3" y="138"/>
                      </a:lnTo>
                      <a:lnTo>
                        <a:pt x="3" y="135"/>
                      </a:lnTo>
                      <a:lnTo>
                        <a:pt x="3" y="130"/>
                      </a:lnTo>
                      <a:lnTo>
                        <a:pt x="3" y="125"/>
                      </a:lnTo>
                      <a:lnTo>
                        <a:pt x="3" y="119"/>
                      </a:lnTo>
                      <a:lnTo>
                        <a:pt x="4" y="112"/>
                      </a:lnTo>
                      <a:lnTo>
                        <a:pt x="4" y="106"/>
                      </a:lnTo>
                      <a:lnTo>
                        <a:pt x="4" y="99"/>
                      </a:lnTo>
                      <a:lnTo>
                        <a:pt x="4" y="93"/>
                      </a:lnTo>
                      <a:lnTo>
                        <a:pt x="4" y="84"/>
                      </a:lnTo>
                      <a:lnTo>
                        <a:pt x="4" y="75"/>
                      </a:lnTo>
                      <a:lnTo>
                        <a:pt x="6" y="66"/>
                      </a:lnTo>
                      <a:lnTo>
                        <a:pt x="8" y="66"/>
                      </a:lnTo>
                      <a:lnTo>
                        <a:pt x="9" y="66"/>
                      </a:lnTo>
                      <a:lnTo>
                        <a:pt x="11" y="66"/>
                      </a:lnTo>
                      <a:lnTo>
                        <a:pt x="12" y="66"/>
                      </a:lnTo>
                      <a:lnTo>
                        <a:pt x="14" y="66"/>
                      </a:lnTo>
                      <a:lnTo>
                        <a:pt x="15" y="66"/>
                      </a:lnTo>
                      <a:lnTo>
                        <a:pt x="17" y="66"/>
                      </a:lnTo>
                      <a:lnTo>
                        <a:pt x="19" y="66"/>
                      </a:lnTo>
                      <a:lnTo>
                        <a:pt x="20" y="66"/>
                      </a:lnTo>
                      <a:lnTo>
                        <a:pt x="22" y="66"/>
                      </a:lnTo>
                      <a:lnTo>
                        <a:pt x="23" y="66"/>
                      </a:lnTo>
                      <a:lnTo>
                        <a:pt x="25" y="66"/>
                      </a:lnTo>
                      <a:lnTo>
                        <a:pt x="26" y="66"/>
                      </a:lnTo>
                      <a:lnTo>
                        <a:pt x="28" y="66"/>
                      </a:lnTo>
                      <a:lnTo>
                        <a:pt x="29" y="65"/>
                      </a:lnTo>
                      <a:lnTo>
                        <a:pt x="31" y="63"/>
                      </a:lnTo>
                      <a:lnTo>
                        <a:pt x="33" y="62"/>
                      </a:lnTo>
                      <a:lnTo>
                        <a:pt x="34" y="60"/>
                      </a:lnTo>
                      <a:lnTo>
                        <a:pt x="34" y="58"/>
                      </a:lnTo>
                      <a:lnTo>
                        <a:pt x="36" y="58"/>
                      </a:lnTo>
                      <a:lnTo>
                        <a:pt x="36" y="57"/>
                      </a:lnTo>
                      <a:lnTo>
                        <a:pt x="37" y="55"/>
                      </a:lnTo>
                      <a:lnTo>
                        <a:pt x="39" y="53"/>
                      </a:lnTo>
                      <a:lnTo>
                        <a:pt x="40" y="52"/>
                      </a:lnTo>
                      <a:lnTo>
                        <a:pt x="42" y="50"/>
                      </a:lnTo>
                      <a:lnTo>
                        <a:pt x="42" y="49"/>
                      </a:lnTo>
                      <a:lnTo>
                        <a:pt x="44" y="49"/>
                      </a:lnTo>
                      <a:lnTo>
                        <a:pt x="44" y="47"/>
                      </a:lnTo>
                      <a:lnTo>
                        <a:pt x="45" y="47"/>
                      </a:lnTo>
                      <a:lnTo>
                        <a:pt x="45" y="45"/>
                      </a:lnTo>
                      <a:lnTo>
                        <a:pt x="45" y="44"/>
                      </a:lnTo>
                      <a:lnTo>
                        <a:pt x="47" y="44"/>
                      </a:lnTo>
                      <a:lnTo>
                        <a:pt x="47" y="42"/>
                      </a:lnTo>
                      <a:lnTo>
                        <a:pt x="47" y="40"/>
                      </a:lnTo>
                      <a:lnTo>
                        <a:pt x="48" y="40"/>
                      </a:lnTo>
                      <a:lnTo>
                        <a:pt x="48" y="39"/>
                      </a:lnTo>
                      <a:lnTo>
                        <a:pt x="50" y="37"/>
                      </a:lnTo>
                      <a:lnTo>
                        <a:pt x="50" y="35"/>
                      </a:lnTo>
                      <a:lnTo>
                        <a:pt x="50" y="34"/>
                      </a:lnTo>
                      <a:lnTo>
                        <a:pt x="50" y="32"/>
                      </a:lnTo>
                      <a:lnTo>
                        <a:pt x="51" y="31"/>
                      </a:lnTo>
                      <a:lnTo>
                        <a:pt x="51" y="29"/>
                      </a:lnTo>
                      <a:lnTo>
                        <a:pt x="51" y="27"/>
                      </a:lnTo>
                      <a:lnTo>
                        <a:pt x="51" y="26"/>
                      </a:lnTo>
                      <a:lnTo>
                        <a:pt x="51" y="24"/>
                      </a:lnTo>
                      <a:lnTo>
                        <a:pt x="53" y="22"/>
                      </a:lnTo>
                      <a:lnTo>
                        <a:pt x="53" y="21"/>
                      </a:lnTo>
                      <a:lnTo>
                        <a:pt x="53" y="19"/>
                      </a:lnTo>
                      <a:lnTo>
                        <a:pt x="53" y="18"/>
                      </a:lnTo>
                      <a:lnTo>
                        <a:pt x="53" y="16"/>
                      </a:lnTo>
                      <a:lnTo>
                        <a:pt x="53" y="14"/>
                      </a:lnTo>
                      <a:lnTo>
                        <a:pt x="53" y="13"/>
                      </a:lnTo>
                      <a:lnTo>
                        <a:pt x="53" y="11"/>
                      </a:lnTo>
                      <a:lnTo>
                        <a:pt x="53" y="9"/>
                      </a:lnTo>
                      <a:lnTo>
                        <a:pt x="54" y="8"/>
                      </a:lnTo>
                      <a:lnTo>
                        <a:pt x="54" y="6"/>
                      </a:lnTo>
                      <a:lnTo>
                        <a:pt x="54" y="5"/>
                      </a:lnTo>
                      <a:lnTo>
                        <a:pt x="54" y="3"/>
                      </a:lnTo>
                      <a:lnTo>
                        <a:pt x="54" y="1"/>
                      </a:lnTo>
                      <a:lnTo>
                        <a:pt x="56" y="1"/>
                      </a:lnTo>
                      <a:lnTo>
                        <a:pt x="56" y="0"/>
                      </a:lnTo>
                      <a:lnTo>
                        <a:pt x="58" y="0"/>
                      </a:lnTo>
                      <a:lnTo>
                        <a:pt x="58" y="1"/>
                      </a:lnTo>
                      <a:lnTo>
                        <a:pt x="59" y="1"/>
                      </a:lnTo>
                      <a:lnTo>
                        <a:pt x="61" y="1"/>
                      </a:lnTo>
                      <a:lnTo>
                        <a:pt x="62" y="1"/>
                      </a:lnTo>
                      <a:lnTo>
                        <a:pt x="64" y="1"/>
                      </a:lnTo>
                      <a:lnTo>
                        <a:pt x="65" y="1"/>
                      </a:lnTo>
                      <a:lnTo>
                        <a:pt x="67" y="1"/>
                      </a:lnTo>
                      <a:lnTo>
                        <a:pt x="69" y="1"/>
                      </a:lnTo>
                      <a:lnTo>
                        <a:pt x="70" y="1"/>
                      </a:lnTo>
                      <a:lnTo>
                        <a:pt x="72" y="1"/>
                      </a:lnTo>
                      <a:lnTo>
                        <a:pt x="73" y="1"/>
                      </a:lnTo>
                      <a:lnTo>
                        <a:pt x="76" y="1"/>
                      </a:lnTo>
                      <a:lnTo>
                        <a:pt x="80" y="3"/>
                      </a:lnTo>
                      <a:lnTo>
                        <a:pt x="83" y="3"/>
                      </a:lnTo>
                      <a:lnTo>
                        <a:pt x="86" y="3"/>
                      </a:lnTo>
                      <a:lnTo>
                        <a:pt x="89" y="3"/>
                      </a:lnTo>
                      <a:lnTo>
                        <a:pt x="92" y="3"/>
                      </a:lnTo>
                      <a:lnTo>
                        <a:pt x="97" y="3"/>
                      </a:lnTo>
                      <a:lnTo>
                        <a:pt x="100" y="5"/>
                      </a:lnTo>
                      <a:lnTo>
                        <a:pt x="105" y="5"/>
                      </a:lnTo>
                      <a:lnTo>
                        <a:pt x="109" y="5"/>
                      </a:lnTo>
                      <a:lnTo>
                        <a:pt x="115" y="5"/>
                      </a:lnTo>
                      <a:lnTo>
                        <a:pt x="120" y="5"/>
                      </a:lnTo>
                      <a:lnTo>
                        <a:pt x="126" y="5"/>
                      </a:lnTo>
                      <a:lnTo>
                        <a:pt x="126" y="6"/>
                      </a:lnTo>
                      <a:lnTo>
                        <a:pt x="126" y="8"/>
                      </a:lnTo>
                      <a:lnTo>
                        <a:pt x="128" y="8"/>
                      </a:lnTo>
                      <a:lnTo>
                        <a:pt x="128" y="9"/>
                      </a:lnTo>
                      <a:lnTo>
                        <a:pt x="128" y="11"/>
                      </a:lnTo>
                      <a:lnTo>
                        <a:pt x="128" y="13"/>
                      </a:lnTo>
                      <a:lnTo>
                        <a:pt x="126" y="13"/>
                      </a:lnTo>
                      <a:lnTo>
                        <a:pt x="125" y="13"/>
                      </a:lnTo>
                      <a:lnTo>
                        <a:pt x="125" y="14"/>
                      </a:lnTo>
                      <a:lnTo>
                        <a:pt x="123" y="14"/>
                      </a:lnTo>
                      <a:lnTo>
                        <a:pt x="122" y="14"/>
                      </a:lnTo>
                      <a:lnTo>
                        <a:pt x="120" y="16"/>
                      </a:lnTo>
                      <a:lnTo>
                        <a:pt x="119" y="16"/>
                      </a:lnTo>
                      <a:lnTo>
                        <a:pt x="117" y="18"/>
                      </a:lnTo>
                      <a:lnTo>
                        <a:pt x="115" y="18"/>
                      </a:lnTo>
                      <a:lnTo>
                        <a:pt x="114" y="19"/>
                      </a:lnTo>
                      <a:lnTo>
                        <a:pt x="112" y="19"/>
                      </a:lnTo>
                      <a:lnTo>
                        <a:pt x="111" y="19"/>
                      </a:lnTo>
                      <a:lnTo>
                        <a:pt x="111" y="21"/>
                      </a:lnTo>
                      <a:lnTo>
                        <a:pt x="109" y="21"/>
                      </a:lnTo>
                      <a:lnTo>
                        <a:pt x="108" y="21"/>
                      </a:lnTo>
                      <a:lnTo>
                        <a:pt x="106" y="22"/>
                      </a:lnTo>
                      <a:lnTo>
                        <a:pt x="105" y="22"/>
                      </a:lnTo>
                      <a:lnTo>
                        <a:pt x="103" y="24"/>
                      </a:lnTo>
                      <a:lnTo>
                        <a:pt x="101" y="24"/>
                      </a:lnTo>
                      <a:lnTo>
                        <a:pt x="100" y="26"/>
                      </a:lnTo>
                      <a:lnTo>
                        <a:pt x="98" y="26"/>
                      </a:lnTo>
                      <a:lnTo>
                        <a:pt x="97" y="26"/>
                      </a:lnTo>
                      <a:lnTo>
                        <a:pt x="97" y="27"/>
                      </a:lnTo>
                      <a:lnTo>
                        <a:pt x="95" y="27"/>
                      </a:lnTo>
                      <a:lnTo>
                        <a:pt x="94" y="27"/>
                      </a:lnTo>
                      <a:lnTo>
                        <a:pt x="92" y="29"/>
                      </a:lnTo>
                      <a:lnTo>
                        <a:pt x="90" y="29"/>
                      </a:lnTo>
                      <a:lnTo>
                        <a:pt x="89" y="29"/>
                      </a:lnTo>
                      <a:lnTo>
                        <a:pt x="89" y="31"/>
                      </a:lnTo>
                      <a:lnTo>
                        <a:pt x="87" y="31"/>
                      </a:lnTo>
                      <a:lnTo>
                        <a:pt x="89" y="31"/>
                      </a:lnTo>
                      <a:lnTo>
                        <a:pt x="90" y="31"/>
                      </a:lnTo>
                      <a:lnTo>
                        <a:pt x="90" y="32"/>
                      </a:lnTo>
                      <a:lnTo>
                        <a:pt x="92" y="32"/>
                      </a:lnTo>
                      <a:lnTo>
                        <a:pt x="94" y="32"/>
                      </a:lnTo>
                      <a:lnTo>
                        <a:pt x="95" y="32"/>
                      </a:lnTo>
                      <a:lnTo>
                        <a:pt x="97" y="32"/>
                      </a:lnTo>
                      <a:lnTo>
                        <a:pt x="98" y="34"/>
                      </a:lnTo>
                      <a:lnTo>
                        <a:pt x="100" y="34"/>
                      </a:lnTo>
                      <a:lnTo>
                        <a:pt x="101" y="34"/>
                      </a:lnTo>
                      <a:lnTo>
                        <a:pt x="103" y="34"/>
                      </a:lnTo>
                      <a:lnTo>
                        <a:pt x="105" y="35"/>
                      </a:lnTo>
                      <a:lnTo>
                        <a:pt x="106" y="35"/>
                      </a:lnTo>
                      <a:lnTo>
                        <a:pt x="108" y="35"/>
                      </a:lnTo>
                      <a:lnTo>
                        <a:pt x="109" y="35"/>
                      </a:lnTo>
                      <a:lnTo>
                        <a:pt x="111" y="35"/>
                      </a:lnTo>
                      <a:lnTo>
                        <a:pt x="111" y="37"/>
                      </a:lnTo>
                      <a:lnTo>
                        <a:pt x="112" y="37"/>
                      </a:lnTo>
                      <a:lnTo>
                        <a:pt x="114" y="37"/>
                      </a:lnTo>
                      <a:lnTo>
                        <a:pt x="115" y="37"/>
                      </a:lnTo>
                      <a:lnTo>
                        <a:pt x="117" y="37"/>
                      </a:lnTo>
                      <a:lnTo>
                        <a:pt x="119" y="39"/>
                      </a:lnTo>
                      <a:lnTo>
                        <a:pt x="120" y="39"/>
                      </a:lnTo>
                      <a:lnTo>
                        <a:pt x="120" y="40"/>
                      </a:lnTo>
                      <a:lnTo>
                        <a:pt x="120" y="42"/>
                      </a:lnTo>
                      <a:lnTo>
                        <a:pt x="119" y="44"/>
                      </a:lnTo>
                      <a:lnTo>
                        <a:pt x="119" y="45"/>
                      </a:lnTo>
                      <a:lnTo>
                        <a:pt x="119" y="47"/>
                      </a:lnTo>
                      <a:lnTo>
                        <a:pt x="117" y="47"/>
                      </a:lnTo>
                      <a:lnTo>
                        <a:pt x="117" y="49"/>
                      </a:lnTo>
                      <a:lnTo>
                        <a:pt x="115" y="49"/>
                      </a:lnTo>
                      <a:lnTo>
                        <a:pt x="112" y="50"/>
                      </a:lnTo>
                      <a:lnTo>
                        <a:pt x="109" y="50"/>
                      </a:lnTo>
                      <a:lnTo>
                        <a:pt x="106" y="52"/>
                      </a:lnTo>
                      <a:lnTo>
                        <a:pt x="103" y="52"/>
                      </a:lnTo>
                      <a:lnTo>
                        <a:pt x="101" y="53"/>
                      </a:lnTo>
                      <a:lnTo>
                        <a:pt x="98" y="53"/>
                      </a:lnTo>
                      <a:lnTo>
                        <a:pt x="97" y="53"/>
                      </a:lnTo>
                      <a:lnTo>
                        <a:pt x="95" y="55"/>
                      </a:lnTo>
                      <a:lnTo>
                        <a:pt x="92" y="55"/>
                      </a:lnTo>
                      <a:lnTo>
                        <a:pt x="90" y="55"/>
                      </a:lnTo>
                      <a:lnTo>
                        <a:pt x="89" y="57"/>
                      </a:lnTo>
                      <a:lnTo>
                        <a:pt x="87" y="57"/>
                      </a:lnTo>
                      <a:lnTo>
                        <a:pt x="86" y="57"/>
                      </a:lnTo>
                      <a:lnTo>
                        <a:pt x="84" y="57"/>
                      </a:lnTo>
                      <a:lnTo>
                        <a:pt x="84" y="58"/>
                      </a:lnTo>
                      <a:lnTo>
                        <a:pt x="83" y="58"/>
                      </a:lnTo>
                      <a:lnTo>
                        <a:pt x="81" y="58"/>
                      </a:lnTo>
                      <a:lnTo>
                        <a:pt x="80" y="58"/>
                      </a:lnTo>
                      <a:lnTo>
                        <a:pt x="80" y="60"/>
                      </a:lnTo>
                      <a:lnTo>
                        <a:pt x="78" y="60"/>
                      </a:lnTo>
                      <a:lnTo>
                        <a:pt x="78" y="62"/>
                      </a:lnTo>
                      <a:lnTo>
                        <a:pt x="78" y="63"/>
                      </a:lnTo>
                      <a:lnTo>
                        <a:pt x="80" y="63"/>
                      </a:lnTo>
                      <a:lnTo>
                        <a:pt x="81" y="63"/>
                      </a:lnTo>
                      <a:lnTo>
                        <a:pt x="81" y="65"/>
                      </a:lnTo>
                      <a:lnTo>
                        <a:pt x="83" y="65"/>
                      </a:lnTo>
                      <a:lnTo>
                        <a:pt x="84" y="65"/>
                      </a:lnTo>
                      <a:lnTo>
                        <a:pt x="86" y="65"/>
                      </a:lnTo>
                      <a:lnTo>
                        <a:pt x="87" y="65"/>
                      </a:lnTo>
                      <a:lnTo>
                        <a:pt x="87" y="66"/>
                      </a:lnTo>
                      <a:lnTo>
                        <a:pt x="89" y="66"/>
                      </a:lnTo>
                      <a:lnTo>
                        <a:pt x="90" y="66"/>
                      </a:lnTo>
                      <a:lnTo>
                        <a:pt x="92" y="66"/>
                      </a:lnTo>
                      <a:lnTo>
                        <a:pt x="95" y="66"/>
                      </a:lnTo>
                      <a:lnTo>
                        <a:pt x="97" y="68"/>
                      </a:lnTo>
                      <a:lnTo>
                        <a:pt x="98" y="68"/>
                      </a:lnTo>
                      <a:lnTo>
                        <a:pt x="101" y="68"/>
                      </a:lnTo>
                      <a:lnTo>
                        <a:pt x="103" y="70"/>
                      </a:lnTo>
                      <a:lnTo>
                        <a:pt x="106" y="70"/>
                      </a:lnTo>
                      <a:lnTo>
                        <a:pt x="109" y="70"/>
                      </a:lnTo>
                      <a:lnTo>
                        <a:pt x="112" y="71"/>
                      </a:lnTo>
                      <a:lnTo>
                        <a:pt x="115" y="71"/>
                      </a:lnTo>
                      <a:lnTo>
                        <a:pt x="115" y="73"/>
                      </a:lnTo>
                      <a:lnTo>
                        <a:pt x="117" y="73"/>
                      </a:lnTo>
                      <a:lnTo>
                        <a:pt x="117" y="75"/>
                      </a:lnTo>
                      <a:lnTo>
                        <a:pt x="117" y="76"/>
                      </a:lnTo>
                      <a:lnTo>
                        <a:pt x="117" y="78"/>
                      </a:lnTo>
                      <a:lnTo>
                        <a:pt x="119" y="78"/>
                      </a:lnTo>
                      <a:lnTo>
                        <a:pt x="119" y="80"/>
                      </a:lnTo>
                      <a:lnTo>
                        <a:pt x="119" y="81"/>
                      </a:lnTo>
                      <a:lnTo>
                        <a:pt x="120" y="83"/>
                      </a:lnTo>
                      <a:lnTo>
                        <a:pt x="117" y="83"/>
                      </a:lnTo>
                      <a:lnTo>
                        <a:pt x="114" y="83"/>
                      </a:lnTo>
                      <a:lnTo>
                        <a:pt x="111" y="83"/>
                      </a:lnTo>
                      <a:lnTo>
                        <a:pt x="108" y="83"/>
                      </a:lnTo>
                      <a:lnTo>
                        <a:pt x="106" y="83"/>
                      </a:lnTo>
                      <a:lnTo>
                        <a:pt x="103" y="84"/>
                      </a:lnTo>
                      <a:lnTo>
                        <a:pt x="100" y="84"/>
                      </a:lnTo>
                      <a:lnTo>
                        <a:pt x="98" y="84"/>
                      </a:lnTo>
                      <a:lnTo>
                        <a:pt x="95" y="84"/>
                      </a:lnTo>
                      <a:lnTo>
                        <a:pt x="94" y="84"/>
                      </a:lnTo>
                      <a:lnTo>
                        <a:pt x="92" y="84"/>
                      </a:lnTo>
                      <a:lnTo>
                        <a:pt x="89" y="86"/>
                      </a:lnTo>
                      <a:lnTo>
                        <a:pt x="87" y="86"/>
                      </a:lnTo>
                      <a:lnTo>
                        <a:pt x="86" y="86"/>
                      </a:lnTo>
                      <a:lnTo>
                        <a:pt x="83" y="86"/>
                      </a:lnTo>
                      <a:lnTo>
                        <a:pt x="81" y="86"/>
                      </a:lnTo>
                      <a:lnTo>
                        <a:pt x="80" y="86"/>
                      </a:lnTo>
                      <a:lnTo>
                        <a:pt x="78" y="88"/>
                      </a:lnTo>
                      <a:lnTo>
                        <a:pt x="76" y="88"/>
                      </a:lnTo>
                      <a:lnTo>
                        <a:pt x="75" y="88"/>
                      </a:lnTo>
                      <a:lnTo>
                        <a:pt x="72" y="88"/>
                      </a:lnTo>
                      <a:lnTo>
                        <a:pt x="70" y="88"/>
                      </a:lnTo>
                      <a:lnTo>
                        <a:pt x="69" y="88"/>
                      </a:lnTo>
                      <a:lnTo>
                        <a:pt x="67" y="89"/>
                      </a:lnTo>
                      <a:lnTo>
                        <a:pt x="65" y="89"/>
                      </a:lnTo>
                      <a:lnTo>
                        <a:pt x="64" y="89"/>
                      </a:lnTo>
                      <a:lnTo>
                        <a:pt x="62" y="89"/>
                      </a:lnTo>
                      <a:lnTo>
                        <a:pt x="61" y="89"/>
                      </a:lnTo>
                      <a:lnTo>
                        <a:pt x="59" y="89"/>
                      </a:lnTo>
                      <a:lnTo>
                        <a:pt x="58" y="89"/>
                      </a:lnTo>
                      <a:lnTo>
                        <a:pt x="56" y="89"/>
                      </a:lnTo>
                      <a:lnTo>
                        <a:pt x="54" y="91"/>
                      </a:lnTo>
                      <a:lnTo>
                        <a:pt x="53" y="91"/>
                      </a:lnTo>
                      <a:lnTo>
                        <a:pt x="51" y="93"/>
                      </a:lnTo>
                      <a:lnTo>
                        <a:pt x="50" y="93"/>
                      </a:lnTo>
                      <a:lnTo>
                        <a:pt x="51" y="94"/>
                      </a:lnTo>
                      <a:lnTo>
                        <a:pt x="54" y="94"/>
                      </a:lnTo>
                      <a:lnTo>
                        <a:pt x="56" y="94"/>
                      </a:lnTo>
                      <a:lnTo>
                        <a:pt x="58" y="94"/>
                      </a:lnTo>
                      <a:lnTo>
                        <a:pt x="59" y="96"/>
                      </a:lnTo>
                      <a:lnTo>
                        <a:pt x="62" y="96"/>
                      </a:lnTo>
                      <a:lnTo>
                        <a:pt x="64" y="96"/>
                      </a:lnTo>
                      <a:lnTo>
                        <a:pt x="65" y="96"/>
                      </a:lnTo>
                      <a:lnTo>
                        <a:pt x="69" y="97"/>
                      </a:lnTo>
                      <a:lnTo>
                        <a:pt x="70" y="97"/>
                      </a:lnTo>
                      <a:lnTo>
                        <a:pt x="73" y="97"/>
                      </a:lnTo>
                      <a:lnTo>
                        <a:pt x="75" y="97"/>
                      </a:lnTo>
                      <a:lnTo>
                        <a:pt x="78" y="99"/>
                      </a:lnTo>
                      <a:lnTo>
                        <a:pt x="80" y="99"/>
                      </a:lnTo>
                      <a:lnTo>
                        <a:pt x="83" y="99"/>
                      </a:lnTo>
                      <a:lnTo>
                        <a:pt x="84" y="99"/>
                      </a:lnTo>
                      <a:lnTo>
                        <a:pt x="87" y="101"/>
                      </a:lnTo>
                      <a:lnTo>
                        <a:pt x="89" y="101"/>
                      </a:lnTo>
                      <a:lnTo>
                        <a:pt x="92" y="101"/>
                      </a:lnTo>
                      <a:lnTo>
                        <a:pt x="94" y="101"/>
                      </a:lnTo>
                      <a:lnTo>
                        <a:pt x="97" y="102"/>
                      </a:lnTo>
                      <a:lnTo>
                        <a:pt x="98" y="102"/>
                      </a:lnTo>
                      <a:lnTo>
                        <a:pt x="100" y="102"/>
                      </a:lnTo>
                      <a:lnTo>
                        <a:pt x="103" y="102"/>
                      </a:lnTo>
                      <a:lnTo>
                        <a:pt x="105" y="102"/>
                      </a:lnTo>
                      <a:lnTo>
                        <a:pt x="106" y="104"/>
                      </a:lnTo>
                      <a:lnTo>
                        <a:pt x="109" y="104"/>
                      </a:lnTo>
                      <a:lnTo>
                        <a:pt x="111" y="104"/>
                      </a:lnTo>
                      <a:lnTo>
                        <a:pt x="112" y="104"/>
                      </a:lnTo>
                      <a:lnTo>
                        <a:pt x="114" y="106"/>
                      </a:lnTo>
                      <a:lnTo>
                        <a:pt x="115" y="106"/>
                      </a:lnTo>
                      <a:lnTo>
                        <a:pt x="117" y="106"/>
                      </a:lnTo>
                      <a:lnTo>
                        <a:pt x="117" y="107"/>
                      </a:lnTo>
                      <a:lnTo>
                        <a:pt x="117" y="109"/>
                      </a:lnTo>
                      <a:lnTo>
                        <a:pt x="117" y="110"/>
                      </a:lnTo>
                      <a:lnTo>
                        <a:pt x="119" y="110"/>
                      </a:lnTo>
                      <a:lnTo>
                        <a:pt x="119" y="112"/>
                      </a:lnTo>
                      <a:lnTo>
                        <a:pt x="117" y="112"/>
                      </a:lnTo>
                      <a:lnTo>
                        <a:pt x="115" y="114"/>
                      </a:lnTo>
                      <a:lnTo>
                        <a:pt x="114" y="114"/>
                      </a:lnTo>
                      <a:lnTo>
                        <a:pt x="112" y="114"/>
                      </a:lnTo>
                      <a:lnTo>
                        <a:pt x="112" y="115"/>
                      </a:lnTo>
                      <a:lnTo>
                        <a:pt x="111" y="115"/>
                      </a:lnTo>
                      <a:lnTo>
                        <a:pt x="109" y="115"/>
                      </a:lnTo>
                      <a:lnTo>
                        <a:pt x="108" y="115"/>
                      </a:lnTo>
                      <a:lnTo>
                        <a:pt x="108" y="117"/>
                      </a:lnTo>
                      <a:lnTo>
                        <a:pt x="106" y="117"/>
                      </a:lnTo>
                      <a:lnTo>
                        <a:pt x="105" y="117"/>
                      </a:lnTo>
                      <a:lnTo>
                        <a:pt x="101" y="117"/>
                      </a:lnTo>
                      <a:lnTo>
                        <a:pt x="100" y="117"/>
                      </a:lnTo>
                      <a:lnTo>
                        <a:pt x="97" y="117"/>
                      </a:lnTo>
                      <a:lnTo>
                        <a:pt x="95" y="117"/>
                      </a:lnTo>
                      <a:lnTo>
                        <a:pt x="94" y="117"/>
                      </a:lnTo>
                      <a:lnTo>
                        <a:pt x="92" y="117"/>
                      </a:lnTo>
                      <a:lnTo>
                        <a:pt x="90" y="119"/>
                      </a:lnTo>
                      <a:lnTo>
                        <a:pt x="89" y="119"/>
                      </a:lnTo>
                      <a:lnTo>
                        <a:pt x="87" y="119"/>
                      </a:lnTo>
                      <a:lnTo>
                        <a:pt x="86" y="119"/>
                      </a:lnTo>
                      <a:lnTo>
                        <a:pt x="84" y="119"/>
                      </a:lnTo>
                      <a:lnTo>
                        <a:pt x="83" y="119"/>
                      </a:lnTo>
                      <a:lnTo>
                        <a:pt x="81" y="119"/>
                      </a:lnTo>
                      <a:lnTo>
                        <a:pt x="80" y="119"/>
                      </a:lnTo>
                      <a:lnTo>
                        <a:pt x="78" y="119"/>
                      </a:lnTo>
                      <a:lnTo>
                        <a:pt x="76" y="120"/>
                      </a:lnTo>
                      <a:lnTo>
                        <a:pt x="75" y="120"/>
                      </a:lnTo>
                      <a:lnTo>
                        <a:pt x="73" y="120"/>
                      </a:lnTo>
                      <a:lnTo>
                        <a:pt x="72" y="120"/>
                      </a:lnTo>
                      <a:lnTo>
                        <a:pt x="70" y="120"/>
                      </a:lnTo>
                      <a:lnTo>
                        <a:pt x="70" y="122"/>
                      </a:lnTo>
                      <a:lnTo>
                        <a:pt x="69" y="122"/>
                      </a:lnTo>
                      <a:lnTo>
                        <a:pt x="67" y="122"/>
                      </a:lnTo>
                      <a:lnTo>
                        <a:pt x="65" y="122"/>
                      </a:lnTo>
                      <a:lnTo>
                        <a:pt x="65" y="124"/>
                      </a:lnTo>
                      <a:lnTo>
                        <a:pt x="64" y="124"/>
                      </a:lnTo>
                      <a:lnTo>
                        <a:pt x="62" y="124"/>
                      </a:lnTo>
                      <a:lnTo>
                        <a:pt x="62" y="125"/>
                      </a:lnTo>
                      <a:lnTo>
                        <a:pt x="61" y="125"/>
                      </a:lnTo>
                      <a:lnTo>
                        <a:pt x="62" y="125"/>
                      </a:lnTo>
                      <a:lnTo>
                        <a:pt x="65" y="125"/>
                      </a:lnTo>
                      <a:lnTo>
                        <a:pt x="67" y="127"/>
                      </a:lnTo>
                      <a:lnTo>
                        <a:pt x="69" y="127"/>
                      </a:lnTo>
                      <a:lnTo>
                        <a:pt x="70" y="127"/>
                      </a:lnTo>
                      <a:lnTo>
                        <a:pt x="72" y="127"/>
                      </a:lnTo>
                      <a:lnTo>
                        <a:pt x="73" y="127"/>
                      </a:lnTo>
                      <a:lnTo>
                        <a:pt x="76" y="127"/>
                      </a:lnTo>
                      <a:lnTo>
                        <a:pt x="78" y="128"/>
                      </a:lnTo>
                      <a:lnTo>
                        <a:pt x="80" y="128"/>
                      </a:lnTo>
                      <a:lnTo>
                        <a:pt x="81" y="128"/>
                      </a:lnTo>
                      <a:lnTo>
                        <a:pt x="83" y="128"/>
                      </a:lnTo>
                      <a:lnTo>
                        <a:pt x="84" y="128"/>
                      </a:lnTo>
                      <a:lnTo>
                        <a:pt x="86" y="128"/>
                      </a:lnTo>
                      <a:lnTo>
                        <a:pt x="89" y="130"/>
                      </a:lnTo>
                      <a:lnTo>
                        <a:pt x="90" y="130"/>
                      </a:lnTo>
                      <a:lnTo>
                        <a:pt x="92" y="130"/>
                      </a:lnTo>
                      <a:lnTo>
                        <a:pt x="94" y="130"/>
                      </a:lnTo>
                      <a:lnTo>
                        <a:pt x="95" y="130"/>
                      </a:lnTo>
                      <a:lnTo>
                        <a:pt x="97" y="130"/>
                      </a:lnTo>
                      <a:lnTo>
                        <a:pt x="100" y="132"/>
                      </a:lnTo>
                      <a:lnTo>
                        <a:pt x="101" y="132"/>
                      </a:lnTo>
                      <a:lnTo>
                        <a:pt x="103" y="132"/>
                      </a:lnTo>
                      <a:lnTo>
                        <a:pt x="105" y="132"/>
                      </a:lnTo>
                      <a:lnTo>
                        <a:pt x="106" y="132"/>
                      </a:lnTo>
                      <a:lnTo>
                        <a:pt x="109" y="132"/>
                      </a:lnTo>
                      <a:lnTo>
                        <a:pt x="111" y="133"/>
                      </a:lnTo>
                      <a:lnTo>
                        <a:pt x="112" y="133"/>
                      </a:lnTo>
                      <a:lnTo>
                        <a:pt x="114" y="133"/>
                      </a:lnTo>
                      <a:lnTo>
                        <a:pt x="115" y="133"/>
                      </a:lnTo>
                      <a:lnTo>
                        <a:pt x="117" y="133"/>
                      </a:lnTo>
                      <a:lnTo>
                        <a:pt x="120" y="133"/>
                      </a:lnTo>
                      <a:lnTo>
                        <a:pt x="120" y="135"/>
                      </a:lnTo>
                      <a:lnTo>
                        <a:pt x="120" y="137"/>
                      </a:lnTo>
                      <a:lnTo>
                        <a:pt x="120" y="138"/>
                      </a:lnTo>
                      <a:lnTo>
                        <a:pt x="120" y="140"/>
                      </a:lnTo>
                      <a:lnTo>
                        <a:pt x="120" y="141"/>
                      </a:lnTo>
                      <a:lnTo>
                        <a:pt x="122" y="141"/>
                      </a:lnTo>
                      <a:lnTo>
                        <a:pt x="122" y="143"/>
                      </a:lnTo>
                      <a:lnTo>
                        <a:pt x="120" y="143"/>
                      </a:lnTo>
                      <a:lnTo>
                        <a:pt x="119" y="143"/>
                      </a:lnTo>
                      <a:lnTo>
                        <a:pt x="117" y="143"/>
                      </a:lnTo>
                      <a:lnTo>
                        <a:pt x="115" y="143"/>
                      </a:lnTo>
                      <a:lnTo>
                        <a:pt x="114" y="145"/>
                      </a:lnTo>
                      <a:lnTo>
                        <a:pt x="112" y="145"/>
                      </a:lnTo>
                      <a:lnTo>
                        <a:pt x="111" y="145"/>
                      </a:lnTo>
                      <a:lnTo>
                        <a:pt x="109" y="145"/>
                      </a:lnTo>
                      <a:lnTo>
                        <a:pt x="106" y="145"/>
                      </a:lnTo>
                      <a:lnTo>
                        <a:pt x="105" y="146"/>
                      </a:lnTo>
                      <a:lnTo>
                        <a:pt x="103" y="146"/>
                      </a:lnTo>
                      <a:lnTo>
                        <a:pt x="101" y="146"/>
                      </a:lnTo>
                      <a:lnTo>
                        <a:pt x="100" y="146"/>
                      </a:lnTo>
                      <a:lnTo>
                        <a:pt x="98" y="146"/>
                      </a:lnTo>
                      <a:lnTo>
                        <a:pt x="97" y="148"/>
                      </a:lnTo>
                      <a:lnTo>
                        <a:pt x="95" y="148"/>
                      </a:lnTo>
                      <a:lnTo>
                        <a:pt x="94" y="148"/>
                      </a:lnTo>
                      <a:lnTo>
                        <a:pt x="92" y="148"/>
                      </a:lnTo>
                      <a:lnTo>
                        <a:pt x="90" y="150"/>
                      </a:lnTo>
                      <a:lnTo>
                        <a:pt x="89" y="150"/>
                      </a:lnTo>
                      <a:lnTo>
                        <a:pt x="87" y="150"/>
                      </a:lnTo>
                      <a:lnTo>
                        <a:pt x="86" y="150"/>
                      </a:lnTo>
                      <a:lnTo>
                        <a:pt x="84" y="150"/>
                      </a:lnTo>
                      <a:lnTo>
                        <a:pt x="83" y="151"/>
                      </a:lnTo>
                      <a:lnTo>
                        <a:pt x="81" y="151"/>
                      </a:lnTo>
                      <a:lnTo>
                        <a:pt x="80" y="151"/>
                      </a:lnTo>
                      <a:lnTo>
                        <a:pt x="78" y="151"/>
                      </a:lnTo>
                      <a:lnTo>
                        <a:pt x="76" y="153"/>
                      </a:lnTo>
                      <a:lnTo>
                        <a:pt x="75" y="153"/>
                      </a:lnTo>
                      <a:lnTo>
                        <a:pt x="73" y="153"/>
                      </a:lnTo>
                      <a:lnTo>
                        <a:pt x="72" y="153"/>
                      </a:lnTo>
                      <a:lnTo>
                        <a:pt x="70" y="153"/>
                      </a:lnTo>
                      <a:lnTo>
                        <a:pt x="72" y="154"/>
                      </a:lnTo>
                      <a:lnTo>
                        <a:pt x="73" y="154"/>
                      </a:lnTo>
                      <a:lnTo>
                        <a:pt x="75" y="156"/>
                      </a:lnTo>
                      <a:lnTo>
                        <a:pt x="76" y="156"/>
                      </a:lnTo>
                      <a:lnTo>
                        <a:pt x="78" y="156"/>
                      </a:lnTo>
                      <a:lnTo>
                        <a:pt x="80" y="156"/>
                      </a:lnTo>
                      <a:lnTo>
                        <a:pt x="81" y="156"/>
                      </a:lnTo>
                      <a:lnTo>
                        <a:pt x="83" y="158"/>
                      </a:lnTo>
                      <a:lnTo>
                        <a:pt x="84" y="158"/>
                      </a:lnTo>
                      <a:lnTo>
                        <a:pt x="86" y="158"/>
                      </a:lnTo>
                      <a:lnTo>
                        <a:pt x="87" y="158"/>
                      </a:lnTo>
                      <a:lnTo>
                        <a:pt x="89" y="158"/>
                      </a:lnTo>
                      <a:lnTo>
                        <a:pt x="90" y="158"/>
                      </a:lnTo>
                      <a:lnTo>
                        <a:pt x="94" y="158"/>
                      </a:lnTo>
                      <a:lnTo>
                        <a:pt x="95" y="159"/>
                      </a:lnTo>
                      <a:lnTo>
                        <a:pt x="98" y="159"/>
                      </a:lnTo>
                      <a:lnTo>
                        <a:pt x="101" y="159"/>
                      </a:lnTo>
                      <a:lnTo>
                        <a:pt x="105" y="159"/>
                      </a:lnTo>
                      <a:lnTo>
                        <a:pt x="108" y="159"/>
                      </a:lnTo>
                      <a:lnTo>
                        <a:pt x="111" y="161"/>
                      </a:lnTo>
                      <a:lnTo>
                        <a:pt x="114" y="161"/>
                      </a:lnTo>
                      <a:lnTo>
                        <a:pt x="119" y="161"/>
                      </a:lnTo>
                      <a:lnTo>
                        <a:pt x="123" y="161"/>
                      </a:lnTo>
                      <a:lnTo>
                        <a:pt x="123" y="163"/>
                      </a:lnTo>
                      <a:lnTo>
                        <a:pt x="122" y="163"/>
                      </a:lnTo>
                      <a:lnTo>
                        <a:pt x="122" y="164"/>
                      </a:lnTo>
                      <a:lnTo>
                        <a:pt x="122" y="166"/>
                      </a:lnTo>
                      <a:lnTo>
                        <a:pt x="122" y="168"/>
                      </a:lnTo>
                      <a:lnTo>
                        <a:pt x="122" y="169"/>
                      </a:lnTo>
                      <a:lnTo>
                        <a:pt x="117" y="169"/>
                      </a:lnTo>
                      <a:lnTo>
                        <a:pt x="114" y="169"/>
                      </a:lnTo>
                      <a:lnTo>
                        <a:pt x="111" y="169"/>
                      </a:lnTo>
                      <a:lnTo>
                        <a:pt x="108" y="169"/>
                      </a:lnTo>
                      <a:lnTo>
                        <a:pt x="103" y="169"/>
                      </a:lnTo>
                      <a:lnTo>
                        <a:pt x="100" y="169"/>
                      </a:lnTo>
                      <a:lnTo>
                        <a:pt x="97" y="171"/>
                      </a:lnTo>
                      <a:lnTo>
                        <a:pt x="94" y="171"/>
                      </a:lnTo>
                      <a:lnTo>
                        <a:pt x="89" y="171"/>
                      </a:lnTo>
                      <a:lnTo>
                        <a:pt x="86" y="171"/>
                      </a:lnTo>
                      <a:lnTo>
                        <a:pt x="83" y="171"/>
                      </a:lnTo>
                      <a:lnTo>
                        <a:pt x="80" y="171"/>
                      </a:lnTo>
                      <a:lnTo>
                        <a:pt x="75" y="171"/>
                      </a:lnTo>
                      <a:lnTo>
                        <a:pt x="72" y="171"/>
                      </a:lnTo>
                      <a:lnTo>
                        <a:pt x="69" y="172"/>
                      </a:lnTo>
                      <a:lnTo>
                        <a:pt x="65" y="172"/>
                      </a:lnTo>
                      <a:lnTo>
                        <a:pt x="61" y="172"/>
                      </a:lnTo>
                      <a:lnTo>
                        <a:pt x="58" y="172"/>
                      </a:lnTo>
                      <a:lnTo>
                        <a:pt x="54" y="172"/>
                      </a:lnTo>
                      <a:lnTo>
                        <a:pt x="51" y="172"/>
                      </a:lnTo>
                      <a:lnTo>
                        <a:pt x="47" y="172"/>
                      </a:lnTo>
                      <a:lnTo>
                        <a:pt x="44" y="172"/>
                      </a:lnTo>
                      <a:lnTo>
                        <a:pt x="40" y="174"/>
                      </a:lnTo>
                      <a:lnTo>
                        <a:pt x="37" y="174"/>
                      </a:lnTo>
                      <a:lnTo>
                        <a:pt x="33" y="174"/>
                      </a:lnTo>
                      <a:lnTo>
                        <a:pt x="29" y="174"/>
                      </a:lnTo>
                      <a:lnTo>
                        <a:pt x="26" y="174"/>
                      </a:lnTo>
                      <a:lnTo>
                        <a:pt x="23" y="174"/>
                      </a:lnTo>
                      <a:lnTo>
                        <a:pt x="19" y="174"/>
                      </a:lnTo>
                      <a:lnTo>
                        <a:pt x="15" y="174"/>
                      </a:lnTo>
                      <a:lnTo>
                        <a:pt x="12" y="176"/>
                      </a:lnTo>
                      <a:lnTo>
                        <a:pt x="9" y="176"/>
                      </a:lnTo>
                      <a:close/>
                    </a:path>
                  </a:pathLst>
                </a:custGeom>
                <a:solidFill>
                  <a:srgbClr val="00000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107763" dir="2700000" algn="ctr" rotWithShape="0">
                          <a:srgbClr val="808080"/>
                        </a:outerShdw>
                      </a:effectLst>
                    </a14:hiddenEffects>
                  </a:ext>
                </a:extLst>
              </p:spPr>
              <p:txBody>
                <a:bodyPr/>
                <a:lstStyle/>
                <a:p>
                  <a:endParaRPr lang="en-ID"/>
                </a:p>
              </p:txBody>
            </p:sp>
            <p:sp>
              <p:nvSpPr>
                <p:cNvPr id="87" name="Text Box 48">
                  <a:extLst>
                    <a:ext uri="{FF2B5EF4-FFF2-40B4-BE49-F238E27FC236}">
                      <a16:creationId xmlns:a16="http://schemas.microsoft.com/office/drawing/2014/main" id="{14A2B53D-234A-40ED-AC76-44A6007EEBE9}"/>
                    </a:ext>
                  </a:extLst>
                </p:cNvPr>
                <p:cNvSpPr txBox="1">
                  <a:spLocks noChangeArrowheads="1"/>
                </p:cNvSpPr>
                <p:nvPr/>
              </p:nvSpPr>
              <p:spPr bwMode="auto">
                <a:xfrm>
                  <a:off x="4113" y="1821"/>
                  <a:ext cx="352" cy="220"/>
                </a:xfrm>
                <a:prstGeom prst="rect">
                  <a:avLst/>
                </a:prstGeom>
                <a:noFill/>
                <a:ln>
                  <a:noFill/>
                </a:ln>
                <a:effectLst/>
                <a:extLst>
                  <a:ext uri="{909E8E84-426E-40DD-AFC4-6F175D3DCCD1}">
                    <a14:hiddenFill xmlns:a14="http://schemas.microsoft.com/office/drawing/2010/main">
                      <a:solidFill>
                        <a:srgbClr val="EAEAEA"/>
                      </a:solidFill>
                    </a14:hiddenFill>
                  </a:ext>
                  <a:ext uri="{91240B29-F687-4F45-9708-019B960494DF}">
                    <a14:hiddenLine xmlns:a14="http://schemas.microsoft.com/office/drawing/2010/main" w="12700">
                      <a:solidFill>
                        <a:schemeClr val="bg2"/>
                      </a:solidFill>
                      <a:miter lim="800000"/>
                      <a:headEnd type="none" w="sm" len="sm"/>
                      <a:tailEnd type="none" w="sm" len="sm"/>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spAutoFit/>
                </a:bodyPr>
                <a:lstStyle>
                  <a:lvl1pPr eaLnBrk="0" hangingPunct="0">
                    <a:defRPr sz="2400">
                      <a:solidFill>
                        <a:schemeClr val="tx1"/>
                      </a:solidFill>
                      <a:latin typeface="Times New Roman" panose="02020603050405020304" pitchFamily="18" charset="0"/>
                    </a:defRPr>
                  </a:lvl1pPr>
                  <a:lvl2pPr marL="571500" eaLnBrk="0" hangingPunct="0">
                    <a:defRPr sz="2400">
                      <a:solidFill>
                        <a:schemeClr val="tx1"/>
                      </a:solidFill>
                      <a:latin typeface="Times New Roman" panose="02020603050405020304" pitchFamily="18" charset="0"/>
                    </a:defRPr>
                  </a:lvl2pPr>
                  <a:lvl3pPr marL="1143000" eaLnBrk="0" hangingPunct="0">
                    <a:defRPr sz="2400">
                      <a:solidFill>
                        <a:schemeClr val="tx1"/>
                      </a:solidFill>
                      <a:latin typeface="Times New Roman" panose="02020603050405020304" pitchFamily="18" charset="0"/>
                    </a:defRPr>
                  </a:lvl3pPr>
                  <a:lvl4pPr marL="1714500" eaLnBrk="0" hangingPunct="0">
                    <a:defRPr sz="2400">
                      <a:solidFill>
                        <a:schemeClr val="tx1"/>
                      </a:solidFill>
                      <a:latin typeface="Times New Roman" panose="02020603050405020304" pitchFamily="18" charset="0"/>
                    </a:defRPr>
                  </a:lvl4pPr>
                  <a:lvl5pPr marL="2286000" eaLnBrk="0" hangingPunct="0">
                    <a:defRPr sz="2400">
                      <a:solidFill>
                        <a:schemeClr val="tx1"/>
                      </a:solidFill>
                      <a:latin typeface="Times New Roman" panose="02020603050405020304" pitchFamily="18" charset="0"/>
                    </a:defRPr>
                  </a:lvl5pPr>
                  <a:lvl6pPr marL="2743200" eaLnBrk="0" fontAlgn="base" hangingPunct="0">
                    <a:spcBef>
                      <a:spcPct val="0"/>
                    </a:spcBef>
                    <a:spcAft>
                      <a:spcPct val="0"/>
                    </a:spcAft>
                    <a:defRPr sz="2400">
                      <a:solidFill>
                        <a:schemeClr val="tx1"/>
                      </a:solidFill>
                      <a:latin typeface="Times New Roman" panose="02020603050405020304" pitchFamily="18" charset="0"/>
                    </a:defRPr>
                  </a:lvl6pPr>
                  <a:lvl7pPr marL="3200400" eaLnBrk="0" fontAlgn="base" hangingPunct="0">
                    <a:spcBef>
                      <a:spcPct val="0"/>
                    </a:spcBef>
                    <a:spcAft>
                      <a:spcPct val="0"/>
                    </a:spcAft>
                    <a:defRPr sz="2400">
                      <a:solidFill>
                        <a:schemeClr val="tx1"/>
                      </a:solidFill>
                      <a:latin typeface="Times New Roman" panose="02020603050405020304" pitchFamily="18" charset="0"/>
                    </a:defRPr>
                  </a:lvl7pPr>
                  <a:lvl8pPr marL="3657600" eaLnBrk="0" fontAlgn="base" hangingPunct="0">
                    <a:spcBef>
                      <a:spcPct val="0"/>
                    </a:spcBef>
                    <a:spcAft>
                      <a:spcPct val="0"/>
                    </a:spcAft>
                    <a:defRPr sz="2400">
                      <a:solidFill>
                        <a:schemeClr val="tx1"/>
                      </a:solidFill>
                      <a:latin typeface="Times New Roman" panose="02020603050405020304" pitchFamily="18" charset="0"/>
                    </a:defRPr>
                  </a:lvl8pPr>
                  <a:lvl9pPr marL="41148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70000"/>
                    </a:lnSpc>
                  </a:pPr>
                  <a:r>
                    <a:rPr lang="de-DE" altLang="en-US" sz="800">
                      <a:latin typeface="Arial" panose="020B0604020202020204" pitchFamily="34" charset="0"/>
                    </a:rPr>
                    <a:t>To</a:t>
                  </a:r>
                </a:p>
                <a:p>
                  <a:pPr>
                    <a:lnSpc>
                      <a:spcPct val="70000"/>
                    </a:lnSpc>
                  </a:pPr>
                  <a:r>
                    <a:rPr lang="de-DE" altLang="en-US" sz="800">
                      <a:latin typeface="Arial" panose="020B0604020202020204" pitchFamily="34" charset="0"/>
                    </a:rPr>
                    <a:t>PLC 1</a:t>
                  </a:r>
                </a:p>
              </p:txBody>
            </p:sp>
            <p:sp>
              <p:nvSpPr>
                <p:cNvPr id="88" name="Text Box 49">
                  <a:extLst>
                    <a:ext uri="{FF2B5EF4-FFF2-40B4-BE49-F238E27FC236}">
                      <a16:creationId xmlns:a16="http://schemas.microsoft.com/office/drawing/2014/main" id="{994E9765-BAF1-498D-9D22-48DD4C96AE02}"/>
                    </a:ext>
                  </a:extLst>
                </p:cNvPr>
                <p:cNvSpPr txBox="1">
                  <a:spLocks noChangeArrowheads="1"/>
                </p:cNvSpPr>
                <p:nvPr/>
              </p:nvSpPr>
              <p:spPr bwMode="auto">
                <a:xfrm>
                  <a:off x="3764" y="1676"/>
                  <a:ext cx="337" cy="220"/>
                </a:xfrm>
                <a:prstGeom prst="rect">
                  <a:avLst/>
                </a:prstGeom>
                <a:noFill/>
                <a:ln>
                  <a:noFill/>
                </a:ln>
                <a:effectLst/>
                <a:extLst>
                  <a:ext uri="{909E8E84-426E-40DD-AFC4-6F175D3DCCD1}">
                    <a14:hiddenFill xmlns:a14="http://schemas.microsoft.com/office/drawing/2010/main">
                      <a:solidFill>
                        <a:srgbClr val="EAEAEA"/>
                      </a:solidFill>
                    </a14:hiddenFill>
                  </a:ext>
                  <a:ext uri="{91240B29-F687-4F45-9708-019B960494DF}">
                    <a14:hiddenLine xmlns:a14="http://schemas.microsoft.com/office/drawing/2010/main" w="12700">
                      <a:solidFill>
                        <a:schemeClr val="bg2"/>
                      </a:solidFill>
                      <a:miter lim="800000"/>
                      <a:headEnd type="none" w="sm" len="sm"/>
                      <a:tailEnd type="none" w="sm" len="sm"/>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spAutoFit/>
                </a:bodyPr>
                <a:lstStyle>
                  <a:lvl1pPr eaLnBrk="0" hangingPunct="0">
                    <a:defRPr sz="2400">
                      <a:solidFill>
                        <a:schemeClr val="tx1"/>
                      </a:solidFill>
                      <a:latin typeface="Times New Roman" panose="02020603050405020304" pitchFamily="18" charset="0"/>
                    </a:defRPr>
                  </a:lvl1pPr>
                  <a:lvl2pPr marL="571500" eaLnBrk="0" hangingPunct="0">
                    <a:defRPr sz="2400">
                      <a:solidFill>
                        <a:schemeClr val="tx1"/>
                      </a:solidFill>
                      <a:latin typeface="Times New Roman" panose="02020603050405020304" pitchFamily="18" charset="0"/>
                    </a:defRPr>
                  </a:lvl2pPr>
                  <a:lvl3pPr marL="1143000" eaLnBrk="0" hangingPunct="0">
                    <a:defRPr sz="2400">
                      <a:solidFill>
                        <a:schemeClr val="tx1"/>
                      </a:solidFill>
                      <a:latin typeface="Times New Roman" panose="02020603050405020304" pitchFamily="18" charset="0"/>
                    </a:defRPr>
                  </a:lvl3pPr>
                  <a:lvl4pPr marL="1714500" eaLnBrk="0" hangingPunct="0">
                    <a:defRPr sz="2400">
                      <a:solidFill>
                        <a:schemeClr val="tx1"/>
                      </a:solidFill>
                      <a:latin typeface="Times New Roman" panose="02020603050405020304" pitchFamily="18" charset="0"/>
                    </a:defRPr>
                  </a:lvl4pPr>
                  <a:lvl5pPr marL="2286000" eaLnBrk="0" hangingPunct="0">
                    <a:defRPr sz="2400">
                      <a:solidFill>
                        <a:schemeClr val="tx1"/>
                      </a:solidFill>
                      <a:latin typeface="Times New Roman" panose="02020603050405020304" pitchFamily="18" charset="0"/>
                    </a:defRPr>
                  </a:lvl5pPr>
                  <a:lvl6pPr marL="2743200" eaLnBrk="0" fontAlgn="base" hangingPunct="0">
                    <a:spcBef>
                      <a:spcPct val="0"/>
                    </a:spcBef>
                    <a:spcAft>
                      <a:spcPct val="0"/>
                    </a:spcAft>
                    <a:defRPr sz="2400">
                      <a:solidFill>
                        <a:schemeClr val="tx1"/>
                      </a:solidFill>
                      <a:latin typeface="Times New Roman" panose="02020603050405020304" pitchFamily="18" charset="0"/>
                    </a:defRPr>
                  </a:lvl6pPr>
                  <a:lvl7pPr marL="3200400" eaLnBrk="0" fontAlgn="base" hangingPunct="0">
                    <a:spcBef>
                      <a:spcPct val="0"/>
                    </a:spcBef>
                    <a:spcAft>
                      <a:spcPct val="0"/>
                    </a:spcAft>
                    <a:defRPr sz="2400">
                      <a:solidFill>
                        <a:schemeClr val="tx1"/>
                      </a:solidFill>
                      <a:latin typeface="Times New Roman" panose="02020603050405020304" pitchFamily="18" charset="0"/>
                    </a:defRPr>
                  </a:lvl7pPr>
                  <a:lvl8pPr marL="3657600" eaLnBrk="0" fontAlgn="base" hangingPunct="0">
                    <a:spcBef>
                      <a:spcPct val="0"/>
                    </a:spcBef>
                    <a:spcAft>
                      <a:spcPct val="0"/>
                    </a:spcAft>
                    <a:defRPr sz="2400">
                      <a:solidFill>
                        <a:schemeClr val="tx1"/>
                      </a:solidFill>
                      <a:latin typeface="Times New Roman" panose="02020603050405020304" pitchFamily="18" charset="0"/>
                    </a:defRPr>
                  </a:lvl8pPr>
                  <a:lvl9pPr marL="41148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70000"/>
                    </a:lnSpc>
                  </a:pPr>
                  <a:r>
                    <a:rPr lang="de-DE" altLang="en-US" sz="800">
                      <a:latin typeface="Arial" panose="020B0604020202020204" pitchFamily="34" charset="0"/>
                    </a:rPr>
                    <a:t>From </a:t>
                  </a:r>
                </a:p>
                <a:p>
                  <a:pPr>
                    <a:lnSpc>
                      <a:spcPct val="70000"/>
                    </a:lnSpc>
                  </a:pPr>
                  <a:r>
                    <a:rPr lang="de-DE" altLang="en-US" sz="800">
                      <a:latin typeface="Arial" panose="020B0604020202020204" pitchFamily="34" charset="0"/>
                    </a:rPr>
                    <a:t>I/O 1</a:t>
                  </a:r>
                </a:p>
              </p:txBody>
            </p:sp>
          </p:grpSp>
          <p:sp>
            <p:nvSpPr>
              <p:cNvPr id="81" name="Line 50">
                <a:extLst>
                  <a:ext uri="{FF2B5EF4-FFF2-40B4-BE49-F238E27FC236}">
                    <a16:creationId xmlns:a16="http://schemas.microsoft.com/office/drawing/2014/main" id="{E1BB2AF4-D81A-45D0-9726-6B428597E7FE}"/>
                  </a:ext>
                </a:extLst>
              </p:cNvPr>
              <p:cNvSpPr>
                <a:spLocks noChangeShapeType="1"/>
              </p:cNvSpPr>
              <p:nvPr/>
            </p:nvSpPr>
            <p:spPr bwMode="auto">
              <a:xfrm>
                <a:off x="3370" y="2045"/>
                <a:ext cx="230" cy="804"/>
              </a:xfrm>
              <a:prstGeom prst="line">
                <a:avLst/>
              </a:prstGeom>
              <a:noFill/>
              <a:ln w="28575">
                <a:solidFill>
                  <a:srgbClr val="FF0000"/>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53882" dir="2700000" algn="ctr" rotWithShape="0">
                        <a:schemeClr val="bg2"/>
                      </a:outerShdw>
                    </a:effectLst>
                  </a14:hiddenEffects>
                </a:ext>
              </a:extLst>
            </p:spPr>
            <p:txBody>
              <a:bodyPr anchor="ctr">
                <a:spAutoFit/>
              </a:bodyPr>
              <a:lstStyle/>
              <a:p>
                <a:endParaRPr lang="en-ID"/>
              </a:p>
            </p:txBody>
          </p:sp>
        </p:grpSp>
        <p:grpSp>
          <p:nvGrpSpPr>
            <p:cNvPr id="14" name="Group 67">
              <a:extLst>
                <a:ext uri="{FF2B5EF4-FFF2-40B4-BE49-F238E27FC236}">
                  <a16:creationId xmlns:a16="http://schemas.microsoft.com/office/drawing/2014/main" id="{3268464C-0E13-43D8-83AA-F546A9FF4616}"/>
                </a:ext>
              </a:extLst>
            </p:cNvPr>
            <p:cNvGrpSpPr>
              <a:grpSpLocks/>
            </p:cNvGrpSpPr>
            <p:nvPr/>
          </p:nvGrpSpPr>
          <p:grpSpPr bwMode="auto">
            <a:xfrm>
              <a:off x="1905000" y="4267200"/>
              <a:ext cx="1333500" cy="703263"/>
              <a:chOff x="276" y="3365"/>
              <a:chExt cx="840" cy="443"/>
            </a:xfrm>
          </p:grpSpPr>
          <p:sp>
            <p:nvSpPr>
              <p:cNvPr id="66" name="Rectangle 68">
                <a:extLst>
                  <a:ext uri="{FF2B5EF4-FFF2-40B4-BE49-F238E27FC236}">
                    <a16:creationId xmlns:a16="http://schemas.microsoft.com/office/drawing/2014/main" id="{13683B1E-9DCE-48B8-A642-5DE8A45F047C}"/>
                  </a:ext>
                </a:extLst>
              </p:cNvPr>
              <p:cNvSpPr>
                <a:spLocks noChangeArrowheads="1"/>
              </p:cNvSpPr>
              <p:nvPr/>
            </p:nvSpPr>
            <p:spPr bwMode="auto">
              <a:xfrm>
                <a:off x="276" y="3365"/>
                <a:ext cx="840" cy="443"/>
              </a:xfrm>
              <a:prstGeom prst="rect">
                <a:avLst/>
              </a:prstGeom>
              <a:solidFill>
                <a:srgbClr val="F2F2F2"/>
              </a:solidFill>
              <a:ln w="7938">
                <a:solidFill>
                  <a:srgbClr val="000000"/>
                </a:solidFill>
                <a:miter lim="800000"/>
                <a:headEnd/>
                <a:tailEnd/>
              </a:ln>
            </p:spPr>
            <p:txBody>
              <a:bodyPr/>
              <a:lstStyle/>
              <a:p>
                <a:endParaRPr lang="en-ID"/>
              </a:p>
            </p:txBody>
          </p:sp>
          <p:sp>
            <p:nvSpPr>
              <p:cNvPr id="67" name="Rectangle 69">
                <a:extLst>
                  <a:ext uri="{FF2B5EF4-FFF2-40B4-BE49-F238E27FC236}">
                    <a16:creationId xmlns:a16="http://schemas.microsoft.com/office/drawing/2014/main" id="{A9B938CE-7F5E-4EE0-ADD0-164B0E9C0A8F}"/>
                  </a:ext>
                </a:extLst>
              </p:cNvPr>
              <p:cNvSpPr>
                <a:spLocks noChangeArrowheads="1"/>
              </p:cNvSpPr>
              <p:nvPr/>
            </p:nvSpPr>
            <p:spPr bwMode="auto">
              <a:xfrm>
                <a:off x="281" y="3367"/>
                <a:ext cx="833" cy="117"/>
              </a:xfrm>
              <a:prstGeom prst="rect">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ID"/>
              </a:p>
            </p:txBody>
          </p:sp>
          <p:sp>
            <p:nvSpPr>
              <p:cNvPr id="68" name="Line 70">
                <a:extLst>
                  <a:ext uri="{FF2B5EF4-FFF2-40B4-BE49-F238E27FC236}">
                    <a16:creationId xmlns:a16="http://schemas.microsoft.com/office/drawing/2014/main" id="{87F2EDB8-D17E-498A-93C4-E822DC60397B}"/>
                  </a:ext>
                </a:extLst>
              </p:cNvPr>
              <p:cNvSpPr>
                <a:spLocks noChangeShapeType="1"/>
              </p:cNvSpPr>
              <p:nvPr/>
            </p:nvSpPr>
            <p:spPr bwMode="auto">
              <a:xfrm>
                <a:off x="462" y="3367"/>
                <a:ext cx="1" cy="440"/>
              </a:xfrm>
              <a:prstGeom prst="line">
                <a:avLst/>
              </a:prstGeom>
              <a:noFill/>
              <a:ln w="9525">
                <a:solidFill>
                  <a:srgbClr val="7F7F7F"/>
                </a:solidFill>
                <a:round/>
                <a:headEnd/>
                <a:tailEnd/>
              </a:ln>
              <a:extLst>
                <a:ext uri="{909E8E84-426E-40DD-AFC4-6F175D3DCCD1}">
                  <a14:hiddenFill xmlns:a14="http://schemas.microsoft.com/office/drawing/2010/main">
                    <a:noFill/>
                  </a14:hiddenFill>
                </a:ext>
              </a:extLst>
            </p:spPr>
            <p:txBody>
              <a:bodyPr/>
              <a:lstStyle/>
              <a:p>
                <a:endParaRPr lang="en-ID"/>
              </a:p>
            </p:txBody>
          </p:sp>
          <p:sp>
            <p:nvSpPr>
              <p:cNvPr id="69" name="Line 71">
                <a:extLst>
                  <a:ext uri="{FF2B5EF4-FFF2-40B4-BE49-F238E27FC236}">
                    <a16:creationId xmlns:a16="http://schemas.microsoft.com/office/drawing/2014/main" id="{AA6853BD-BE77-4635-9187-B926C88BA7A1}"/>
                  </a:ext>
                </a:extLst>
              </p:cNvPr>
              <p:cNvSpPr>
                <a:spLocks noChangeShapeType="1"/>
              </p:cNvSpPr>
              <p:nvPr/>
            </p:nvSpPr>
            <p:spPr bwMode="auto">
              <a:xfrm>
                <a:off x="554" y="3367"/>
                <a:ext cx="1" cy="440"/>
              </a:xfrm>
              <a:prstGeom prst="line">
                <a:avLst/>
              </a:prstGeom>
              <a:noFill/>
              <a:ln w="9525">
                <a:solidFill>
                  <a:srgbClr val="7F7F7F"/>
                </a:solidFill>
                <a:round/>
                <a:headEnd/>
                <a:tailEnd/>
              </a:ln>
              <a:extLst>
                <a:ext uri="{909E8E84-426E-40DD-AFC4-6F175D3DCCD1}">
                  <a14:hiddenFill xmlns:a14="http://schemas.microsoft.com/office/drawing/2010/main">
                    <a:noFill/>
                  </a14:hiddenFill>
                </a:ext>
              </a:extLst>
            </p:spPr>
            <p:txBody>
              <a:bodyPr/>
              <a:lstStyle/>
              <a:p>
                <a:endParaRPr lang="en-ID"/>
              </a:p>
            </p:txBody>
          </p:sp>
          <p:sp>
            <p:nvSpPr>
              <p:cNvPr id="70" name="Line 72">
                <a:extLst>
                  <a:ext uri="{FF2B5EF4-FFF2-40B4-BE49-F238E27FC236}">
                    <a16:creationId xmlns:a16="http://schemas.microsoft.com/office/drawing/2014/main" id="{7ACBCB17-2F98-4A60-A761-200568F60A50}"/>
                  </a:ext>
                </a:extLst>
              </p:cNvPr>
              <p:cNvSpPr>
                <a:spLocks noChangeShapeType="1"/>
              </p:cNvSpPr>
              <p:nvPr/>
            </p:nvSpPr>
            <p:spPr bwMode="auto">
              <a:xfrm>
                <a:off x="838" y="3367"/>
                <a:ext cx="1" cy="440"/>
              </a:xfrm>
              <a:prstGeom prst="line">
                <a:avLst/>
              </a:prstGeom>
              <a:noFill/>
              <a:ln w="9525">
                <a:solidFill>
                  <a:srgbClr val="7F7F7F"/>
                </a:solidFill>
                <a:round/>
                <a:headEnd/>
                <a:tailEnd/>
              </a:ln>
              <a:extLst>
                <a:ext uri="{909E8E84-426E-40DD-AFC4-6F175D3DCCD1}">
                  <a14:hiddenFill xmlns:a14="http://schemas.microsoft.com/office/drawing/2010/main">
                    <a:noFill/>
                  </a14:hiddenFill>
                </a:ext>
              </a:extLst>
            </p:spPr>
            <p:txBody>
              <a:bodyPr/>
              <a:lstStyle/>
              <a:p>
                <a:endParaRPr lang="en-ID"/>
              </a:p>
            </p:txBody>
          </p:sp>
          <p:sp>
            <p:nvSpPr>
              <p:cNvPr id="71" name="Line 73">
                <a:extLst>
                  <a:ext uri="{FF2B5EF4-FFF2-40B4-BE49-F238E27FC236}">
                    <a16:creationId xmlns:a16="http://schemas.microsoft.com/office/drawing/2014/main" id="{6AB4F8E2-D08B-4D6E-8880-96921B04FC0C}"/>
                  </a:ext>
                </a:extLst>
              </p:cNvPr>
              <p:cNvSpPr>
                <a:spLocks noChangeShapeType="1"/>
              </p:cNvSpPr>
              <p:nvPr/>
            </p:nvSpPr>
            <p:spPr bwMode="auto">
              <a:xfrm>
                <a:off x="930" y="3367"/>
                <a:ext cx="1" cy="440"/>
              </a:xfrm>
              <a:prstGeom prst="line">
                <a:avLst/>
              </a:prstGeom>
              <a:noFill/>
              <a:ln w="9525">
                <a:solidFill>
                  <a:srgbClr val="7F7F7F"/>
                </a:solidFill>
                <a:round/>
                <a:headEnd/>
                <a:tailEnd/>
              </a:ln>
              <a:extLst>
                <a:ext uri="{909E8E84-426E-40DD-AFC4-6F175D3DCCD1}">
                  <a14:hiddenFill xmlns:a14="http://schemas.microsoft.com/office/drawing/2010/main">
                    <a:noFill/>
                  </a14:hiddenFill>
                </a:ext>
              </a:extLst>
            </p:spPr>
            <p:txBody>
              <a:bodyPr/>
              <a:lstStyle/>
              <a:p>
                <a:endParaRPr lang="en-ID"/>
              </a:p>
            </p:txBody>
          </p:sp>
          <p:sp>
            <p:nvSpPr>
              <p:cNvPr id="72" name="Line 74">
                <a:extLst>
                  <a:ext uri="{FF2B5EF4-FFF2-40B4-BE49-F238E27FC236}">
                    <a16:creationId xmlns:a16="http://schemas.microsoft.com/office/drawing/2014/main" id="{09FF94BA-6C68-4FCB-A8CE-14F4408E847E}"/>
                  </a:ext>
                </a:extLst>
              </p:cNvPr>
              <p:cNvSpPr>
                <a:spLocks noChangeShapeType="1"/>
              </p:cNvSpPr>
              <p:nvPr/>
            </p:nvSpPr>
            <p:spPr bwMode="auto">
              <a:xfrm>
                <a:off x="1022" y="3367"/>
                <a:ext cx="1" cy="440"/>
              </a:xfrm>
              <a:prstGeom prst="line">
                <a:avLst/>
              </a:prstGeom>
              <a:noFill/>
              <a:ln w="9525">
                <a:solidFill>
                  <a:srgbClr val="7F7F7F"/>
                </a:solidFill>
                <a:round/>
                <a:headEnd/>
                <a:tailEnd/>
              </a:ln>
              <a:extLst>
                <a:ext uri="{909E8E84-426E-40DD-AFC4-6F175D3DCCD1}">
                  <a14:hiddenFill xmlns:a14="http://schemas.microsoft.com/office/drawing/2010/main">
                    <a:noFill/>
                  </a14:hiddenFill>
                </a:ext>
              </a:extLst>
            </p:spPr>
            <p:txBody>
              <a:bodyPr/>
              <a:lstStyle/>
              <a:p>
                <a:endParaRPr lang="en-ID"/>
              </a:p>
            </p:txBody>
          </p:sp>
          <p:sp>
            <p:nvSpPr>
              <p:cNvPr id="73" name="Line 75">
                <a:extLst>
                  <a:ext uri="{FF2B5EF4-FFF2-40B4-BE49-F238E27FC236}">
                    <a16:creationId xmlns:a16="http://schemas.microsoft.com/office/drawing/2014/main" id="{C68E7EC6-30EC-4D0B-A80A-6BECAFB074EF}"/>
                  </a:ext>
                </a:extLst>
              </p:cNvPr>
              <p:cNvSpPr>
                <a:spLocks noChangeShapeType="1"/>
              </p:cNvSpPr>
              <p:nvPr/>
            </p:nvSpPr>
            <p:spPr bwMode="auto">
              <a:xfrm flipV="1">
                <a:off x="647" y="3367"/>
                <a:ext cx="1" cy="440"/>
              </a:xfrm>
              <a:prstGeom prst="line">
                <a:avLst/>
              </a:prstGeom>
              <a:noFill/>
              <a:ln w="9525">
                <a:solidFill>
                  <a:srgbClr val="7F7F7F"/>
                </a:solidFill>
                <a:round/>
                <a:headEnd/>
                <a:tailEnd/>
              </a:ln>
              <a:extLst>
                <a:ext uri="{909E8E84-426E-40DD-AFC4-6F175D3DCCD1}">
                  <a14:hiddenFill xmlns:a14="http://schemas.microsoft.com/office/drawing/2010/main">
                    <a:noFill/>
                  </a14:hiddenFill>
                </a:ext>
              </a:extLst>
            </p:spPr>
            <p:txBody>
              <a:bodyPr/>
              <a:lstStyle/>
              <a:p>
                <a:endParaRPr lang="en-ID"/>
              </a:p>
            </p:txBody>
          </p:sp>
          <p:sp>
            <p:nvSpPr>
              <p:cNvPr id="74" name="Line 76">
                <a:extLst>
                  <a:ext uri="{FF2B5EF4-FFF2-40B4-BE49-F238E27FC236}">
                    <a16:creationId xmlns:a16="http://schemas.microsoft.com/office/drawing/2014/main" id="{404AE35E-607A-4F86-90EA-7F784F425500}"/>
                  </a:ext>
                </a:extLst>
              </p:cNvPr>
              <p:cNvSpPr>
                <a:spLocks noChangeShapeType="1"/>
              </p:cNvSpPr>
              <p:nvPr/>
            </p:nvSpPr>
            <p:spPr bwMode="auto">
              <a:xfrm flipV="1">
                <a:off x="745" y="3367"/>
                <a:ext cx="1" cy="440"/>
              </a:xfrm>
              <a:prstGeom prst="line">
                <a:avLst/>
              </a:prstGeom>
              <a:noFill/>
              <a:ln w="9525">
                <a:solidFill>
                  <a:srgbClr val="7F7F7F"/>
                </a:solidFill>
                <a:round/>
                <a:headEnd/>
                <a:tailEnd/>
              </a:ln>
              <a:extLst>
                <a:ext uri="{909E8E84-426E-40DD-AFC4-6F175D3DCCD1}">
                  <a14:hiddenFill xmlns:a14="http://schemas.microsoft.com/office/drawing/2010/main">
                    <a:noFill/>
                  </a14:hiddenFill>
                </a:ext>
              </a:extLst>
            </p:spPr>
            <p:txBody>
              <a:bodyPr/>
              <a:lstStyle/>
              <a:p>
                <a:endParaRPr lang="en-ID"/>
              </a:p>
            </p:txBody>
          </p:sp>
          <p:sp>
            <p:nvSpPr>
              <p:cNvPr id="75" name="Line 77">
                <a:extLst>
                  <a:ext uri="{FF2B5EF4-FFF2-40B4-BE49-F238E27FC236}">
                    <a16:creationId xmlns:a16="http://schemas.microsoft.com/office/drawing/2014/main" id="{1328450A-A613-42EC-807A-49721DFAC31C}"/>
                  </a:ext>
                </a:extLst>
              </p:cNvPr>
              <p:cNvSpPr>
                <a:spLocks noChangeShapeType="1"/>
              </p:cNvSpPr>
              <p:nvPr/>
            </p:nvSpPr>
            <p:spPr bwMode="auto">
              <a:xfrm>
                <a:off x="367" y="3367"/>
                <a:ext cx="1" cy="439"/>
              </a:xfrm>
              <a:prstGeom prst="line">
                <a:avLst/>
              </a:prstGeom>
              <a:noFill/>
              <a:ln w="9525">
                <a:solidFill>
                  <a:srgbClr val="7F7F7F"/>
                </a:solidFill>
                <a:round/>
                <a:headEnd/>
                <a:tailEnd/>
              </a:ln>
              <a:extLst>
                <a:ext uri="{909E8E84-426E-40DD-AFC4-6F175D3DCCD1}">
                  <a14:hiddenFill xmlns:a14="http://schemas.microsoft.com/office/drawing/2010/main">
                    <a:noFill/>
                  </a14:hiddenFill>
                </a:ext>
              </a:extLst>
            </p:spPr>
            <p:txBody>
              <a:bodyPr/>
              <a:lstStyle/>
              <a:p>
                <a:endParaRPr lang="en-ID"/>
              </a:p>
            </p:txBody>
          </p:sp>
        </p:grpSp>
        <p:grpSp>
          <p:nvGrpSpPr>
            <p:cNvPr id="15" name="Group 78">
              <a:extLst>
                <a:ext uri="{FF2B5EF4-FFF2-40B4-BE49-F238E27FC236}">
                  <a16:creationId xmlns:a16="http://schemas.microsoft.com/office/drawing/2014/main" id="{9EAD2C1E-7005-4BA3-8934-C1FB9434ACEE}"/>
                </a:ext>
              </a:extLst>
            </p:cNvPr>
            <p:cNvGrpSpPr>
              <a:grpSpLocks/>
            </p:cNvGrpSpPr>
            <p:nvPr/>
          </p:nvGrpSpPr>
          <p:grpSpPr bwMode="auto">
            <a:xfrm>
              <a:off x="5486400" y="4572000"/>
              <a:ext cx="1328738" cy="631825"/>
              <a:chOff x="1393" y="1199"/>
              <a:chExt cx="837" cy="398"/>
            </a:xfrm>
          </p:grpSpPr>
          <p:sp>
            <p:nvSpPr>
              <p:cNvPr id="43" name="Rectangle 79">
                <a:extLst>
                  <a:ext uri="{FF2B5EF4-FFF2-40B4-BE49-F238E27FC236}">
                    <a16:creationId xmlns:a16="http://schemas.microsoft.com/office/drawing/2014/main" id="{D40A5E37-75D4-42E4-995F-897C2E46D079}"/>
                  </a:ext>
                </a:extLst>
              </p:cNvPr>
              <p:cNvSpPr>
                <a:spLocks noChangeArrowheads="1"/>
              </p:cNvSpPr>
              <p:nvPr/>
            </p:nvSpPr>
            <p:spPr bwMode="auto">
              <a:xfrm>
                <a:off x="1895" y="1199"/>
                <a:ext cx="335" cy="398"/>
              </a:xfrm>
              <a:prstGeom prst="rect">
                <a:avLst/>
              </a:prstGeom>
              <a:solidFill>
                <a:srgbClr val="BFBFBF"/>
              </a:solidFill>
              <a:ln w="7938">
                <a:solidFill>
                  <a:srgbClr val="000000"/>
                </a:solidFill>
                <a:miter lim="800000"/>
                <a:headEnd/>
                <a:tailEnd/>
              </a:ln>
            </p:spPr>
            <p:txBody>
              <a:bodyPr/>
              <a:lstStyle/>
              <a:p>
                <a:endParaRPr lang="en-ID"/>
              </a:p>
            </p:txBody>
          </p:sp>
          <p:sp>
            <p:nvSpPr>
              <p:cNvPr id="44" name="Rectangle 80">
                <a:extLst>
                  <a:ext uri="{FF2B5EF4-FFF2-40B4-BE49-F238E27FC236}">
                    <a16:creationId xmlns:a16="http://schemas.microsoft.com/office/drawing/2014/main" id="{79AB36CC-9FDA-4560-85E9-C66488981CAC}"/>
                  </a:ext>
                </a:extLst>
              </p:cNvPr>
              <p:cNvSpPr>
                <a:spLocks noChangeArrowheads="1"/>
              </p:cNvSpPr>
              <p:nvPr/>
            </p:nvSpPr>
            <p:spPr bwMode="auto">
              <a:xfrm>
                <a:off x="1929" y="1549"/>
                <a:ext cx="262" cy="39"/>
              </a:xfrm>
              <a:prstGeom prst="rect">
                <a:avLst/>
              </a:pr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ID"/>
              </a:p>
            </p:txBody>
          </p:sp>
          <p:sp>
            <p:nvSpPr>
              <p:cNvPr id="45" name="Rectangle 81">
                <a:extLst>
                  <a:ext uri="{FF2B5EF4-FFF2-40B4-BE49-F238E27FC236}">
                    <a16:creationId xmlns:a16="http://schemas.microsoft.com/office/drawing/2014/main" id="{8504E71A-B87E-49C4-9AE0-C9147569BE65}"/>
                  </a:ext>
                </a:extLst>
              </p:cNvPr>
              <p:cNvSpPr>
                <a:spLocks noChangeArrowheads="1"/>
              </p:cNvSpPr>
              <p:nvPr/>
            </p:nvSpPr>
            <p:spPr bwMode="auto">
              <a:xfrm>
                <a:off x="1929" y="1549"/>
                <a:ext cx="262" cy="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ID"/>
              </a:p>
            </p:txBody>
          </p:sp>
          <p:sp>
            <p:nvSpPr>
              <p:cNvPr id="46" name="Rectangle 82">
                <a:extLst>
                  <a:ext uri="{FF2B5EF4-FFF2-40B4-BE49-F238E27FC236}">
                    <a16:creationId xmlns:a16="http://schemas.microsoft.com/office/drawing/2014/main" id="{8BDBE58E-16D9-47F0-8319-CC660B64D9E1}"/>
                  </a:ext>
                </a:extLst>
              </p:cNvPr>
              <p:cNvSpPr>
                <a:spLocks noChangeArrowheads="1"/>
              </p:cNvSpPr>
              <p:nvPr/>
            </p:nvSpPr>
            <p:spPr bwMode="auto">
              <a:xfrm>
                <a:off x="1929" y="1490"/>
                <a:ext cx="262" cy="38"/>
              </a:xfrm>
              <a:prstGeom prst="rect">
                <a:avLst/>
              </a:pr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ID"/>
              </a:p>
            </p:txBody>
          </p:sp>
          <p:sp>
            <p:nvSpPr>
              <p:cNvPr id="47" name="Rectangle 83">
                <a:extLst>
                  <a:ext uri="{FF2B5EF4-FFF2-40B4-BE49-F238E27FC236}">
                    <a16:creationId xmlns:a16="http://schemas.microsoft.com/office/drawing/2014/main" id="{C87FEFD8-82F0-4922-A54E-FD9E097193A8}"/>
                  </a:ext>
                </a:extLst>
              </p:cNvPr>
              <p:cNvSpPr>
                <a:spLocks noChangeArrowheads="1"/>
              </p:cNvSpPr>
              <p:nvPr/>
            </p:nvSpPr>
            <p:spPr bwMode="auto">
              <a:xfrm>
                <a:off x="1929" y="1490"/>
                <a:ext cx="262" cy="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ID"/>
              </a:p>
            </p:txBody>
          </p:sp>
          <p:sp>
            <p:nvSpPr>
              <p:cNvPr id="48" name="Rectangle 84">
                <a:extLst>
                  <a:ext uri="{FF2B5EF4-FFF2-40B4-BE49-F238E27FC236}">
                    <a16:creationId xmlns:a16="http://schemas.microsoft.com/office/drawing/2014/main" id="{55870AEC-348E-4ECC-ADC6-9D814B322E69}"/>
                  </a:ext>
                </a:extLst>
              </p:cNvPr>
              <p:cNvSpPr>
                <a:spLocks noChangeArrowheads="1"/>
              </p:cNvSpPr>
              <p:nvPr/>
            </p:nvSpPr>
            <p:spPr bwMode="auto">
              <a:xfrm>
                <a:off x="1929" y="1430"/>
                <a:ext cx="262" cy="39"/>
              </a:xfrm>
              <a:prstGeom prst="rect">
                <a:avLst/>
              </a:pr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ID"/>
              </a:p>
            </p:txBody>
          </p:sp>
          <p:sp>
            <p:nvSpPr>
              <p:cNvPr id="49" name="Rectangle 85">
                <a:extLst>
                  <a:ext uri="{FF2B5EF4-FFF2-40B4-BE49-F238E27FC236}">
                    <a16:creationId xmlns:a16="http://schemas.microsoft.com/office/drawing/2014/main" id="{21F6F6D5-0513-4F5D-B080-791CC7458417}"/>
                  </a:ext>
                </a:extLst>
              </p:cNvPr>
              <p:cNvSpPr>
                <a:spLocks noChangeArrowheads="1"/>
              </p:cNvSpPr>
              <p:nvPr/>
            </p:nvSpPr>
            <p:spPr bwMode="auto">
              <a:xfrm>
                <a:off x="1929" y="1430"/>
                <a:ext cx="262" cy="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ID"/>
              </a:p>
            </p:txBody>
          </p:sp>
          <p:sp>
            <p:nvSpPr>
              <p:cNvPr id="50" name="Line 86">
                <a:extLst>
                  <a:ext uri="{FF2B5EF4-FFF2-40B4-BE49-F238E27FC236}">
                    <a16:creationId xmlns:a16="http://schemas.microsoft.com/office/drawing/2014/main" id="{27B94C78-F10A-4218-B607-F74B70132199}"/>
                  </a:ext>
                </a:extLst>
              </p:cNvPr>
              <p:cNvSpPr>
                <a:spLocks noChangeShapeType="1"/>
              </p:cNvSpPr>
              <p:nvPr/>
            </p:nvSpPr>
            <p:spPr bwMode="auto">
              <a:xfrm>
                <a:off x="1897" y="1419"/>
                <a:ext cx="332" cy="1"/>
              </a:xfrm>
              <a:prstGeom prst="line">
                <a:avLst/>
              </a:prstGeom>
              <a:noFill/>
              <a:ln w="7938">
                <a:solidFill>
                  <a:srgbClr val="7F7F7F"/>
                </a:solidFill>
                <a:round/>
                <a:headEnd/>
                <a:tailEnd/>
              </a:ln>
              <a:extLst>
                <a:ext uri="{909E8E84-426E-40DD-AFC4-6F175D3DCCD1}">
                  <a14:hiddenFill xmlns:a14="http://schemas.microsoft.com/office/drawing/2010/main">
                    <a:noFill/>
                  </a14:hiddenFill>
                </a:ext>
              </a:extLst>
            </p:spPr>
            <p:txBody>
              <a:bodyPr/>
              <a:lstStyle/>
              <a:p>
                <a:endParaRPr lang="en-ID"/>
              </a:p>
            </p:txBody>
          </p:sp>
          <p:sp>
            <p:nvSpPr>
              <p:cNvPr id="51" name="Line 87">
                <a:extLst>
                  <a:ext uri="{FF2B5EF4-FFF2-40B4-BE49-F238E27FC236}">
                    <a16:creationId xmlns:a16="http://schemas.microsoft.com/office/drawing/2014/main" id="{72235B33-35CA-41FB-B88C-BB28508162F5}"/>
                  </a:ext>
                </a:extLst>
              </p:cNvPr>
              <p:cNvSpPr>
                <a:spLocks noChangeShapeType="1"/>
              </p:cNvSpPr>
              <p:nvPr/>
            </p:nvSpPr>
            <p:spPr bwMode="auto">
              <a:xfrm>
                <a:off x="1897" y="1539"/>
                <a:ext cx="332" cy="1"/>
              </a:xfrm>
              <a:prstGeom prst="line">
                <a:avLst/>
              </a:prstGeom>
              <a:noFill/>
              <a:ln w="7938">
                <a:solidFill>
                  <a:srgbClr val="7F7F7F"/>
                </a:solidFill>
                <a:round/>
                <a:headEnd/>
                <a:tailEnd/>
              </a:ln>
              <a:extLst>
                <a:ext uri="{909E8E84-426E-40DD-AFC4-6F175D3DCCD1}">
                  <a14:hiddenFill xmlns:a14="http://schemas.microsoft.com/office/drawing/2010/main">
                    <a:noFill/>
                  </a14:hiddenFill>
                </a:ext>
              </a:extLst>
            </p:spPr>
            <p:txBody>
              <a:bodyPr/>
              <a:lstStyle/>
              <a:p>
                <a:endParaRPr lang="en-ID"/>
              </a:p>
            </p:txBody>
          </p:sp>
          <p:sp>
            <p:nvSpPr>
              <p:cNvPr id="52" name="Line 88">
                <a:extLst>
                  <a:ext uri="{FF2B5EF4-FFF2-40B4-BE49-F238E27FC236}">
                    <a16:creationId xmlns:a16="http://schemas.microsoft.com/office/drawing/2014/main" id="{5DC8F9AD-D7DB-466D-B0B0-6E57E69A22C0}"/>
                  </a:ext>
                </a:extLst>
              </p:cNvPr>
              <p:cNvSpPr>
                <a:spLocks noChangeShapeType="1"/>
              </p:cNvSpPr>
              <p:nvPr/>
            </p:nvSpPr>
            <p:spPr bwMode="auto">
              <a:xfrm>
                <a:off x="1897" y="1479"/>
                <a:ext cx="332" cy="1"/>
              </a:xfrm>
              <a:prstGeom prst="line">
                <a:avLst/>
              </a:prstGeom>
              <a:noFill/>
              <a:ln w="7938">
                <a:solidFill>
                  <a:srgbClr val="7F7F7F"/>
                </a:solidFill>
                <a:round/>
                <a:headEnd/>
                <a:tailEnd/>
              </a:ln>
              <a:extLst>
                <a:ext uri="{909E8E84-426E-40DD-AFC4-6F175D3DCCD1}">
                  <a14:hiddenFill xmlns:a14="http://schemas.microsoft.com/office/drawing/2010/main">
                    <a:noFill/>
                  </a14:hiddenFill>
                </a:ext>
              </a:extLst>
            </p:spPr>
            <p:txBody>
              <a:bodyPr/>
              <a:lstStyle/>
              <a:p>
                <a:endParaRPr lang="en-ID"/>
              </a:p>
            </p:txBody>
          </p:sp>
          <p:sp>
            <p:nvSpPr>
              <p:cNvPr id="53" name="Rectangle 89">
                <a:extLst>
                  <a:ext uri="{FF2B5EF4-FFF2-40B4-BE49-F238E27FC236}">
                    <a16:creationId xmlns:a16="http://schemas.microsoft.com/office/drawing/2014/main" id="{181F5B8B-86B9-4048-AC33-8DFDF824E9F5}"/>
                  </a:ext>
                </a:extLst>
              </p:cNvPr>
              <p:cNvSpPr>
                <a:spLocks noChangeArrowheads="1"/>
              </p:cNvSpPr>
              <p:nvPr/>
            </p:nvSpPr>
            <p:spPr bwMode="auto">
              <a:xfrm>
                <a:off x="1561" y="1199"/>
                <a:ext cx="335" cy="398"/>
              </a:xfrm>
              <a:prstGeom prst="rect">
                <a:avLst/>
              </a:prstGeom>
              <a:solidFill>
                <a:srgbClr val="BFBFBF"/>
              </a:solidFill>
              <a:ln w="7938">
                <a:solidFill>
                  <a:srgbClr val="000000"/>
                </a:solidFill>
                <a:miter lim="800000"/>
                <a:headEnd/>
                <a:tailEnd/>
              </a:ln>
            </p:spPr>
            <p:txBody>
              <a:bodyPr/>
              <a:lstStyle/>
              <a:p>
                <a:endParaRPr lang="en-ID"/>
              </a:p>
            </p:txBody>
          </p:sp>
          <p:sp>
            <p:nvSpPr>
              <p:cNvPr id="54" name="Rectangle 90">
                <a:extLst>
                  <a:ext uri="{FF2B5EF4-FFF2-40B4-BE49-F238E27FC236}">
                    <a16:creationId xmlns:a16="http://schemas.microsoft.com/office/drawing/2014/main" id="{20A0D04F-35AD-4FCF-B836-F81615F68D01}"/>
                  </a:ext>
                </a:extLst>
              </p:cNvPr>
              <p:cNvSpPr>
                <a:spLocks noChangeArrowheads="1"/>
              </p:cNvSpPr>
              <p:nvPr/>
            </p:nvSpPr>
            <p:spPr bwMode="auto">
              <a:xfrm>
                <a:off x="1595" y="1549"/>
                <a:ext cx="263" cy="39"/>
              </a:xfrm>
              <a:prstGeom prst="rect">
                <a:avLst/>
              </a:pr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ID"/>
              </a:p>
            </p:txBody>
          </p:sp>
          <p:sp>
            <p:nvSpPr>
              <p:cNvPr id="55" name="Rectangle 91">
                <a:extLst>
                  <a:ext uri="{FF2B5EF4-FFF2-40B4-BE49-F238E27FC236}">
                    <a16:creationId xmlns:a16="http://schemas.microsoft.com/office/drawing/2014/main" id="{ADC2E114-4887-4401-A9BD-1AA45C566DAB}"/>
                  </a:ext>
                </a:extLst>
              </p:cNvPr>
              <p:cNvSpPr>
                <a:spLocks noChangeArrowheads="1"/>
              </p:cNvSpPr>
              <p:nvPr/>
            </p:nvSpPr>
            <p:spPr bwMode="auto">
              <a:xfrm>
                <a:off x="1595" y="1549"/>
                <a:ext cx="263" cy="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ID"/>
              </a:p>
            </p:txBody>
          </p:sp>
          <p:sp>
            <p:nvSpPr>
              <p:cNvPr id="56" name="Rectangle 92">
                <a:extLst>
                  <a:ext uri="{FF2B5EF4-FFF2-40B4-BE49-F238E27FC236}">
                    <a16:creationId xmlns:a16="http://schemas.microsoft.com/office/drawing/2014/main" id="{D596ED22-2051-4B75-9EB1-BA7FEB8FECD6}"/>
                  </a:ext>
                </a:extLst>
              </p:cNvPr>
              <p:cNvSpPr>
                <a:spLocks noChangeArrowheads="1"/>
              </p:cNvSpPr>
              <p:nvPr/>
            </p:nvSpPr>
            <p:spPr bwMode="auto">
              <a:xfrm>
                <a:off x="1595" y="1490"/>
                <a:ext cx="263" cy="38"/>
              </a:xfrm>
              <a:prstGeom prst="rect">
                <a:avLst/>
              </a:pr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ID"/>
              </a:p>
            </p:txBody>
          </p:sp>
          <p:sp>
            <p:nvSpPr>
              <p:cNvPr id="57" name="Rectangle 93">
                <a:extLst>
                  <a:ext uri="{FF2B5EF4-FFF2-40B4-BE49-F238E27FC236}">
                    <a16:creationId xmlns:a16="http://schemas.microsoft.com/office/drawing/2014/main" id="{6E608E0D-4778-463F-85FA-B97E701B6F44}"/>
                  </a:ext>
                </a:extLst>
              </p:cNvPr>
              <p:cNvSpPr>
                <a:spLocks noChangeArrowheads="1"/>
              </p:cNvSpPr>
              <p:nvPr/>
            </p:nvSpPr>
            <p:spPr bwMode="auto">
              <a:xfrm>
                <a:off x="1595" y="1490"/>
                <a:ext cx="263" cy="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ID"/>
              </a:p>
            </p:txBody>
          </p:sp>
          <p:sp>
            <p:nvSpPr>
              <p:cNvPr id="58" name="Rectangle 94">
                <a:extLst>
                  <a:ext uri="{FF2B5EF4-FFF2-40B4-BE49-F238E27FC236}">
                    <a16:creationId xmlns:a16="http://schemas.microsoft.com/office/drawing/2014/main" id="{26D2E8B6-0C26-4303-A369-EDC15373B1B8}"/>
                  </a:ext>
                </a:extLst>
              </p:cNvPr>
              <p:cNvSpPr>
                <a:spLocks noChangeArrowheads="1"/>
              </p:cNvSpPr>
              <p:nvPr/>
            </p:nvSpPr>
            <p:spPr bwMode="auto">
              <a:xfrm>
                <a:off x="1595" y="1430"/>
                <a:ext cx="263" cy="39"/>
              </a:xfrm>
              <a:prstGeom prst="rect">
                <a:avLst/>
              </a:pr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ID"/>
              </a:p>
            </p:txBody>
          </p:sp>
          <p:sp>
            <p:nvSpPr>
              <p:cNvPr id="59" name="Rectangle 95">
                <a:extLst>
                  <a:ext uri="{FF2B5EF4-FFF2-40B4-BE49-F238E27FC236}">
                    <a16:creationId xmlns:a16="http://schemas.microsoft.com/office/drawing/2014/main" id="{F382751F-CC29-45DC-BFF5-D0FB0EF016A5}"/>
                  </a:ext>
                </a:extLst>
              </p:cNvPr>
              <p:cNvSpPr>
                <a:spLocks noChangeArrowheads="1"/>
              </p:cNvSpPr>
              <p:nvPr/>
            </p:nvSpPr>
            <p:spPr bwMode="auto">
              <a:xfrm>
                <a:off x="1595" y="1430"/>
                <a:ext cx="263" cy="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ID"/>
              </a:p>
            </p:txBody>
          </p:sp>
          <p:sp>
            <p:nvSpPr>
              <p:cNvPr id="60" name="Line 96">
                <a:extLst>
                  <a:ext uri="{FF2B5EF4-FFF2-40B4-BE49-F238E27FC236}">
                    <a16:creationId xmlns:a16="http://schemas.microsoft.com/office/drawing/2014/main" id="{D3352331-218E-4CA8-8141-448E908A2150}"/>
                  </a:ext>
                </a:extLst>
              </p:cNvPr>
              <p:cNvSpPr>
                <a:spLocks noChangeShapeType="1"/>
              </p:cNvSpPr>
              <p:nvPr/>
            </p:nvSpPr>
            <p:spPr bwMode="auto">
              <a:xfrm>
                <a:off x="1562" y="1419"/>
                <a:ext cx="332" cy="1"/>
              </a:xfrm>
              <a:prstGeom prst="line">
                <a:avLst/>
              </a:prstGeom>
              <a:noFill/>
              <a:ln w="7938">
                <a:solidFill>
                  <a:srgbClr val="7F7F7F"/>
                </a:solidFill>
                <a:round/>
                <a:headEnd/>
                <a:tailEnd/>
              </a:ln>
              <a:extLst>
                <a:ext uri="{909E8E84-426E-40DD-AFC4-6F175D3DCCD1}">
                  <a14:hiddenFill xmlns:a14="http://schemas.microsoft.com/office/drawing/2010/main">
                    <a:noFill/>
                  </a14:hiddenFill>
                </a:ext>
              </a:extLst>
            </p:spPr>
            <p:txBody>
              <a:bodyPr/>
              <a:lstStyle/>
              <a:p>
                <a:endParaRPr lang="en-ID"/>
              </a:p>
            </p:txBody>
          </p:sp>
          <p:sp>
            <p:nvSpPr>
              <p:cNvPr id="61" name="Line 97">
                <a:extLst>
                  <a:ext uri="{FF2B5EF4-FFF2-40B4-BE49-F238E27FC236}">
                    <a16:creationId xmlns:a16="http://schemas.microsoft.com/office/drawing/2014/main" id="{C97F3F6A-445B-4FB5-BCB9-43C72039DF5B}"/>
                  </a:ext>
                </a:extLst>
              </p:cNvPr>
              <p:cNvSpPr>
                <a:spLocks noChangeShapeType="1"/>
              </p:cNvSpPr>
              <p:nvPr/>
            </p:nvSpPr>
            <p:spPr bwMode="auto">
              <a:xfrm>
                <a:off x="1562" y="1539"/>
                <a:ext cx="332" cy="1"/>
              </a:xfrm>
              <a:prstGeom prst="line">
                <a:avLst/>
              </a:prstGeom>
              <a:noFill/>
              <a:ln w="7938">
                <a:solidFill>
                  <a:srgbClr val="7F7F7F"/>
                </a:solidFill>
                <a:round/>
                <a:headEnd/>
                <a:tailEnd/>
              </a:ln>
              <a:extLst>
                <a:ext uri="{909E8E84-426E-40DD-AFC4-6F175D3DCCD1}">
                  <a14:hiddenFill xmlns:a14="http://schemas.microsoft.com/office/drawing/2010/main">
                    <a:noFill/>
                  </a14:hiddenFill>
                </a:ext>
              </a:extLst>
            </p:spPr>
            <p:txBody>
              <a:bodyPr/>
              <a:lstStyle/>
              <a:p>
                <a:endParaRPr lang="en-ID"/>
              </a:p>
            </p:txBody>
          </p:sp>
          <p:sp>
            <p:nvSpPr>
              <p:cNvPr id="62" name="Line 98">
                <a:extLst>
                  <a:ext uri="{FF2B5EF4-FFF2-40B4-BE49-F238E27FC236}">
                    <a16:creationId xmlns:a16="http://schemas.microsoft.com/office/drawing/2014/main" id="{91567D31-98B0-4E3A-A68F-17AFB852B41C}"/>
                  </a:ext>
                </a:extLst>
              </p:cNvPr>
              <p:cNvSpPr>
                <a:spLocks noChangeShapeType="1"/>
              </p:cNvSpPr>
              <p:nvPr/>
            </p:nvSpPr>
            <p:spPr bwMode="auto">
              <a:xfrm>
                <a:off x="1562" y="1479"/>
                <a:ext cx="332" cy="1"/>
              </a:xfrm>
              <a:prstGeom prst="line">
                <a:avLst/>
              </a:prstGeom>
              <a:noFill/>
              <a:ln w="7938">
                <a:solidFill>
                  <a:srgbClr val="7F7F7F"/>
                </a:solidFill>
                <a:round/>
                <a:headEnd/>
                <a:tailEnd/>
              </a:ln>
              <a:extLst>
                <a:ext uri="{909E8E84-426E-40DD-AFC4-6F175D3DCCD1}">
                  <a14:hiddenFill xmlns:a14="http://schemas.microsoft.com/office/drawing/2010/main">
                    <a:noFill/>
                  </a14:hiddenFill>
                </a:ext>
              </a:extLst>
            </p:spPr>
            <p:txBody>
              <a:bodyPr/>
              <a:lstStyle/>
              <a:p>
                <a:endParaRPr lang="en-ID"/>
              </a:p>
            </p:txBody>
          </p:sp>
          <p:sp>
            <p:nvSpPr>
              <p:cNvPr id="63" name="Rectangle 99">
                <a:extLst>
                  <a:ext uri="{FF2B5EF4-FFF2-40B4-BE49-F238E27FC236}">
                    <a16:creationId xmlns:a16="http://schemas.microsoft.com/office/drawing/2014/main" id="{38B04D56-F76C-4ACA-82E9-13396379BF33}"/>
                  </a:ext>
                </a:extLst>
              </p:cNvPr>
              <p:cNvSpPr>
                <a:spLocks noChangeArrowheads="1"/>
              </p:cNvSpPr>
              <p:nvPr/>
            </p:nvSpPr>
            <p:spPr bwMode="auto">
              <a:xfrm>
                <a:off x="1393" y="1199"/>
                <a:ext cx="168" cy="398"/>
              </a:xfrm>
              <a:prstGeom prst="rect">
                <a:avLst/>
              </a:prstGeom>
              <a:solidFill>
                <a:srgbClr val="BFBFBF"/>
              </a:solidFill>
              <a:ln w="7938">
                <a:solidFill>
                  <a:srgbClr val="000000"/>
                </a:solidFill>
                <a:miter lim="800000"/>
                <a:headEnd/>
                <a:tailEnd/>
              </a:ln>
            </p:spPr>
            <p:txBody>
              <a:bodyPr/>
              <a:lstStyle/>
              <a:p>
                <a:endParaRPr lang="en-ID"/>
              </a:p>
            </p:txBody>
          </p:sp>
          <p:sp>
            <p:nvSpPr>
              <p:cNvPr id="64" name="Line 100">
                <a:extLst>
                  <a:ext uri="{FF2B5EF4-FFF2-40B4-BE49-F238E27FC236}">
                    <a16:creationId xmlns:a16="http://schemas.microsoft.com/office/drawing/2014/main" id="{86D6CAFD-D472-44FA-B5DE-AB0D08E2F434}"/>
                  </a:ext>
                </a:extLst>
              </p:cNvPr>
              <p:cNvSpPr>
                <a:spLocks noChangeShapeType="1"/>
              </p:cNvSpPr>
              <p:nvPr/>
            </p:nvSpPr>
            <p:spPr bwMode="auto">
              <a:xfrm>
                <a:off x="1393" y="1419"/>
                <a:ext cx="167" cy="1"/>
              </a:xfrm>
              <a:prstGeom prst="line">
                <a:avLst/>
              </a:prstGeom>
              <a:noFill/>
              <a:ln w="7938">
                <a:solidFill>
                  <a:srgbClr val="7F7F7F"/>
                </a:solidFill>
                <a:round/>
                <a:headEnd/>
                <a:tailEnd/>
              </a:ln>
              <a:extLst>
                <a:ext uri="{909E8E84-426E-40DD-AFC4-6F175D3DCCD1}">
                  <a14:hiddenFill xmlns:a14="http://schemas.microsoft.com/office/drawing/2010/main">
                    <a:noFill/>
                  </a14:hiddenFill>
                </a:ext>
              </a:extLst>
            </p:spPr>
            <p:txBody>
              <a:bodyPr/>
              <a:lstStyle/>
              <a:p>
                <a:endParaRPr lang="en-ID"/>
              </a:p>
            </p:txBody>
          </p:sp>
          <p:sp>
            <p:nvSpPr>
              <p:cNvPr id="65" name="Rectangle 101">
                <a:extLst>
                  <a:ext uri="{FF2B5EF4-FFF2-40B4-BE49-F238E27FC236}">
                    <a16:creationId xmlns:a16="http://schemas.microsoft.com/office/drawing/2014/main" id="{7EABFA5E-4FD6-4107-8209-C5C724A84068}"/>
                  </a:ext>
                </a:extLst>
              </p:cNvPr>
              <p:cNvSpPr>
                <a:spLocks noChangeArrowheads="1"/>
              </p:cNvSpPr>
              <p:nvPr/>
            </p:nvSpPr>
            <p:spPr bwMode="auto">
              <a:xfrm>
                <a:off x="1457" y="1443"/>
                <a:ext cx="45" cy="150"/>
              </a:xfrm>
              <a:prstGeom prst="rect">
                <a:avLst/>
              </a:prstGeom>
              <a:solidFill>
                <a:srgbClr val="D9D9D9"/>
              </a:solidFill>
              <a:ln w="7938">
                <a:solidFill>
                  <a:srgbClr val="7F7F7F"/>
                </a:solidFill>
                <a:miter lim="800000"/>
                <a:headEnd/>
                <a:tailEnd/>
              </a:ln>
            </p:spPr>
            <p:txBody>
              <a:bodyPr/>
              <a:lstStyle/>
              <a:p>
                <a:endParaRPr lang="en-ID"/>
              </a:p>
            </p:txBody>
          </p:sp>
        </p:grpSp>
        <p:grpSp>
          <p:nvGrpSpPr>
            <p:cNvPr id="16" name="Group 126">
              <a:extLst>
                <a:ext uri="{FF2B5EF4-FFF2-40B4-BE49-F238E27FC236}">
                  <a16:creationId xmlns:a16="http://schemas.microsoft.com/office/drawing/2014/main" id="{8AC7B785-0556-4FC6-B7DD-9C1FAC4CBC98}"/>
                </a:ext>
              </a:extLst>
            </p:cNvPr>
            <p:cNvGrpSpPr>
              <a:grpSpLocks/>
            </p:cNvGrpSpPr>
            <p:nvPr/>
          </p:nvGrpSpPr>
          <p:grpSpPr bwMode="auto">
            <a:xfrm>
              <a:off x="635000" y="2682875"/>
              <a:ext cx="1328738" cy="631825"/>
              <a:chOff x="1393" y="1199"/>
              <a:chExt cx="837" cy="398"/>
            </a:xfrm>
          </p:grpSpPr>
          <p:sp>
            <p:nvSpPr>
              <p:cNvPr id="20" name="Rectangle 127">
                <a:extLst>
                  <a:ext uri="{FF2B5EF4-FFF2-40B4-BE49-F238E27FC236}">
                    <a16:creationId xmlns:a16="http://schemas.microsoft.com/office/drawing/2014/main" id="{74AA05FF-A065-433C-8E01-FE4919DD6301}"/>
                  </a:ext>
                </a:extLst>
              </p:cNvPr>
              <p:cNvSpPr>
                <a:spLocks noChangeArrowheads="1"/>
              </p:cNvSpPr>
              <p:nvPr/>
            </p:nvSpPr>
            <p:spPr bwMode="auto">
              <a:xfrm>
                <a:off x="1895" y="1199"/>
                <a:ext cx="335" cy="398"/>
              </a:xfrm>
              <a:prstGeom prst="rect">
                <a:avLst/>
              </a:prstGeom>
              <a:solidFill>
                <a:srgbClr val="BFBFBF"/>
              </a:solidFill>
              <a:ln w="7938">
                <a:solidFill>
                  <a:srgbClr val="000000"/>
                </a:solidFill>
                <a:miter lim="800000"/>
                <a:headEnd/>
                <a:tailEnd/>
              </a:ln>
            </p:spPr>
            <p:txBody>
              <a:bodyPr/>
              <a:lstStyle/>
              <a:p>
                <a:endParaRPr lang="en-ID"/>
              </a:p>
            </p:txBody>
          </p:sp>
          <p:sp>
            <p:nvSpPr>
              <p:cNvPr id="21" name="Rectangle 128">
                <a:extLst>
                  <a:ext uri="{FF2B5EF4-FFF2-40B4-BE49-F238E27FC236}">
                    <a16:creationId xmlns:a16="http://schemas.microsoft.com/office/drawing/2014/main" id="{040A48D4-557E-4B19-8373-ED185D8F4AF6}"/>
                  </a:ext>
                </a:extLst>
              </p:cNvPr>
              <p:cNvSpPr>
                <a:spLocks noChangeArrowheads="1"/>
              </p:cNvSpPr>
              <p:nvPr/>
            </p:nvSpPr>
            <p:spPr bwMode="auto">
              <a:xfrm>
                <a:off x="1929" y="1549"/>
                <a:ext cx="262" cy="39"/>
              </a:xfrm>
              <a:prstGeom prst="rect">
                <a:avLst/>
              </a:pr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ID"/>
              </a:p>
            </p:txBody>
          </p:sp>
          <p:sp>
            <p:nvSpPr>
              <p:cNvPr id="22" name="Rectangle 129">
                <a:extLst>
                  <a:ext uri="{FF2B5EF4-FFF2-40B4-BE49-F238E27FC236}">
                    <a16:creationId xmlns:a16="http://schemas.microsoft.com/office/drawing/2014/main" id="{A2AE03A7-8D0D-468A-BF5B-A85C92D35650}"/>
                  </a:ext>
                </a:extLst>
              </p:cNvPr>
              <p:cNvSpPr>
                <a:spLocks noChangeArrowheads="1"/>
              </p:cNvSpPr>
              <p:nvPr/>
            </p:nvSpPr>
            <p:spPr bwMode="auto">
              <a:xfrm>
                <a:off x="1929" y="1549"/>
                <a:ext cx="262" cy="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ID"/>
              </a:p>
            </p:txBody>
          </p:sp>
          <p:sp>
            <p:nvSpPr>
              <p:cNvPr id="23" name="Rectangle 130">
                <a:extLst>
                  <a:ext uri="{FF2B5EF4-FFF2-40B4-BE49-F238E27FC236}">
                    <a16:creationId xmlns:a16="http://schemas.microsoft.com/office/drawing/2014/main" id="{85FA0DE2-F457-4E63-9647-51BDFFBFFB89}"/>
                  </a:ext>
                </a:extLst>
              </p:cNvPr>
              <p:cNvSpPr>
                <a:spLocks noChangeArrowheads="1"/>
              </p:cNvSpPr>
              <p:nvPr/>
            </p:nvSpPr>
            <p:spPr bwMode="auto">
              <a:xfrm>
                <a:off x="1929" y="1490"/>
                <a:ext cx="262" cy="38"/>
              </a:xfrm>
              <a:prstGeom prst="rect">
                <a:avLst/>
              </a:pr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ID"/>
              </a:p>
            </p:txBody>
          </p:sp>
          <p:sp>
            <p:nvSpPr>
              <p:cNvPr id="24" name="Rectangle 131">
                <a:extLst>
                  <a:ext uri="{FF2B5EF4-FFF2-40B4-BE49-F238E27FC236}">
                    <a16:creationId xmlns:a16="http://schemas.microsoft.com/office/drawing/2014/main" id="{81C8AB46-5330-435E-8B5F-1A75FD16A0E3}"/>
                  </a:ext>
                </a:extLst>
              </p:cNvPr>
              <p:cNvSpPr>
                <a:spLocks noChangeArrowheads="1"/>
              </p:cNvSpPr>
              <p:nvPr/>
            </p:nvSpPr>
            <p:spPr bwMode="auto">
              <a:xfrm>
                <a:off x="1929" y="1490"/>
                <a:ext cx="262" cy="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ID"/>
              </a:p>
            </p:txBody>
          </p:sp>
          <p:sp>
            <p:nvSpPr>
              <p:cNvPr id="25" name="Rectangle 132">
                <a:extLst>
                  <a:ext uri="{FF2B5EF4-FFF2-40B4-BE49-F238E27FC236}">
                    <a16:creationId xmlns:a16="http://schemas.microsoft.com/office/drawing/2014/main" id="{C7E0B2E5-D23F-41F1-8602-0E0699DF6DB9}"/>
                  </a:ext>
                </a:extLst>
              </p:cNvPr>
              <p:cNvSpPr>
                <a:spLocks noChangeArrowheads="1"/>
              </p:cNvSpPr>
              <p:nvPr/>
            </p:nvSpPr>
            <p:spPr bwMode="auto">
              <a:xfrm>
                <a:off x="1929" y="1430"/>
                <a:ext cx="262" cy="39"/>
              </a:xfrm>
              <a:prstGeom prst="rect">
                <a:avLst/>
              </a:pr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ID"/>
              </a:p>
            </p:txBody>
          </p:sp>
          <p:sp>
            <p:nvSpPr>
              <p:cNvPr id="26" name="Rectangle 133">
                <a:extLst>
                  <a:ext uri="{FF2B5EF4-FFF2-40B4-BE49-F238E27FC236}">
                    <a16:creationId xmlns:a16="http://schemas.microsoft.com/office/drawing/2014/main" id="{C4F04AFF-81AC-45FA-8F4F-9FE53A0D3B5C}"/>
                  </a:ext>
                </a:extLst>
              </p:cNvPr>
              <p:cNvSpPr>
                <a:spLocks noChangeArrowheads="1"/>
              </p:cNvSpPr>
              <p:nvPr/>
            </p:nvSpPr>
            <p:spPr bwMode="auto">
              <a:xfrm>
                <a:off x="1929" y="1430"/>
                <a:ext cx="262" cy="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ID"/>
              </a:p>
            </p:txBody>
          </p:sp>
          <p:sp>
            <p:nvSpPr>
              <p:cNvPr id="27" name="Line 134">
                <a:extLst>
                  <a:ext uri="{FF2B5EF4-FFF2-40B4-BE49-F238E27FC236}">
                    <a16:creationId xmlns:a16="http://schemas.microsoft.com/office/drawing/2014/main" id="{0CBE99FF-9C80-41C6-8A3B-44C9E2492B75}"/>
                  </a:ext>
                </a:extLst>
              </p:cNvPr>
              <p:cNvSpPr>
                <a:spLocks noChangeShapeType="1"/>
              </p:cNvSpPr>
              <p:nvPr/>
            </p:nvSpPr>
            <p:spPr bwMode="auto">
              <a:xfrm>
                <a:off x="1897" y="1419"/>
                <a:ext cx="332" cy="1"/>
              </a:xfrm>
              <a:prstGeom prst="line">
                <a:avLst/>
              </a:prstGeom>
              <a:noFill/>
              <a:ln w="7938">
                <a:solidFill>
                  <a:srgbClr val="7F7F7F"/>
                </a:solidFill>
                <a:round/>
                <a:headEnd/>
                <a:tailEnd/>
              </a:ln>
              <a:extLst>
                <a:ext uri="{909E8E84-426E-40DD-AFC4-6F175D3DCCD1}">
                  <a14:hiddenFill xmlns:a14="http://schemas.microsoft.com/office/drawing/2010/main">
                    <a:noFill/>
                  </a14:hiddenFill>
                </a:ext>
              </a:extLst>
            </p:spPr>
            <p:txBody>
              <a:bodyPr/>
              <a:lstStyle/>
              <a:p>
                <a:endParaRPr lang="en-ID"/>
              </a:p>
            </p:txBody>
          </p:sp>
          <p:sp>
            <p:nvSpPr>
              <p:cNvPr id="28" name="Line 135">
                <a:extLst>
                  <a:ext uri="{FF2B5EF4-FFF2-40B4-BE49-F238E27FC236}">
                    <a16:creationId xmlns:a16="http://schemas.microsoft.com/office/drawing/2014/main" id="{A678E907-5B23-48B5-950C-9F0D43C4B8F1}"/>
                  </a:ext>
                </a:extLst>
              </p:cNvPr>
              <p:cNvSpPr>
                <a:spLocks noChangeShapeType="1"/>
              </p:cNvSpPr>
              <p:nvPr/>
            </p:nvSpPr>
            <p:spPr bwMode="auto">
              <a:xfrm>
                <a:off x="1897" y="1539"/>
                <a:ext cx="332" cy="1"/>
              </a:xfrm>
              <a:prstGeom prst="line">
                <a:avLst/>
              </a:prstGeom>
              <a:noFill/>
              <a:ln w="7938">
                <a:solidFill>
                  <a:srgbClr val="7F7F7F"/>
                </a:solidFill>
                <a:round/>
                <a:headEnd/>
                <a:tailEnd/>
              </a:ln>
              <a:extLst>
                <a:ext uri="{909E8E84-426E-40DD-AFC4-6F175D3DCCD1}">
                  <a14:hiddenFill xmlns:a14="http://schemas.microsoft.com/office/drawing/2010/main">
                    <a:noFill/>
                  </a14:hiddenFill>
                </a:ext>
              </a:extLst>
            </p:spPr>
            <p:txBody>
              <a:bodyPr/>
              <a:lstStyle/>
              <a:p>
                <a:endParaRPr lang="en-ID"/>
              </a:p>
            </p:txBody>
          </p:sp>
          <p:sp>
            <p:nvSpPr>
              <p:cNvPr id="29" name="Line 136">
                <a:extLst>
                  <a:ext uri="{FF2B5EF4-FFF2-40B4-BE49-F238E27FC236}">
                    <a16:creationId xmlns:a16="http://schemas.microsoft.com/office/drawing/2014/main" id="{5601DC0C-8B53-4501-9F29-626ABDDF0610}"/>
                  </a:ext>
                </a:extLst>
              </p:cNvPr>
              <p:cNvSpPr>
                <a:spLocks noChangeShapeType="1"/>
              </p:cNvSpPr>
              <p:nvPr/>
            </p:nvSpPr>
            <p:spPr bwMode="auto">
              <a:xfrm>
                <a:off x="1897" y="1479"/>
                <a:ext cx="332" cy="1"/>
              </a:xfrm>
              <a:prstGeom prst="line">
                <a:avLst/>
              </a:prstGeom>
              <a:noFill/>
              <a:ln w="7938">
                <a:solidFill>
                  <a:srgbClr val="7F7F7F"/>
                </a:solidFill>
                <a:round/>
                <a:headEnd/>
                <a:tailEnd/>
              </a:ln>
              <a:extLst>
                <a:ext uri="{909E8E84-426E-40DD-AFC4-6F175D3DCCD1}">
                  <a14:hiddenFill xmlns:a14="http://schemas.microsoft.com/office/drawing/2010/main">
                    <a:noFill/>
                  </a14:hiddenFill>
                </a:ext>
              </a:extLst>
            </p:spPr>
            <p:txBody>
              <a:bodyPr/>
              <a:lstStyle/>
              <a:p>
                <a:endParaRPr lang="en-ID"/>
              </a:p>
            </p:txBody>
          </p:sp>
          <p:sp>
            <p:nvSpPr>
              <p:cNvPr id="30" name="Rectangle 137">
                <a:extLst>
                  <a:ext uri="{FF2B5EF4-FFF2-40B4-BE49-F238E27FC236}">
                    <a16:creationId xmlns:a16="http://schemas.microsoft.com/office/drawing/2014/main" id="{55C729AA-1C83-44F7-BD05-97F803738B82}"/>
                  </a:ext>
                </a:extLst>
              </p:cNvPr>
              <p:cNvSpPr>
                <a:spLocks noChangeArrowheads="1"/>
              </p:cNvSpPr>
              <p:nvPr/>
            </p:nvSpPr>
            <p:spPr bwMode="auto">
              <a:xfrm>
                <a:off x="1561" y="1199"/>
                <a:ext cx="335" cy="398"/>
              </a:xfrm>
              <a:prstGeom prst="rect">
                <a:avLst/>
              </a:prstGeom>
              <a:solidFill>
                <a:srgbClr val="BFBFBF"/>
              </a:solidFill>
              <a:ln w="7938">
                <a:solidFill>
                  <a:srgbClr val="000000"/>
                </a:solidFill>
                <a:miter lim="800000"/>
                <a:headEnd/>
                <a:tailEnd/>
              </a:ln>
            </p:spPr>
            <p:txBody>
              <a:bodyPr/>
              <a:lstStyle/>
              <a:p>
                <a:endParaRPr lang="en-ID"/>
              </a:p>
            </p:txBody>
          </p:sp>
          <p:sp>
            <p:nvSpPr>
              <p:cNvPr id="31" name="Rectangle 138">
                <a:extLst>
                  <a:ext uri="{FF2B5EF4-FFF2-40B4-BE49-F238E27FC236}">
                    <a16:creationId xmlns:a16="http://schemas.microsoft.com/office/drawing/2014/main" id="{BD3A12EF-896E-4328-9744-EBD314CE759A}"/>
                  </a:ext>
                </a:extLst>
              </p:cNvPr>
              <p:cNvSpPr>
                <a:spLocks noChangeArrowheads="1"/>
              </p:cNvSpPr>
              <p:nvPr/>
            </p:nvSpPr>
            <p:spPr bwMode="auto">
              <a:xfrm>
                <a:off x="1595" y="1549"/>
                <a:ext cx="263" cy="39"/>
              </a:xfrm>
              <a:prstGeom prst="rect">
                <a:avLst/>
              </a:pr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ID"/>
              </a:p>
            </p:txBody>
          </p:sp>
          <p:sp>
            <p:nvSpPr>
              <p:cNvPr id="32" name="Rectangle 139">
                <a:extLst>
                  <a:ext uri="{FF2B5EF4-FFF2-40B4-BE49-F238E27FC236}">
                    <a16:creationId xmlns:a16="http://schemas.microsoft.com/office/drawing/2014/main" id="{53A28E0D-A1C8-466B-816F-90B590E1928D}"/>
                  </a:ext>
                </a:extLst>
              </p:cNvPr>
              <p:cNvSpPr>
                <a:spLocks noChangeArrowheads="1"/>
              </p:cNvSpPr>
              <p:nvPr/>
            </p:nvSpPr>
            <p:spPr bwMode="auto">
              <a:xfrm>
                <a:off x="1595" y="1549"/>
                <a:ext cx="263" cy="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ID"/>
              </a:p>
            </p:txBody>
          </p:sp>
          <p:sp>
            <p:nvSpPr>
              <p:cNvPr id="33" name="Rectangle 140">
                <a:extLst>
                  <a:ext uri="{FF2B5EF4-FFF2-40B4-BE49-F238E27FC236}">
                    <a16:creationId xmlns:a16="http://schemas.microsoft.com/office/drawing/2014/main" id="{A37B16DF-4918-4B3A-A4C1-C3CA3E66F300}"/>
                  </a:ext>
                </a:extLst>
              </p:cNvPr>
              <p:cNvSpPr>
                <a:spLocks noChangeArrowheads="1"/>
              </p:cNvSpPr>
              <p:nvPr/>
            </p:nvSpPr>
            <p:spPr bwMode="auto">
              <a:xfrm>
                <a:off x="1595" y="1490"/>
                <a:ext cx="263" cy="38"/>
              </a:xfrm>
              <a:prstGeom prst="rect">
                <a:avLst/>
              </a:pr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ID"/>
              </a:p>
            </p:txBody>
          </p:sp>
          <p:sp>
            <p:nvSpPr>
              <p:cNvPr id="34" name="Rectangle 141">
                <a:extLst>
                  <a:ext uri="{FF2B5EF4-FFF2-40B4-BE49-F238E27FC236}">
                    <a16:creationId xmlns:a16="http://schemas.microsoft.com/office/drawing/2014/main" id="{2D45E0BE-B8F2-47F4-A635-DC809A33ED9E}"/>
                  </a:ext>
                </a:extLst>
              </p:cNvPr>
              <p:cNvSpPr>
                <a:spLocks noChangeArrowheads="1"/>
              </p:cNvSpPr>
              <p:nvPr/>
            </p:nvSpPr>
            <p:spPr bwMode="auto">
              <a:xfrm>
                <a:off x="1595" y="1490"/>
                <a:ext cx="263" cy="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ID"/>
              </a:p>
            </p:txBody>
          </p:sp>
          <p:sp>
            <p:nvSpPr>
              <p:cNvPr id="35" name="Rectangle 142">
                <a:extLst>
                  <a:ext uri="{FF2B5EF4-FFF2-40B4-BE49-F238E27FC236}">
                    <a16:creationId xmlns:a16="http://schemas.microsoft.com/office/drawing/2014/main" id="{01604D73-8656-44A1-AB8A-2AB15AB45FA5}"/>
                  </a:ext>
                </a:extLst>
              </p:cNvPr>
              <p:cNvSpPr>
                <a:spLocks noChangeArrowheads="1"/>
              </p:cNvSpPr>
              <p:nvPr/>
            </p:nvSpPr>
            <p:spPr bwMode="auto">
              <a:xfrm>
                <a:off x="1595" y="1430"/>
                <a:ext cx="263" cy="39"/>
              </a:xfrm>
              <a:prstGeom prst="rect">
                <a:avLst/>
              </a:pr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ID"/>
              </a:p>
            </p:txBody>
          </p:sp>
          <p:sp>
            <p:nvSpPr>
              <p:cNvPr id="36" name="Rectangle 143">
                <a:extLst>
                  <a:ext uri="{FF2B5EF4-FFF2-40B4-BE49-F238E27FC236}">
                    <a16:creationId xmlns:a16="http://schemas.microsoft.com/office/drawing/2014/main" id="{7597BBF2-D767-4CF8-9C6B-355D25CDDFE2}"/>
                  </a:ext>
                </a:extLst>
              </p:cNvPr>
              <p:cNvSpPr>
                <a:spLocks noChangeArrowheads="1"/>
              </p:cNvSpPr>
              <p:nvPr/>
            </p:nvSpPr>
            <p:spPr bwMode="auto">
              <a:xfrm>
                <a:off x="1595" y="1430"/>
                <a:ext cx="263" cy="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ID"/>
              </a:p>
            </p:txBody>
          </p:sp>
          <p:sp>
            <p:nvSpPr>
              <p:cNvPr id="37" name="Line 144">
                <a:extLst>
                  <a:ext uri="{FF2B5EF4-FFF2-40B4-BE49-F238E27FC236}">
                    <a16:creationId xmlns:a16="http://schemas.microsoft.com/office/drawing/2014/main" id="{2F28A01E-BBEE-4873-8FAC-90A5A720F029}"/>
                  </a:ext>
                </a:extLst>
              </p:cNvPr>
              <p:cNvSpPr>
                <a:spLocks noChangeShapeType="1"/>
              </p:cNvSpPr>
              <p:nvPr/>
            </p:nvSpPr>
            <p:spPr bwMode="auto">
              <a:xfrm>
                <a:off x="1562" y="1419"/>
                <a:ext cx="332" cy="1"/>
              </a:xfrm>
              <a:prstGeom prst="line">
                <a:avLst/>
              </a:prstGeom>
              <a:noFill/>
              <a:ln w="7938">
                <a:solidFill>
                  <a:srgbClr val="7F7F7F"/>
                </a:solidFill>
                <a:round/>
                <a:headEnd/>
                <a:tailEnd/>
              </a:ln>
              <a:extLst>
                <a:ext uri="{909E8E84-426E-40DD-AFC4-6F175D3DCCD1}">
                  <a14:hiddenFill xmlns:a14="http://schemas.microsoft.com/office/drawing/2010/main">
                    <a:noFill/>
                  </a14:hiddenFill>
                </a:ext>
              </a:extLst>
            </p:spPr>
            <p:txBody>
              <a:bodyPr/>
              <a:lstStyle/>
              <a:p>
                <a:endParaRPr lang="en-ID"/>
              </a:p>
            </p:txBody>
          </p:sp>
          <p:sp>
            <p:nvSpPr>
              <p:cNvPr id="38" name="Line 145">
                <a:extLst>
                  <a:ext uri="{FF2B5EF4-FFF2-40B4-BE49-F238E27FC236}">
                    <a16:creationId xmlns:a16="http://schemas.microsoft.com/office/drawing/2014/main" id="{0CB9D52B-954A-4B81-B155-895A45749FD7}"/>
                  </a:ext>
                </a:extLst>
              </p:cNvPr>
              <p:cNvSpPr>
                <a:spLocks noChangeShapeType="1"/>
              </p:cNvSpPr>
              <p:nvPr/>
            </p:nvSpPr>
            <p:spPr bwMode="auto">
              <a:xfrm>
                <a:off x="1562" y="1539"/>
                <a:ext cx="332" cy="1"/>
              </a:xfrm>
              <a:prstGeom prst="line">
                <a:avLst/>
              </a:prstGeom>
              <a:noFill/>
              <a:ln w="7938">
                <a:solidFill>
                  <a:srgbClr val="7F7F7F"/>
                </a:solidFill>
                <a:round/>
                <a:headEnd/>
                <a:tailEnd/>
              </a:ln>
              <a:extLst>
                <a:ext uri="{909E8E84-426E-40DD-AFC4-6F175D3DCCD1}">
                  <a14:hiddenFill xmlns:a14="http://schemas.microsoft.com/office/drawing/2010/main">
                    <a:noFill/>
                  </a14:hiddenFill>
                </a:ext>
              </a:extLst>
            </p:spPr>
            <p:txBody>
              <a:bodyPr/>
              <a:lstStyle/>
              <a:p>
                <a:endParaRPr lang="en-ID"/>
              </a:p>
            </p:txBody>
          </p:sp>
          <p:sp>
            <p:nvSpPr>
              <p:cNvPr id="39" name="Line 146">
                <a:extLst>
                  <a:ext uri="{FF2B5EF4-FFF2-40B4-BE49-F238E27FC236}">
                    <a16:creationId xmlns:a16="http://schemas.microsoft.com/office/drawing/2014/main" id="{2A47BE13-00A0-45C4-84AA-24F460B480BB}"/>
                  </a:ext>
                </a:extLst>
              </p:cNvPr>
              <p:cNvSpPr>
                <a:spLocks noChangeShapeType="1"/>
              </p:cNvSpPr>
              <p:nvPr/>
            </p:nvSpPr>
            <p:spPr bwMode="auto">
              <a:xfrm>
                <a:off x="1562" y="1479"/>
                <a:ext cx="332" cy="1"/>
              </a:xfrm>
              <a:prstGeom prst="line">
                <a:avLst/>
              </a:prstGeom>
              <a:noFill/>
              <a:ln w="7938">
                <a:solidFill>
                  <a:srgbClr val="7F7F7F"/>
                </a:solidFill>
                <a:round/>
                <a:headEnd/>
                <a:tailEnd/>
              </a:ln>
              <a:extLst>
                <a:ext uri="{909E8E84-426E-40DD-AFC4-6F175D3DCCD1}">
                  <a14:hiddenFill xmlns:a14="http://schemas.microsoft.com/office/drawing/2010/main">
                    <a:noFill/>
                  </a14:hiddenFill>
                </a:ext>
              </a:extLst>
            </p:spPr>
            <p:txBody>
              <a:bodyPr/>
              <a:lstStyle/>
              <a:p>
                <a:endParaRPr lang="en-ID"/>
              </a:p>
            </p:txBody>
          </p:sp>
          <p:sp>
            <p:nvSpPr>
              <p:cNvPr id="40" name="Rectangle 147">
                <a:extLst>
                  <a:ext uri="{FF2B5EF4-FFF2-40B4-BE49-F238E27FC236}">
                    <a16:creationId xmlns:a16="http://schemas.microsoft.com/office/drawing/2014/main" id="{8A71BEAF-80D5-42D6-BD80-3B114D3CBD58}"/>
                  </a:ext>
                </a:extLst>
              </p:cNvPr>
              <p:cNvSpPr>
                <a:spLocks noChangeArrowheads="1"/>
              </p:cNvSpPr>
              <p:nvPr/>
            </p:nvSpPr>
            <p:spPr bwMode="auto">
              <a:xfrm>
                <a:off x="1393" y="1199"/>
                <a:ext cx="168" cy="398"/>
              </a:xfrm>
              <a:prstGeom prst="rect">
                <a:avLst/>
              </a:prstGeom>
              <a:solidFill>
                <a:srgbClr val="BFBFBF"/>
              </a:solidFill>
              <a:ln w="7938">
                <a:solidFill>
                  <a:srgbClr val="000000"/>
                </a:solidFill>
                <a:miter lim="800000"/>
                <a:headEnd/>
                <a:tailEnd/>
              </a:ln>
            </p:spPr>
            <p:txBody>
              <a:bodyPr/>
              <a:lstStyle/>
              <a:p>
                <a:endParaRPr lang="en-ID"/>
              </a:p>
            </p:txBody>
          </p:sp>
          <p:sp>
            <p:nvSpPr>
              <p:cNvPr id="41" name="Line 148">
                <a:extLst>
                  <a:ext uri="{FF2B5EF4-FFF2-40B4-BE49-F238E27FC236}">
                    <a16:creationId xmlns:a16="http://schemas.microsoft.com/office/drawing/2014/main" id="{C879809C-7A5A-4264-A3E3-A96511474C36}"/>
                  </a:ext>
                </a:extLst>
              </p:cNvPr>
              <p:cNvSpPr>
                <a:spLocks noChangeShapeType="1"/>
              </p:cNvSpPr>
              <p:nvPr/>
            </p:nvSpPr>
            <p:spPr bwMode="auto">
              <a:xfrm>
                <a:off x="1393" y="1419"/>
                <a:ext cx="167" cy="1"/>
              </a:xfrm>
              <a:prstGeom prst="line">
                <a:avLst/>
              </a:prstGeom>
              <a:noFill/>
              <a:ln w="7938">
                <a:solidFill>
                  <a:srgbClr val="7F7F7F"/>
                </a:solidFill>
                <a:round/>
                <a:headEnd/>
                <a:tailEnd/>
              </a:ln>
              <a:extLst>
                <a:ext uri="{909E8E84-426E-40DD-AFC4-6F175D3DCCD1}">
                  <a14:hiddenFill xmlns:a14="http://schemas.microsoft.com/office/drawing/2010/main">
                    <a:noFill/>
                  </a14:hiddenFill>
                </a:ext>
              </a:extLst>
            </p:spPr>
            <p:txBody>
              <a:bodyPr/>
              <a:lstStyle/>
              <a:p>
                <a:endParaRPr lang="en-ID"/>
              </a:p>
            </p:txBody>
          </p:sp>
          <p:sp>
            <p:nvSpPr>
              <p:cNvPr id="42" name="Rectangle 149">
                <a:extLst>
                  <a:ext uri="{FF2B5EF4-FFF2-40B4-BE49-F238E27FC236}">
                    <a16:creationId xmlns:a16="http://schemas.microsoft.com/office/drawing/2014/main" id="{A38DB670-33DC-487F-8155-D22AE611C4FA}"/>
                  </a:ext>
                </a:extLst>
              </p:cNvPr>
              <p:cNvSpPr>
                <a:spLocks noChangeArrowheads="1"/>
              </p:cNvSpPr>
              <p:nvPr/>
            </p:nvSpPr>
            <p:spPr bwMode="auto">
              <a:xfrm>
                <a:off x="1457" y="1443"/>
                <a:ext cx="45" cy="150"/>
              </a:xfrm>
              <a:prstGeom prst="rect">
                <a:avLst/>
              </a:prstGeom>
              <a:solidFill>
                <a:srgbClr val="D9D9D9"/>
              </a:solidFill>
              <a:ln w="7938">
                <a:solidFill>
                  <a:srgbClr val="7F7F7F"/>
                </a:solidFill>
                <a:miter lim="800000"/>
                <a:headEnd/>
                <a:tailEnd/>
              </a:ln>
            </p:spPr>
            <p:txBody>
              <a:bodyPr/>
              <a:lstStyle/>
              <a:p>
                <a:endParaRPr lang="en-ID"/>
              </a:p>
            </p:txBody>
          </p:sp>
        </p:grpSp>
        <p:sp>
          <p:nvSpPr>
            <p:cNvPr id="17" name="Rectangle 150">
              <a:extLst>
                <a:ext uri="{FF2B5EF4-FFF2-40B4-BE49-F238E27FC236}">
                  <a16:creationId xmlns:a16="http://schemas.microsoft.com/office/drawing/2014/main" id="{80643B70-E362-438F-B5F5-6DC66F8E9D0A}"/>
                </a:ext>
              </a:extLst>
            </p:cNvPr>
            <p:cNvSpPr>
              <a:spLocks noChangeArrowheads="1"/>
            </p:cNvSpPr>
            <p:nvPr/>
          </p:nvSpPr>
          <p:spPr bwMode="auto">
            <a:xfrm>
              <a:off x="7239000" y="4114800"/>
              <a:ext cx="609600" cy="1143000"/>
            </a:xfrm>
            <a:prstGeom prst="rect">
              <a:avLst/>
            </a:prstGeom>
            <a:solidFill>
              <a:srgbClr val="BFBFBF"/>
            </a:solidFill>
            <a:ln w="7938">
              <a:solidFill>
                <a:srgbClr val="000000"/>
              </a:solidFill>
              <a:miter lim="800000"/>
              <a:headEnd/>
              <a:tailEnd/>
            </a:ln>
          </p:spPr>
          <p:txBody>
            <a:bodyPr/>
            <a:lstStyle/>
            <a:p>
              <a:endParaRPr lang="en-ID"/>
            </a:p>
          </p:txBody>
        </p:sp>
        <p:sp>
          <p:nvSpPr>
            <p:cNvPr id="18" name="Text Box 151">
              <a:extLst>
                <a:ext uri="{FF2B5EF4-FFF2-40B4-BE49-F238E27FC236}">
                  <a16:creationId xmlns:a16="http://schemas.microsoft.com/office/drawing/2014/main" id="{E1FBAB9F-5FA0-4C13-BB15-E2E12139B53A}"/>
                </a:ext>
              </a:extLst>
            </p:cNvPr>
            <p:cNvSpPr txBox="1">
              <a:spLocks noChangeArrowheads="1"/>
            </p:cNvSpPr>
            <p:nvPr/>
          </p:nvSpPr>
          <p:spPr bwMode="auto">
            <a:xfrm>
              <a:off x="6705600" y="5334000"/>
              <a:ext cx="1676400" cy="212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lgn="ctr">
                  <a:solidFill>
                    <a:schemeClr val="tx1"/>
                  </a:solidFill>
                  <a:miter lim="800000"/>
                  <a:headEnd/>
                  <a:tailEnd/>
                </a14:hiddenLine>
              </a:ext>
              <a:ext uri="{AF507438-7753-43E0-B8FC-AC1667EBCBE1}">
                <a14:hiddenEffects xmlns:a14="http://schemas.microsoft.com/office/drawing/2010/main">
                  <a:effectLst>
                    <a:outerShdw dist="53882" dir="2700000" algn="ctr" rotWithShape="0">
                      <a:schemeClr val="bg2"/>
                    </a:outerShdw>
                  </a:effectLst>
                </a14:hiddenEffects>
              </a:ext>
            </a:extLst>
          </p:spPr>
          <p:txBody>
            <a:bodyPr wrap="none" lIns="0" tIns="0" rIns="0" bIns="0">
              <a:spAutoFit/>
            </a:bodyPr>
            <a:lstStyle/>
            <a:p>
              <a:pPr algn="ctr" eaLnBrk="0" hangingPunct="0"/>
              <a:r>
                <a:rPr lang="en-US" altLang="en-US" sz="1400" b="1"/>
                <a:t>Data Storage server</a:t>
              </a:r>
            </a:p>
          </p:txBody>
        </p:sp>
        <p:pic>
          <p:nvPicPr>
            <p:cNvPr id="19" name="Picture 152" descr="HUE-800">
              <a:extLst>
                <a:ext uri="{FF2B5EF4-FFF2-40B4-BE49-F238E27FC236}">
                  <a16:creationId xmlns:a16="http://schemas.microsoft.com/office/drawing/2014/main" id="{A20755AA-80D6-4906-9600-9A32F4725E8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00600" y="1828800"/>
              <a:ext cx="808038" cy="134620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146124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9000" t="-7000" r="-39000" b="-14000"/>
          </a:stretch>
        </a:blipFill>
        <a:effectLst/>
      </p:bgPr>
    </p:bg>
    <p:spTree>
      <p:nvGrpSpPr>
        <p:cNvPr id="1" name="Shape 128"/>
        <p:cNvGrpSpPr/>
        <p:nvPr/>
      </p:nvGrpSpPr>
      <p:grpSpPr>
        <a:xfrm>
          <a:off x="0" y="0"/>
          <a:ext cx="0" cy="0"/>
          <a:chOff x="0" y="0"/>
          <a:chExt cx="0" cy="0"/>
        </a:xfrm>
      </p:grpSpPr>
      <p:sp>
        <p:nvSpPr>
          <p:cNvPr id="129" name="Shape 129"/>
          <p:cNvSpPr txBox="1">
            <a:spLocks noGrp="1"/>
          </p:cNvSpPr>
          <p:nvPr>
            <p:ph type="title"/>
          </p:nvPr>
        </p:nvSpPr>
        <p:spPr>
          <a:xfrm>
            <a:off x="354417" y="767333"/>
            <a:ext cx="5699051" cy="1298000"/>
          </a:xfrm>
          <a:prstGeom prst="rect">
            <a:avLst/>
          </a:prstGeom>
        </p:spPr>
        <p:txBody>
          <a:bodyPr wrap="square" lIns="121900" tIns="121900" rIns="121900" bIns="121900" anchor="b" anchorCtr="0">
            <a:noAutofit/>
          </a:bodyPr>
          <a:lstStyle/>
          <a:p>
            <a:r>
              <a:rPr lang="en" b="1" dirty="0">
                <a:solidFill>
                  <a:srgbClr val="002060"/>
                </a:solidFill>
              </a:rPr>
              <a:t>Andre Dwi Herdhiyanto, </a:t>
            </a:r>
            <a:r>
              <a:rPr lang="en-ID" b="1" dirty="0">
                <a:solidFill>
                  <a:srgbClr val="002060"/>
                </a:solidFill>
              </a:rPr>
              <a:t>S.T.</a:t>
            </a:r>
            <a:endParaRPr lang="en" b="1" dirty="0">
              <a:solidFill>
                <a:srgbClr val="002060"/>
              </a:solidFill>
            </a:endParaRPr>
          </a:p>
        </p:txBody>
      </p:sp>
      <p:sp>
        <p:nvSpPr>
          <p:cNvPr id="130" name="Shape 130"/>
          <p:cNvSpPr txBox="1">
            <a:spLocks noGrp="1"/>
          </p:cNvSpPr>
          <p:nvPr>
            <p:ph type="sldNum" idx="12"/>
          </p:nvPr>
        </p:nvSpPr>
        <p:spPr>
          <a:xfrm>
            <a:off x="11409045" y="6333135"/>
            <a:ext cx="731600" cy="524800"/>
          </a:xfrm>
          <a:prstGeom prst="rect">
            <a:avLst/>
          </a:prstGeom>
        </p:spPr>
        <p:txBody>
          <a:bodyPr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fld id="{00000000-1234-1234-1234-123412341234}" type="slidenum">
              <a:rPr kumimoji="0" lang="en" sz="1867" b="0" i="0" u="none" strike="noStrike" kern="0" cap="none" spc="0" normalizeH="0" baseline="0" noProof="0">
                <a:ln>
                  <a:noFill/>
                </a:ln>
                <a:solidFill>
                  <a:srgbClr val="000000"/>
                </a:solidFill>
                <a:effectLst/>
                <a:uLnTx/>
                <a:uFillTx/>
                <a:latin typeface="Arial"/>
                <a:ea typeface="+mn-ea"/>
                <a:cs typeface="Arial"/>
                <a:sym typeface="Arial"/>
              </a:rPr>
              <a:pPr marL="0" marR="0" lvl="0" indent="0" algn="l" defTabSz="1219170" rtl="0" eaLnBrk="1" fontAlgn="auto" latinLnBrk="0" hangingPunct="1">
                <a:lnSpc>
                  <a:spcPct val="100000"/>
                </a:lnSpc>
                <a:spcBef>
                  <a:spcPts val="0"/>
                </a:spcBef>
                <a:spcAft>
                  <a:spcPts val="0"/>
                </a:spcAft>
                <a:buClrTx/>
                <a:buSzTx/>
                <a:buFontTx/>
                <a:buNone/>
                <a:tabLst/>
                <a:defRPr/>
              </a:pPr>
              <a:t>2</a:t>
            </a:fld>
            <a:endParaRPr kumimoji="0" lang="en"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31" name="Shape 131"/>
          <p:cNvSpPr txBox="1">
            <a:spLocks noGrp="1"/>
          </p:cNvSpPr>
          <p:nvPr>
            <p:ph type="body" idx="1"/>
          </p:nvPr>
        </p:nvSpPr>
        <p:spPr>
          <a:xfrm>
            <a:off x="89943" y="2292973"/>
            <a:ext cx="5963525" cy="1136027"/>
          </a:xfrm>
          <a:prstGeom prst="rect">
            <a:avLst/>
          </a:prstGeom>
        </p:spPr>
        <p:txBody>
          <a:bodyPr wrap="square" lIns="121900" tIns="121900" rIns="121900" bIns="121900" anchor="t" anchorCtr="0">
            <a:noAutofit/>
          </a:bodyPr>
          <a:lstStyle/>
          <a:p>
            <a:pPr>
              <a:buNone/>
            </a:pPr>
            <a:r>
              <a:rPr lang="en-US" sz="1867" dirty="0">
                <a:solidFill>
                  <a:schemeClr val="tx1"/>
                </a:solidFill>
              </a:rPr>
              <a:t>Bachelor Degree Computer Engineering ITS Surabaya</a:t>
            </a:r>
          </a:p>
          <a:p>
            <a:pPr>
              <a:buNone/>
            </a:pPr>
            <a:r>
              <a:rPr lang="en-US" sz="1867" dirty="0">
                <a:solidFill>
                  <a:schemeClr val="tx1"/>
                </a:solidFill>
              </a:rPr>
              <a:t>Instructor of BPPTIK of Ministry of Communication and Information Technology of the Republic of Indonesia</a:t>
            </a:r>
          </a:p>
        </p:txBody>
      </p:sp>
      <p:sp>
        <p:nvSpPr>
          <p:cNvPr id="5" name="Shape 129">
            <a:extLst>
              <a:ext uri="{FF2B5EF4-FFF2-40B4-BE49-F238E27FC236}">
                <a16:creationId xmlns:a16="http://schemas.microsoft.com/office/drawing/2014/main" id="{41C56886-86A6-47F8-90B8-4F2E2F8FF0D2}"/>
              </a:ext>
            </a:extLst>
          </p:cNvPr>
          <p:cNvSpPr txBox="1">
            <a:spLocks/>
          </p:cNvSpPr>
          <p:nvPr/>
        </p:nvSpPr>
        <p:spPr>
          <a:xfrm>
            <a:off x="441569" y="2002767"/>
            <a:ext cx="5170260" cy="352773"/>
          </a:xfrm>
          <a:prstGeom prst="rect">
            <a:avLst/>
          </a:prstGeom>
          <a:noFill/>
          <a:ln>
            <a:noFill/>
          </a:ln>
        </p:spPr>
        <p:txBody>
          <a:bodyPr wrap="square" lIns="121900" tIns="121900" rIns="121900" bIns="12190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67031"/>
              </a:buClr>
              <a:buSzPts val="2400"/>
              <a:buFont typeface="Nunito Sans"/>
              <a:buNone/>
              <a:defRPr sz="2400" b="0" i="0" u="none" strike="noStrike" cap="none">
                <a:solidFill>
                  <a:srgbClr val="F67031"/>
                </a:solidFill>
                <a:latin typeface="Nunito Sans"/>
                <a:ea typeface="Nunito Sans"/>
                <a:cs typeface="Nunito Sans"/>
                <a:sym typeface="Nunito Sans"/>
              </a:defRPr>
            </a:lvl1pPr>
            <a:lvl2pPr lvl="1" rtl="0">
              <a:spcBef>
                <a:spcPts val="0"/>
              </a:spcBef>
              <a:buClr>
                <a:srgbClr val="F67031"/>
              </a:buClr>
              <a:buSzPts val="2400"/>
              <a:buFont typeface="Nunito Sans"/>
              <a:buNone/>
              <a:defRPr sz="2400">
                <a:solidFill>
                  <a:srgbClr val="F67031"/>
                </a:solidFill>
                <a:latin typeface="Nunito Sans"/>
                <a:ea typeface="Nunito Sans"/>
                <a:cs typeface="Nunito Sans"/>
                <a:sym typeface="Nunito Sans"/>
              </a:defRPr>
            </a:lvl2pPr>
            <a:lvl3pPr lvl="2" rtl="0">
              <a:spcBef>
                <a:spcPts val="0"/>
              </a:spcBef>
              <a:buClr>
                <a:srgbClr val="F67031"/>
              </a:buClr>
              <a:buSzPts val="2400"/>
              <a:buFont typeface="Nunito Sans"/>
              <a:buNone/>
              <a:defRPr sz="2400">
                <a:solidFill>
                  <a:srgbClr val="F67031"/>
                </a:solidFill>
                <a:latin typeface="Nunito Sans"/>
                <a:ea typeface="Nunito Sans"/>
                <a:cs typeface="Nunito Sans"/>
                <a:sym typeface="Nunito Sans"/>
              </a:defRPr>
            </a:lvl3pPr>
            <a:lvl4pPr lvl="3" rtl="0">
              <a:spcBef>
                <a:spcPts val="0"/>
              </a:spcBef>
              <a:buClr>
                <a:srgbClr val="F67031"/>
              </a:buClr>
              <a:buSzPts val="2400"/>
              <a:buFont typeface="Nunito Sans"/>
              <a:buNone/>
              <a:defRPr sz="2400">
                <a:solidFill>
                  <a:srgbClr val="F67031"/>
                </a:solidFill>
                <a:latin typeface="Nunito Sans"/>
                <a:ea typeface="Nunito Sans"/>
                <a:cs typeface="Nunito Sans"/>
                <a:sym typeface="Nunito Sans"/>
              </a:defRPr>
            </a:lvl4pPr>
            <a:lvl5pPr lvl="4" rtl="0">
              <a:spcBef>
                <a:spcPts val="0"/>
              </a:spcBef>
              <a:buClr>
                <a:srgbClr val="F67031"/>
              </a:buClr>
              <a:buSzPts val="2400"/>
              <a:buFont typeface="Nunito Sans"/>
              <a:buNone/>
              <a:defRPr sz="2400">
                <a:solidFill>
                  <a:srgbClr val="F67031"/>
                </a:solidFill>
                <a:latin typeface="Nunito Sans"/>
                <a:ea typeface="Nunito Sans"/>
                <a:cs typeface="Nunito Sans"/>
                <a:sym typeface="Nunito Sans"/>
              </a:defRPr>
            </a:lvl5pPr>
            <a:lvl6pPr lvl="5" rtl="0">
              <a:spcBef>
                <a:spcPts val="0"/>
              </a:spcBef>
              <a:buClr>
                <a:srgbClr val="F67031"/>
              </a:buClr>
              <a:buSzPts val="2400"/>
              <a:buFont typeface="Nunito Sans"/>
              <a:buNone/>
              <a:defRPr sz="2400">
                <a:solidFill>
                  <a:srgbClr val="F67031"/>
                </a:solidFill>
                <a:latin typeface="Nunito Sans"/>
                <a:ea typeface="Nunito Sans"/>
                <a:cs typeface="Nunito Sans"/>
                <a:sym typeface="Nunito Sans"/>
              </a:defRPr>
            </a:lvl6pPr>
            <a:lvl7pPr lvl="6" rtl="0">
              <a:spcBef>
                <a:spcPts val="0"/>
              </a:spcBef>
              <a:buClr>
                <a:srgbClr val="F67031"/>
              </a:buClr>
              <a:buSzPts val="2400"/>
              <a:buFont typeface="Nunito Sans"/>
              <a:buNone/>
              <a:defRPr sz="2400">
                <a:solidFill>
                  <a:srgbClr val="F67031"/>
                </a:solidFill>
                <a:latin typeface="Nunito Sans"/>
                <a:ea typeface="Nunito Sans"/>
                <a:cs typeface="Nunito Sans"/>
                <a:sym typeface="Nunito Sans"/>
              </a:defRPr>
            </a:lvl7pPr>
            <a:lvl8pPr lvl="7" rtl="0">
              <a:spcBef>
                <a:spcPts val="0"/>
              </a:spcBef>
              <a:buClr>
                <a:srgbClr val="F67031"/>
              </a:buClr>
              <a:buSzPts val="2400"/>
              <a:buFont typeface="Nunito Sans"/>
              <a:buNone/>
              <a:defRPr sz="2400">
                <a:solidFill>
                  <a:srgbClr val="F67031"/>
                </a:solidFill>
                <a:latin typeface="Nunito Sans"/>
                <a:ea typeface="Nunito Sans"/>
                <a:cs typeface="Nunito Sans"/>
                <a:sym typeface="Nunito Sans"/>
              </a:defRPr>
            </a:lvl8pPr>
            <a:lvl9pPr lvl="8" rtl="0">
              <a:spcBef>
                <a:spcPts val="0"/>
              </a:spcBef>
              <a:buClr>
                <a:srgbClr val="F67031"/>
              </a:buClr>
              <a:buSzPts val="2400"/>
              <a:buFont typeface="Nunito Sans"/>
              <a:buNone/>
              <a:defRPr sz="2400">
                <a:solidFill>
                  <a:srgbClr val="F67031"/>
                </a:solidFill>
                <a:latin typeface="Nunito Sans"/>
                <a:ea typeface="Nunito Sans"/>
                <a:cs typeface="Nunito Sans"/>
                <a:sym typeface="Nunito Sans"/>
              </a:defRPr>
            </a:lvl9pPr>
          </a:lstStyle>
          <a:p>
            <a:pPr marL="0" marR="0" lvl="0" indent="0" algn="l" defTabSz="1219170" rtl="0" eaLnBrk="1" fontAlgn="auto" latinLnBrk="0" hangingPunct="1">
              <a:lnSpc>
                <a:spcPct val="100000"/>
              </a:lnSpc>
              <a:spcBef>
                <a:spcPts val="0"/>
              </a:spcBef>
              <a:spcAft>
                <a:spcPts val="0"/>
              </a:spcAft>
              <a:buClr>
                <a:srgbClr val="F67031"/>
              </a:buClr>
              <a:buSzPts val="2400"/>
              <a:buFont typeface="Nunito Sans"/>
              <a:buNone/>
              <a:tabLst/>
              <a:defRPr/>
            </a:pPr>
            <a:r>
              <a:rPr kumimoji="0" lang="en-US" sz="1867" b="0" i="0" u="none" strike="noStrike" kern="0" cap="none" spc="0" normalizeH="0" baseline="0" noProof="0" dirty="0">
                <a:ln>
                  <a:noFill/>
                </a:ln>
                <a:solidFill>
                  <a:srgbClr val="3A81BA">
                    <a:lumMod val="75000"/>
                  </a:srgbClr>
                </a:solidFill>
                <a:effectLst/>
                <a:uLnTx/>
                <a:uFillTx/>
                <a:latin typeface="Nunito Sans"/>
                <a:sym typeface="Nunito Sans"/>
              </a:rPr>
              <a:t>199605092019021002</a:t>
            </a:r>
          </a:p>
        </p:txBody>
      </p:sp>
    </p:spTree>
    <p:extLst>
      <p:ext uri="{BB962C8B-B14F-4D97-AF65-F5344CB8AC3E}">
        <p14:creationId xmlns:p14="http://schemas.microsoft.com/office/powerpoint/2010/main" val="296353055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29"/>
                                        </p:tgtEl>
                                        <p:attrNameLst>
                                          <p:attrName>style.visibility</p:attrName>
                                        </p:attrNameLst>
                                      </p:cBhvr>
                                      <p:to>
                                        <p:strVal val="visible"/>
                                      </p:to>
                                    </p:set>
                                    <p:animEffect transition="in" filter="fade">
                                      <p:cBhvr>
                                        <p:cTn id="7" dur="1000"/>
                                        <p:tgtEl>
                                          <p:spTgt spid="129"/>
                                        </p:tgtEl>
                                      </p:cBhvr>
                                    </p:animEffect>
                                    <p:anim calcmode="lin" valueType="num">
                                      <p:cBhvr>
                                        <p:cTn id="8" dur="1000" fill="hold"/>
                                        <p:tgtEl>
                                          <p:spTgt spid="129"/>
                                        </p:tgtEl>
                                        <p:attrNameLst>
                                          <p:attrName>ppt_x</p:attrName>
                                        </p:attrNameLst>
                                      </p:cBhvr>
                                      <p:tavLst>
                                        <p:tav tm="0">
                                          <p:val>
                                            <p:strVal val="#ppt_x"/>
                                          </p:val>
                                        </p:tav>
                                        <p:tav tm="100000">
                                          <p:val>
                                            <p:strVal val="#ppt_x"/>
                                          </p:val>
                                        </p:tav>
                                      </p:tavLst>
                                    </p:anim>
                                    <p:anim calcmode="lin" valueType="num">
                                      <p:cBhvr>
                                        <p:cTn id="9" dur="1000" fill="hold"/>
                                        <p:tgtEl>
                                          <p:spTgt spid="129"/>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1000"/>
                                        <p:tgtEl>
                                          <p:spTgt spid="5"/>
                                        </p:tgtEl>
                                      </p:cBhvr>
                                    </p:animEffect>
                                    <p:anim calcmode="lin" valueType="num">
                                      <p:cBhvr>
                                        <p:cTn id="14" dur="1000" fill="hold"/>
                                        <p:tgtEl>
                                          <p:spTgt spid="5"/>
                                        </p:tgtEl>
                                        <p:attrNameLst>
                                          <p:attrName>ppt_x</p:attrName>
                                        </p:attrNameLst>
                                      </p:cBhvr>
                                      <p:tavLst>
                                        <p:tav tm="0">
                                          <p:val>
                                            <p:strVal val="#ppt_x"/>
                                          </p:val>
                                        </p:tav>
                                        <p:tav tm="100000">
                                          <p:val>
                                            <p:strVal val="#ppt_x"/>
                                          </p:val>
                                        </p:tav>
                                      </p:tavLst>
                                    </p:anim>
                                    <p:anim calcmode="lin" valueType="num">
                                      <p:cBhvr>
                                        <p:cTn id="15" dur="1000" fill="hold"/>
                                        <p:tgtEl>
                                          <p:spTgt spid="5"/>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grpId="0" nodeType="afterEffect">
                                  <p:stCondLst>
                                    <p:cond delay="0"/>
                                  </p:stCondLst>
                                  <p:childTnLst>
                                    <p:set>
                                      <p:cBhvr>
                                        <p:cTn id="18" dur="1" fill="hold">
                                          <p:stCondLst>
                                            <p:cond delay="0"/>
                                          </p:stCondLst>
                                        </p:cTn>
                                        <p:tgtEl>
                                          <p:spTgt spid="131">
                                            <p:txEl>
                                              <p:pRg st="0" end="0"/>
                                            </p:txEl>
                                          </p:spTgt>
                                        </p:tgtEl>
                                        <p:attrNameLst>
                                          <p:attrName>style.visibility</p:attrName>
                                        </p:attrNameLst>
                                      </p:cBhvr>
                                      <p:to>
                                        <p:strVal val="visible"/>
                                      </p:to>
                                    </p:set>
                                    <p:animEffect transition="in" filter="fade">
                                      <p:cBhvr>
                                        <p:cTn id="19" dur="1000"/>
                                        <p:tgtEl>
                                          <p:spTgt spid="131">
                                            <p:txEl>
                                              <p:pRg st="0" end="0"/>
                                            </p:txEl>
                                          </p:spTgt>
                                        </p:tgtEl>
                                      </p:cBhvr>
                                    </p:animEffect>
                                    <p:anim calcmode="lin" valueType="num">
                                      <p:cBhvr>
                                        <p:cTn id="20" dur="1000" fill="hold"/>
                                        <p:tgtEl>
                                          <p:spTgt spid="131">
                                            <p:txEl>
                                              <p:pRg st="0" end="0"/>
                                            </p:txEl>
                                          </p:spTgt>
                                        </p:tgtEl>
                                        <p:attrNameLst>
                                          <p:attrName>ppt_x</p:attrName>
                                        </p:attrNameLst>
                                      </p:cBhvr>
                                      <p:tavLst>
                                        <p:tav tm="0">
                                          <p:val>
                                            <p:strVal val="#ppt_x"/>
                                          </p:val>
                                        </p:tav>
                                        <p:tav tm="100000">
                                          <p:val>
                                            <p:strVal val="#ppt_x"/>
                                          </p:val>
                                        </p:tav>
                                      </p:tavLst>
                                    </p:anim>
                                    <p:anim calcmode="lin" valueType="num">
                                      <p:cBhvr>
                                        <p:cTn id="21" dur="1000" fill="hold"/>
                                        <p:tgtEl>
                                          <p:spTgt spid="131">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131">
                                            <p:txEl>
                                              <p:pRg st="1" end="1"/>
                                            </p:txEl>
                                          </p:spTgt>
                                        </p:tgtEl>
                                        <p:attrNameLst>
                                          <p:attrName>style.visibility</p:attrName>
                                        </p:attrNameLst>
                                      </p:cBhvr>
                                      <p:to>
                                        <p:strVal val="visible"/>
                                      </p:to>
                                    </p:set>
                                    <p:animEffect transition="in" filter="fade">
                                      <p:cBhvr>
                                        <p:cTn id="26" dur="1000"/>
                                        <p:tgtEl>
                                          <p:spTgt spid="131">
                                            <p:txEl>
                                              <p:pRg st="1" end="1"/>
                                            </p:txEl>
                                          </p:spTgt>
                                        </p:tgtEl>
                                      </p:cBhvr>
                                    </p:animEffect>
                                    <p:anim calcmode="lin" valueType="num">
                                      <p:cBhvr>
                                        <p:cTn id="27" dur="1000" fill="hold"/>
                                        <p:tgtEl>
                                          <p:spTgt spid="131">
                                            <p:txEl>
                                              <p:pRg st="1" end="1"/>
                                            </p:txEl>
                                          </p:spTgt>
                                        </p:tgtEl>
                                        <p:attrNameLst>
                                          <p:attrName>ppt_x</p:attrName>
                                        </p:attrNameLst>
                                      </p:cBhvr>
                                      <p:tavLst>
                                        <p:tav tm="0">
                                          <p:val>
                                            <p:strVal val="#ppt_x"/>
                                          </p:val>
                                        </p:tav>
                                        <p:tav tm="100000">
                                          <p:val>
                                            <p:strVal val="#ppt_x"/>
                                          </p:val>
                                        </p:tav>
                                      </p:tavLst>
                                    </p:anim>
                                    <p:anim calcmode="lin" valueType="num">
                                      <p:cBhvr>
                                        <p:cTn id="28" dur="1000" fill="hold"/>
                                        <p:tgtEl>
                                          <p:spTgt spid="131">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 grpId="0"/>
      <p:bldP spid="131" grpId="0" build="p"/>
      <p:bldP spid="5"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Hasil gambar untuk logo elnus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Rectangle 3"/>
          <p:cNvSpPr/>
          <p:nvPr/>
        </p:nvSpPr>
        <p:spPr>
          <a:xfrm>
            <a:off x="911424" y="836712"/>
            <a:ext cx="11017224" cy="461665"/>
          </a:xfrm>
          <a:prstGeom prst="rect">
            <a:avLst/>
          </a:prstGeom>
        </p:spPr>
        <p:txBody>
          <a:bodyPr wrap="square">
            <a:spAutoFit/>
          </a:bodyPr>
          <a:lstStyle/>
          <a:p>
            <a:r>
              <a:rPr lang="en-US" sz="2400" dirty="0">
                <a:solidFill>
                  <a:schemeClr val="bg1"/>
                </a:solidFill>
                <a:latin typeface="+mj-lt"/>
              </a:rPr>
              <a:t>Mode </a:t>
            </a:r>
            <a:r>
              <a:rPr lang="en-US" sz="2400" dirty="0" err="1">
                <a:solidFill>
                  <a:schemeClr val="bg1"/>
                </a:solidFill>
                <a:latin typeface="+mj-lt"/>
              </a:rPr>
              <a:t>Operasi</a:t>
            </a:r>
            <a:r>
              <a:rPr lang="en-US" sz="2400" dirty="0">
                <a:solidFill>
                  <a:schemeClr val="bg1"/>
                </a:solidFill>
                <a:latin typeface="+mj-lt"/>
              </a:rPr>
              <a:t> Hub</a:t>
            </a:r>
          </a:p>
        </p:txBody>
      </p:sp>
      <p:grpSp>
        <p:nvGrpSpPr>
          <p:cNvPr id="112" name="Group 111">
            <a:extLst>
              <a:ext uri="{FF2B5EF4-FFF2-40B4-BE49-F238E27FC236}">
                <a16:creationId xmlns:a16="http://schemas.microsoft.com/office/drawing/2014/main" id="{888C6B67-BA87-43E8-95BC-FE35249BDD6C}"/>
              </a:ext>
            </a:extLst>
          </p:cNvPr>
          <p:cNvGrpSpPr/>
          <p:nvPr/>
        </p:nvGrpSpPr>
        <p:grpSpPr>
          <a:xfrm>
            <a:off x="2546536" y="2074763"/>
            <a:ext cx="7747000" cy="3946525"/>
            <a:chOff x="635000" y="1600200"/>
            <a:chExt cx="7747000" cy="3946525"/>
          </a:xfrm>
        </p:grpSpPr>
        <p:sp>
          <p:nvSpPr>
            <p:cNvPr id="113" name="Text Box 5">
              <a:extLst>
                <a:ext uri="{FF2B5EF4-FFF2-40B4-BE49-F238E27FC236}">
                  <a16:creationId xmlns:a16="http://schemas.microsoft.com/office/drawing/2014/main" id="{25911FB0-5F91-4B43-BB4F-E67077F51619}"/>
                </a:ext>
              </a:extLst>
            </p:cNvPr>
            <p:cNvSpPr txBox="1">
              <a:spLocks noChangeArrowheads="1"/>
            </p:cNvSpPr>
            <p:nvPr/>
          </p:nvSpPr>
          <p:spPr bwMode="auto">
            <a:xfrm>
              <a:off x="1430338" y="3292475"/>
              <a:ext cx="568325"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53882" dir="2700000" algn="ctr" rotWithShape="0">
                      <a:schemeClr val="bg2"/>
                    </a:outerShdw>
                  </a:effectLst>
                </a14:hiddenEffects>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571500" eaLnBrk="0" hangingPunct="0">
                <a:defRPr sz="2400">
                  <a:solidFill>
                    <a:schemeClr val="tx1"/>
                  </a:solidFill>
                  <a:latin typeface="Times New Roman" panose="02020603050405020304" pitchFamily="18" charset="0"/>
                </a:defRPr>
              </a:lvl2pPr>
              <a:lvl3pPr marL="1143000" eaLnBrk="0" hangingPunct="0">
                <a:defRPr sz="2400">
                  <a:solidFill>
                    <a:schemeClr val="tx1"/>
                  </a:solidFill>
                  <a:latin typeface="Times New Roman" panose="02020603050405020304" pitchFamily="18" charset="0"/>
                </a:defRPr>
              </a:lvl3pPr>
              <a:lvl4pPr marL="1714500" eaLnBrk="0" hangingPunct="0">
                <a:defRPr sz="2400">
                  <a:solidFill>
                    <a:schemeClr val="tx1"/>
                  </a:solidFill>
                  <a:latin typeface="Times New Roman" panose="02020603050405020304" pitchFamily="18" charset="0"/>
                </a:defRPr>
              </a:lvl4pPr>
              <a:lvl5pPr marL="2286000" eaLnBrk="0" hangingPunct="0">
                <a:defRPr sz="2400">
                  <a:solidFill>
                    <a:schemeClr val="tx1"/>
                  </a:solidFill>
                  <a:latin typeface="Times New Roman" panose="02020603050405020304" pitchFamily="18" charset="0"/>
                </a:defRPr>
              </a:lvl5pPr>
              <a:lvl6pPr marL="2743200" eaLnBrk="0" fontAlgn="base" hangingPunct="0">
                <a:spcBef>
                  <a:spcPct val="0"/>
                </a:spcBef>
                <a:spcAft>
                  <a:spcPct val="0"/>
                </a:spcAft>
                <a:defRPr sz="2400">
                  <a:solidFill>
                    <a:schemeClr val="tx1"/>
                  </a:solidFill>
                  <a:latin typeface="Times New Roman" panose="02020603050405020304" pitchFamily="18" charset="0"/>
                </a:defRPr>
              </a:lvl6pPr>
              <a:lvl7pPr marL="3200400" eaLnBrk="0" fontAlgn="base" hangingPunct="0">
                <a:spcBef>
                  <a:spcPct val="0"/>
                </a:spcBef>
                <a:spcAft>
                  <a:spcPct val="0"/>
                </a:spcAft>
                <a:defRPr sz="2400">
                  <a:solidFill>
                    <a:schemeClr val="tx1"/>
                  </a:solidFill>
                  <a:latin typeface="Times New Roman" panose="02020603050405020304" pitchFamily="18" charset="0"/>
                </a:defRPr>
              </a:lvl7pPr>
              <a:lvl8pPr marL="3657600" eaLnBrk="0" fontAlgn="base" hangingPunct="0">
                <a:spcBef>
                  <a:spcPct val="0"/>
                </a:spcBef>
                <a:spcAft>
                  <a:spcPct val="0"/>
                </a:spcAft>
                <a:defRPr sz="2400">
                  <a:solidFill>
                    <a:schemeClr val="tx1"/>
                  </a:solidFill>
                  <a:latin typeface="Times New Roman" panose="02020603050405020304" pitchFamily="18" charset="0"/>
                </a:defRPr>
              </a:lvl8pPr>
              <a:lvl9pPr marL="41148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de-DE" altLang="en-US" sz="1400" b="1">
                  <a:latin typeface="Arial" panose="020B0604020202020204" pitchFamily="34" charset="0"/>
                </a:rPr>
                <a:t>I/O 1</a:t>
              </a:r>
            </a:p>
          </p:txBody>
        </p:sp>
        <p:sp>
          <p:nvSpPr>
            <p:cNvPr id="114" name="Text Box 7">
              <a:extLst>
                <a:ext uri="{FF2B5EF4-FFF2-40B4-BE49-F238E27FC236}">
                  <a16:creationId xmlns:a16="http://schemas.microsoft.com/office/drawing/2014/main" id="{D8C42DCF-CB3E-4E32-B991-998B73668DD2}"/>
                </a:ext>
              </a:extLst>
            </p:cNvPr>
            <p:cNvSpPr txBox="1">
              <a:spLocks noChangeArrowheads="1"/>
            </p:cNvSpPr>
            <p:nvPr/>
          </p:nvSpPr>
          <p:spPr bwMode="auto">
            <a:xfrm>
              <a:off x="1568450" y="3946525"/>
              <a:ext cx="687388"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53882" dir="2700000" algn="ctr" rotWithShape="0">
                      <a:schemeClr val="bg2"/>
                    </a:outerShdw>
                  </a:effectLst>
                </a14:hiddenEffects>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571500" eaLnBrk="0" hangingPunct="0">
                <a:defRPr sz="2400">
                  <a:solidFill>
                    <a:schemeClr val="tx1"/>
                  </a:solidFill>
                  <a:latin typeface="Times New Roman" panose="02020603050405020304" pitchFamily="18" charset="0"/>
                </a:defRPr>
              </a:lvl2pPr>
              <a:lvl3pPr marL="1143000" eaLnBrk="0" hangingPunct="0">
                <a:defRPr sz="2400">
                  <a:solidFill>
                    <a:schemeClr val="tx1"/>
                  </a:solidFill>
                  <a:latin typeface="Times New Roman" panose="02020603050405020304" pitchFamily="18" charset="0"/>
                </a:defRPr>
              </a:lvl3pPr>
              <a:lvl4pPr marL="1714500" eaLnBrk="0" hangingPunct="0">
                <a:defRPr sz="2400">
                  <a:solidFill>
                    <a:schemeClr val="tx1"/>
                  </a:solidFill>
                  <a:latin typeface="Times New Roman" panose="02020603050405020304" pitchFamily="18" charset="0"/>
                </a:defRPr>
              </a:lvl4pPr>
              <a:lvl5pPr marL="2286000" eaLnBrk="0" hangingPunct="0">
                <a:defRPr sz="2400">
                  <a:solidFill>
                    <a:schemeClr val="tx1"/>
                  </a:solidFill>
                  <a:latin typeface="Times New Roman" panose="02020603050405020304" pitchFamily="18" charset="0"/>
                </a:defRPr>
              </a:lvl5pPr>
              <a:lvl6pPr marL="2743200" eaLnBrk="0" fontAlgn="base" hangingPunct="0">
                <a:spcBef>
                  <a:spcPct val="0"/>
                </a:spcBef>
                <a:spcAft>
                  <a:spcPct val="0"/>
                </a:spcAft>
                <a:defRPr sz="2400">
                  <a:solidFill>
                    <a:schemeClr val="tx1"/>
                  </a:solidFill>
                  <a:latin typeface="Times New Roman" panose="02020603050405020304" pitchFamily="18" charset="0"/>
                </a:defRPr>
              </a:lvl6pPr>
              <a:lvl7pPr marL="3200400" eaLnBrk="0" fontAlgn="base" hangingPunct="0">
                <a:spcBef>
                  <a:spcPct val="0"/>
                </a:spcBef>
                <a:spcAft>
                  <a:spcPct val="0"/>
                </a:spcAft>
                <a:defRPr sz="2400">
                  <a:solidFill>
                    <a:schemeClr val="tx1"/>
                  </a:solidFill>
                  <a:latin typeface="Times New Roman" panose="02020603050405020304" pitchFamily="18" charset="0"/>
                </a:defRPr>
              </a:lvl7pPr>
              <a:lvl8pPr marL="3657600" eaLnBrk="0" fontAlgn="base" hangingPunct="0">
                <a:spcBef>
                  <a:spcPct val="0"/>
                </a:spcBef>
                <a:spcAft>
                  <a:spcPct val="0"/>
                </a:spcAft>
                <a:defRPr sz="2400">
                  <a:solidFill>
                    <a:schemeClr val="tx1"/>
                  </a:solidFill>
                  <a:latin typeface="Times New Roman" panose="02020603050405020304" pitchFamily="18" charset="0"/>
                </a:defRPr>
              </a:lvl8pPr>
              <a:lvl9pPr marL="41148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de-DE" altLang="en-US" sz="1400" b="1">
                  <a:latin typeface="Arial" panose="020B0604020202020204" pitchFamily="34" charset="0"/>
                </a:rPr>
                <a:t>PLC 1</a:t>
              </a:r>
            </a:p>
          </p:txBody>
        </p:sp>
        <p:sp>
          <p:nvSpPr>
            <p:cNvPr id="115" name="Line 8">
              <a:extLst>
                <a:ext uri="{FF2B5EF4-FFF2-40B4-BE49-F238E27FC236}">
                  <a16:creationId xmlns:a16="http://schemas.microsoft.com/office/drawing/2014/main" id="{BBA8EC0B-C3DE-46A9-9009-757AFC44BF99}"/>
                </a:ext>
              </a:extLst>
            </p:cNvPr>
            <p:cNvSpPr>
              <a:spLocks noChangeShapeType="1"/>
            </p:cNvSpPr>
            <p:nvPr/>
          </p:nvSpPr>
          <p:spPr bwMode="auto">
            <a:xfrm flipV="1">
              <a:off x="2103438" y="3068638"/>
              <a:ext cx="2667000" cy="1587"/>
            </a:xfrm>
            <a:prstGeom prst="line">
              <a:avLst/>
            </a:prstGeom>
            <a:noFill/>
            <a:ln w="28575">
              <a:solidFill>
                <a:schemeClr val="tx1"/>
              </a:solidFill>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53882" dir="2700000" algn="ctr" rotWithShape="0">
                      <a:schemeClr val="bg2"/>
                    </a:outerShdw>
                  </a:effectLst>
                </a14:hiddenEffects>
              </a:ext>
            </a:extLst>
          </p:spPr>
          <p:txBody>
            <a:bodyPr anchor="ctr">
              <a:spAutoFit/>
            </a:bodyPr>
            <a:lstStyle/>
            <a:p>
              <a:endParaRPr lang="en-ID"/>
            </a:p>
          </p:txBody>
        </p:sp>
        <p:sp>
          <p:nvSpPr>
            <p:cNvPr id="116" name="Line 9">
              <a:extLst>
                <a:ext uri="{FF2B5EF4-FFF2-40B4-BE49-F238E27FC236}">
                  <a16:creationId xmlns:a16="http://schemas.microsoft.com/office/drawing/2014/main" id="{86B5944C-6BF4-4719-95B4-1C48AC7365D8}"/>
                </a:ext>
              </a:extLst>
            </p:cNvPr>
            <p:cNvSpPr>
              <a:spLocks noChangeShapeType="1"/>
            </p:cNvSpPr>
            <p:nvPr/>
          </p:nvSpPr>
          <p:spPr bwMode="auto">
            <a:xfrm flipH="1">
              <a:off x="3292475" y="3144838"/>
              <a:ext cx="1782763" cy="1290637"/>
            </a:xfrm>
            <a:prstGeom prst="line">
              <a:avLst/>
            </a:prstGeom>
            <a:noFill/>
            <a:ln w="28575">
              <a:solidFill>
                <a:schemeClr val="tx1"/>
              </a:solidFill>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53882" dir="2700000" algn="ctr" rotWithShape="0">
                      <a:schemeClr val="bg2"/>
                    </a:outerShdw>
                  </a:effectLst>
                </a14:hiddenEffects>
              </a:ext>
            </a:extLst>
          </p:spPr>
          <p:txBody>
            <a:bodyPr anchor="ctr">
              <a:spAutoFit/>
            </a:bodyPr>
            <a:lstStyle/>
            <a:p>
              <a:endParaRPr lang="en-ID"/>
            </a:p>
          </p:txBody>
        </p:sp>
        <p:sp>
          <p:nvSpPr>
            <p:cNvPr id="117" name="Line 10">
              <a:extLst>
                <a:ext uri="{FF2B5EF4-FFF2-40B4-BE49-F238E27FC236}">
                  <a16:creationId xmlns:a16="http://schemas.microsoft.com/office/drawing/2014/main" id="{1552AC1C-12C4-4F2F-A402-A212AC9CF46F}"/>
                </a:ext>
              </a:extLst>
            </p:cNvPr>
            <p:cNvSpPr>
              <a:spLocks noChangeShapeType="1"/>
            </p:cNvSpPr>
            <p:nvPr/>
          </p:nvSpPr>
          <p:spPr bwMode="auto">
            <a:xfrm>
              <a:off x="5456238" y="3068638"/>
              <a:ext cx="1676400" cy="990600"/>
            </a:xfrm>
            <a:prstGeom prst="line">
              <a:avLst/>
            </a:prstGeom>
            <a:noFill/>
            <a:ln w="28575">
              <a:solidFill>
                <a:schemeClr val="tx1"/>
              </a:solidFill>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53882" dir="2700000" algn="ctr" rotWithShape="0">
                      <a:schemeClr val="bg2"/>
                    </a:outerShdw>
                  </a:effectLst>
                </a14:hiddenEffects>
              </a:ext>
            </a:extLst>
          </p:spPr>
          <p:txBody>
            <a:bodyPr anchor="ctr">
              <a:spAutoFit/>
            </a:bodyPr>
            <a:lstStyle/>
            <a:p>
              <a:endParaRPr lang="en-ID"/>
            </a:p>
          </p:txBody>
        </p:sp>
        <p:sp>
          <p:nvSpPr>
            <p:cNvPr id="118" name="Line 11">
              <a:extLst>
                <a:ext uri="{FF2B5EF4-FFF2-40B4-BE49-F238E27FC236}">
                  <a16:creationId xmlns:a16="http://schemas.microsoft.com/office/drawing/2014/main" id="{03613DF2-CC64-4518-A245-E535980CB50C}"/>
                </a:ext>
              </a:extLst>
            </p:cNvPr>
            <p:cNvSpPr>
              <a:spLocks noChangeShapeType="1"/>
            </p:cNvSpPr>
            <p:nvPr/>
          </p:nvSpPr>
          <p:spPr bwMode="auto">
            <a:xfrm>
              <a:off x="5257800" y="3155950"/>
              <a:ext cx="366713" cy="1325563"/>
            </a:xfrm>
            <a:prstGeom prst="line">
              <a:avLst/>
            </a:prstGeom>
            <a:noFill/>
            <a:ln w="28575">
              <a:solidFill>
                <a:schemeClr val="tx1"/>
              </a:solidFill>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53882" dir="2700000" algn="ctr" rotWithShape="0">
                      <a:schemeClr val="bg2"/>
                    </a:outerShdw>
                  </a:effectLst>
                </a14:hiddenEffects>
              </a:ext>
            </a:extLst>
          </p:spPr>
          <p:txBody>
            <a:bodyPr anchor="ctr">
              <a:spAutoFit/>
            </a:bodyPr>
            <a:lstStyle/>
            <a:p>
              <a:endParaRPr lang="en-ID"/>
            </a:p>
          </p:txBody>
        </p:sp>
        <p:grpSp>
          <p:nvGrpSpPr>
            <p:cNvPr id="119" name="Group 13">
              <a:extLst>
                <a:ext uri="{FF2B5EF4-FFF2-40B4-BE49-F238E27FC236}">
                  <a16:creationId xmlns:a16="http://schemas.microsoft.com/office/drawing/2014/main" id="{B4DBBCF6-15BE-48C2-AE0A-BA7ED4AF6456}"/>
                </a:ext>
              </a:extLst>
            </p:cNvPr>
            <p:cNvGrpSpPr>
              <a:grpSpLocks/>
            </p:cNvGrpSpPr>
            <p:nvPr/>
          </p:nvGrpSpPr>
          <p:grpSpPr bwMode="auto">
            <a:xfrm>
              <a:off x="2905125" y="3246438"/>
              <a:ext cx="2170113" cy="1233487"/>
              <a:chOff x="1830" y="2045"/>
              <a:chExt cx="1367" cy="777"/>
            </a:xfrm>
          </p:grpSpPr>
          <p:sp>
            <p:nvSpPr>
              <p:cNvPr id="211" name="Line 14">
                <a:extLst>
                  <a:ext uri="{FF2B5EF4-FFF2-40B4-BE49-F238E27FC236}">
                    <a16:creationId xmlns:a16="http://schemas.microsoft.com/office/drawing/2014/main" id="{7C5546B2-36DE-4277-97EA-F77774096C5C}"/>
                  </a:ext>
                </a:extLst>
              </p:cNvPr>
              <p:cNvSpPr>
                <a:spLocks noChangeShapeType="1"/>
              </p:cNvSpPr>
              <p:nvPr/>
            </p:nvSpPr>
            <p:spPr bwMode="auto">
              <a:xfrm flipV="1">
                <a:off x="2102" y="2045"/>
                <a:ext cx="1095" cy="777"/>
              </a:xfrm>
              <a:prstGeom prst="line">
                <a:avLst/>
              </a:prstGeom>
              <a:noFill/>
              <a:ln w="28575">
                <a:solidFill>
                  <a:srgbClr val="FF0000"/>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53882" dir="2700000" algn="ctr" rotWithShape="0">
                        <a:schemeClr val="bg2"/>
                      </a:outerShdw>
                    </a:effectLst>
                  </a14:hiddenEffects>
                </a:ext>
              </a:extLst>
            </p:spPr>
            <p:txBody>
              <a:bodyPr anchor="ctr">
                <a:spAutoFit/>
              </a:bodyPr>
              <a:lstStyle/>
              <a:p>
                <a:endParaRPr lang="en-ID"/>
              </a:p>
            </p:txBody>
          </p:sp>
          <p:grpSp>
            <p:nvGrpSpPr>
              <p:cNvPr id="212" name="Group 15">
                <a:extLst>
                  <a:ext uri="{FF2B5EF4-FFF2-40B4-BE49-F238E27FC236}">
                    <a16:creationId xmlns:a16="http://schemas.microsoft.com/office/drawing/2014/main" id="{77B44D21-875E-439D-AC40-7804A4FB9F58}"/>
                  </a:ext>
                </a:extLst>
              </p:cNvPr>
              <p:cNvGrpSpPr>
                <a:grpSpLocks/>
              </p:cNvGrpSpPr>
              <p:nvPr/>
            </p:nvGrpSpPr>
            <p:grpSpPr bwMode="auto">
              <a:xfrm>
                <a:off x="1830" y="2276"/>
                <a:ext cx="549" cy="310"/>
                <a:chOff x="3764" y="1631"/>
                <a:chExt cx="653" cy="410"/>
              </a:xfrm>
            </p:grpSpPr>
            <p:sp>
              <p:nvSpPr>
                <p:cNvPr id="213" name="Rectangle 16">
                  <a:extLst>
                    <a:ext uri="{FF2B5EF4-FFF2-40B4-BE49-F238E27FC236}">
                      <a16:creationId xmlns:a16="http://schemas.microsoft.com/office/drawing/2014/main" id="{98D53E2A-F126-40B2-ACC7-E30575620E83}"/>
                    </a:ext>
                  </a:extLst>
                </p:cNvPr>
                <p:cNvSpPr>
                  <a:spLocks noChangeArrowheads="1"/>
                </p:cNvSpPr>
                <p:nvPr/>
              </p:nvSpPr>
              <p:spPr bwMode="auto">
                <a:xfrm>
                  <a:off x="3792" y="1631"/>
                  <a:ext cx="624" cy="385"/>
                </a:xfrm>
                <a:prstGeom prst="rect">
                  <a:avLst/>
                </a:prstGeom>
                <a:solidFill>
                  <a:schemeClr val="bg1"/>
                </a:solidFill>
                <a:ln w="12700">
                  <a:solidFill>
                    <a:schemeClr val="tx1"/>
                  </a:solidFill>
                  <a:miter lim="800000"/>
                  <a:headEnd/>
                  <a:tailEnd/>
                </a:ln>
                <a:effectLst>
                  <a:outerShdw dist="53882" dir="2700000" algn="ctr" rotWithShape="0">
                    <a:schemeClr val="bg2"/>
                  </a:outerShdw>
                </a:effectLst>
              </p:spPr>
              <p:txBody>
                <a:bodyPr anchor="ctr">
                  <a:spAutoFit/>
                </a:bodyPr>
                <a:lstStyle/>
                <a:p>
                  <a:endParaRPr lang="en-ID"/>
                </a:p>
              </p:txBody>
            </p:sp>
            <p:sp>
              <p:nvSpPr>
                <p:cNvPr id="214" name="Freeform 17">
                  <a:extLst>
                    <a:ext uri="{FF2B5EF4-FFF2-40B4-BE49-F238E27FC236}">
                      <a16:creationId xmlns:a16="http://schemas.microsoft.com/office/drawing/2014/main" id="{4F4AE719-0DF7-4159-A07A-E08F62DC36CE}"/>
                    </a:ext>
                  </a:extLst>
                </p:cNvPr>
                <p:cNvSpPr>
                  <a:spLocks/>
                </p:cNvSpPr>
                <p:nvPr/>
              </p:nvSpPr>
              <p:spPr bwMode="auto">
                <a:xfrm>
                  <a:off x="4224" y="1648"/>
                  <a:ext cx="175" cy="176"/>
                </a:xfrm>
                <a:custGeom>
                  <a:avLst/>
                  <a:gdLst>
                    <a:gd name="T0" fmla="*/ 217 w 330"/>
                    <a:gd name="T1" fmla="*/ 341 h 372"/>
                    <a:gd name="T2" fmla="*/ 194 w 330"/>
                    <a:gd name="T3" fmla="*/ 364 h 372"/>
                    <a:gd name="T4" fmla="*/ 180 w 330"/>
                    <a:gd name="T5" fmla="*/ 338 h 372"/>
                    <a:gd name="T6" fmla="*/ 158 w 330"/>
                    <a:gd name="T7" fmla="*/ 364 h 372"/>
                    <a:gd name="T8" fmla="*/ 142 w 330"/>
                    <a:gd name="T9" fmla="*/ 338 h 372"/>
                    <a:gd name="T10" fmla="*/ 119 w 330"/>
                    <a:gd name="T11" fmla="*/ 357 h 372"/>
                    <a:gd name="T12" fmla="*/ 106 w 330"/>
                    <a:gd name="T13" fmla="*/ 346 h 372"/>
                    <a:gd name="T14" fmla="*/ 84 w 330"/>
                    <a:gd name="T15" fmla="*/ 359 h 372"/>
                    <a:gd name="T16" fmla="*/ 73 w 330"/>
                    <a:gd name="T17" fmla="*/ 346 h 372"/>
                    <a:gd name="T18" fmla="*/ 56 w 330"/>
                    <a:gd name="T19" fmla="*/ 367 h 372"/>
                    <a:gd name="T20" fmla="*/ 48 w 330"/>
                    <a:gd name="T21" fmla="*/ 336 h 372"/>
                    <a:gd name="T22" fmla="*/ 26 w 330"/>
                    <a:gd name="T23" fmla="*/ 313 h 372"/>
                    <a:gd name="T24" fmla="*/ 11 w 330"/>
                    <a:gd name="T25" fmla="*/ 295 h 372"/>
                    <a:gd name="T26" fmla="*/ 25 w 330"/>
                    <a:gd name="T27" fmla="*/ 279 h 372"/>
                    <a:gd name="T28" fmla="*/ 4 w 330"/>
                    <a:gd name="T29" fmla="*/ 261 h 372"/>
                    <a:gd name="T30" fmla="*/ 36 w 330"/>
                    <a:gd name="T31" fmla="*/ 248 h 372"/>
                    <a:gd name="T32" fmla="*/ 6 w 330"/>
                    <a:gd name="T33" fmla="*/ 233 h 372"/>
                    <a:gd name="T34" fmla="*/ 31 w 330"/>
                    <a:gd name="T35" fmla="*/ 215 h 372"/>
                    <a:gd name="T36" fmla="*/ 20 w 330"/>
                    <a:gd name="T37" fmla="*/ 196 h 372"/>
                    <a:gd name="T38" fmla="*/ 31 w 330"/>
                    <a:gd name="T39" fmla="*/ 175 h 372"/>
                    <a:gd name="T40" fmla="*/ 17 w 330"/>
                    <a:gd name="T41" fmla="*/ 158 h 372"/>
                    <a:gd name="T42" fmla="*/ 37 w 330"/>
                    <a:gd name="T43" fmla="*/ 137 h 372"/>
                    <a:gd name="T44" fmla="*/ 18 w 330"/>
                    <a:gd name="T45" fmla="*/ 121 h 372"/>
                    <a:gd name="T46" fmla="*/ 26 w 330"/>
                    <a:gd name="T47" fmla="*/ 101 h 372"/>
                    <a:gd name="T48" fmla="*/ 18 w 330"/>
                    <a:gd name="T49" fmla="*/ 82 h 372"/>
                    <a:gd name="T50" fmla="*/ 12 w 330"/>
                    <a:gd name="T51" fmla="*/ 67 h 372"/>
                    <a:gd name="T52" fmla="*/ 22 w 330"/>
                    <a:gd name="T53" fmla="*/ 47 h 372"/>
                    <a:gd name="T54" fmla="*/ 54 w 330"/>
                    <a:gd name="T55" fmla="*/ 41 h 372"/>
                    <a:gd name="T56" fmla="*/ 72 w 330"/>
                    <a:gd name="T57" fmla="*/ 8 h 372"/>
                    <a:gd name="T58" fmla="*/ 89 w 330"/>
                    <a:gd name="T59" fmla="*/ 26 h 372"/>
                    <a:gd name="T60" fmla="*/ 108 w 330"/>
                    <a:gd name="T61" fmla="*/ 10 h 372"/>
                    <a:gd name="T62" fmla="*/ 128 w 330"/>
                    <a:gd name="T63" fmla="*/ 28 h 372"/>
                    <a:gd name="T64" fmla="*/ 142 w 330"/>
                    <a:gd name="T65" fmla="*/ 12 h 372"/>
                    <a:gd name="T66" fmla="*/ 159 w 330"/>
                    <a:gd name="T67" fmla="*/ 13 h 372"/>
                    <a:gd name="T68" fmla="*/ 175 w 330"/>
                    <a:gd name="T69" fmla="*/ 15 h 372"/>
                    <a:gd name="T70" fmla="*/ 197 w 330"/>
                    <a:gd name="T71" fmla="*/ 12 h 372"/>
                    <a:gd name="T72" fmla="*/ 211 w 330"/>
                    <a:gd name="T73" fmla="*/ 16 h 372"/>
                    <a:gd name="T74" fmla="*/ 231 w 330"/>
                    <a:gd name="T75" fmla="*/ 12 h 372"/>
                    <a:gd name="T76" fmla="*/ 248 w 330"/>
                    <a:gd name="T77" fmla="*/ 15 h 372"/>
                    <a:gd name="T78" fmla="*/ 270 w 330"/>
                    <a:gd name="T79" fmla="*/ 12 h 372"/>
                    <a:gd name="T80" fmla="*/ 281 w 330"/>
                    <a:gd name="T81" fmla="*/ 23 h 372"/>
                    <a:gd name="T82" fmla="*/ 297 w 330"/>
                    <a:gd name="T83" fmla="*/ 10 h 372"/>
                    <a:gd name="T84" fmla="*/ 295 w 330"/>
                    <a:gd name="T85" fmla="*/ 47 h 372"/>
                    <a:gd name="T86" fmla="*/ 325 w 330"/>
                    <a:gd name="T87" fmla="*/ 57 h 372"/>
                    <a:gd name="T88" fmla="*/ 300 w 330"/>
                    <a:gd name="T89" fmla="*/ 73 h 372"/>
                    <a:gd name="T90" fmla="*/ 323 w 330"/>
                    <a:gd name="T91" fmla="*/ 90 h 372"/>
                    <a:gd name="T92" fmla="*/ 309 w 330"/>
                    <a:gd name="T93" fmla="*/ 104 h 372"/>
                    <a:gd name="T94" fmla="*/ 314 w 330"/>
                    <a:gd name="T95" fmla="*/ 121 h 372"/>
                    <a:gd name="T96" fmla="*/ 319 w 330"/>
                    <a:gd name="T97" fmla="*/ 139 h 372"/>
                    <a:gd name="T98" fmla="*/ 306 w 330"/>
                    <a:gd name="T99" fmla="*/ 153 h 372"/>
                    <a:gd name="T100" fmla="*/ 312 w 330"/>
                    <a:gd name="T101" fmla="*/ 178 h 372"/>
                    <a:gd name="T102" fmla="*/ 311 w 330"/>
                    <a:gd name="T103" fmla="*/ 192 h 372"/>
                    <a:gd name="T104" fmla="*/ 306 w 330"/>
                    <a:gd name="T105" fmla="*/ 215 h 372"/>
                    <a:gd name="T106" fmla="*/ 314 w 330"/>
                    <a:gd name="T107" fmla="*/ 233 h 372"/>
                    <a:gd name="T108" fmla="*/ 312 w 330"/>
                    <a:gd name="T109" fmla="*/ 251 h 372"/>
                    <a:gd name="T110" fmla="*/ 319 w 330"/>
                    <a:gd name="T111" fmla="*/ 269 h 372"/>
                    <a:gd name="T112" fmla="*/ 306 w 330"/>
                    <a:gd name="T113" fmla="*/ 287 h 372"/>
                    <a:gd name="T114" fmla="*/ 316 w 330"/>
                    <a:gd name="T115" fmla="*/ 303 h 372"/>
                    <a:gd name="T116" fmla="*/ 306 w 330"/>
                    <a:gd name="T117" fmla="*/ 323 h 372"/>
                    <a:gd name="T118" fmla="*/ 286 w 330"/>
                    <a:gd name="T119" fmla="*/ 346 h 372"/>
                    <a:gd name="T120" fmla="*/ 272 w 330"/>
                    <a:gd name="T121" fmla="*/ 368 h 372"/>
                    <a:gd name="T122" fmla="*/ 253 w 330"/>
                    <a:gd name="T123" fmla="*/ 339 h 372"/>
                    <a:gd name="T124" fmla="*/ 231 w 330"/>
                    <a:gd name="T125" fmla="*/ 370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30" h="372">
                      <a:moveTo>
                        <a:pt x="225" y="372"/>
                      </a:moveTo>
                      <a:lnTo>
                        <a:pt x="223" y="370"/>
                      </a:lnTo>
                      <a:lnTo>
                        <a:pt x="223" y="368"/>
                      </a:lnTo>
                      <a:lnTo>
                        <a:pt x="223" y="367"/>
                      </a:lnTo>
                      <a:lnTo>
                        <a:pt x="223" y="365"/>
                      </a:lnTo>
                      <a:lnTo>
                        <a:pt x="222" y="364"/>
                      </a:lnTo>
                      <a:lnTo>
                        <a:pt x="222" y="362"/>
                      </a:lnTo>
                      <a:lnTo>
                        <a:pt x="222" y="360"/>
                      </a:lnTo>
                      <a:lnTo>
                        <a:pt x="222" y="359"/>
                      </a:lnTo>
                      <a:lnTo>
                        <a:pt x="222" y="357"/>
                      </a:lnTo>
                      <a:lnTo>
                        <a:pt x="222" y="355"/>
                      </a:lnTo>
                      <a:lnTo>
                        <a:pt x="220" y="354"/>
                      </a:lnTo>
                      <a:lnTo>
                        <a:pt x="220" y="352"/>
                      </a:lnTo>
                      <a:lnTo>
                        <a:pt x="220" y="351"/>
                      </a:lnTo>
                      <a:lnTo>
                        <a:pt x="220" y="349"/>
                      </a:lnTo>
                      <a:lnTo>
                        <a:pt x="220" y="347"/>
                      </a:lnTo>
                      <a:lnTo>
                        <a:pt x="219" y="346"/>
                      </a:lnTo>
                      <a:lnTo>
                        <a:pt x="219" y="344"/>
                      </a:lnTo>
                      <a:lnTo>
                        <a:pt x="219" y="342"/>
                      </a:lnTo>
                      <a:lnTo>
                        <a:pt x="219" y="341"/>
                      </a:lnTo>
                      <a:lnTo>
                        <a:pt x="217" y="341"/>
                      </a:lnTo>
                      <a:lnTo>
                        <a:pt x="217" y="339"/>
                      </a:lnTo>
                      <a:lnTo>
                        <a:pt x="217" y="341"/>
                      </a:lnTo>
                      <a:lnTo>
                        <a:pt x="215" y="341"/>
                      </a:lnTo>
                      <a:lnTo>
                        <a:pt x="215" y="342"/>
                      </a:lnTo>
                      <a:lnTo>
                        <a:pt x="214" y="342"/>
                      </a:lnTo>
                      <a:lnTo>
                        <a:pt x="214" y="344"/>
                      </a:lnTo>
                      <a:lnTo>
                        <a:pt x="212" y="344"/>
                      </a:lnTo>
                      <a:lnTo>
                        <a:pt x="212" y="346"/>
                      </a:lnTo>
                      <a:lnTo>
                        <a:pt x="211" y="347"/>
                      </a:lnTo>
                      <a:lnTo>
                        <a:pt x="209" y="349"/>
                      </a:lnTo>
                      <a:lnTo>
                        <a:pt x="208" y="351"/>
                      </a:lnTo>
                      <a:lnTo>
                        <a:pt x="208" y="352"/>
                      </a:lnTo>
                      <a:lnTo>
                        <a:pt x="206" y="352"/>
                      </a:lnTo>
                      <a:lnTo>
                        <a:pt x="206" y="354"/>
                      </a:lnTo>
                      <a:lnTo>
                        <a:pt x="205" y="354"/>
                      </a:lnTo>
                      <a:lnTo>
                        <a:pt x="205" y="355"/>
                      </a:lnTo>
                      <a:lnTo>
                        <a:pt x="203" y="357"/>
                      </a:lnTo>
                      <a:lnTo>
                        <a:pt x="201" y="357"/>
                      </a:lnTo>
                      <a:lnTo>
                        <a:pt x="201" y="359"/>
                      </a:lnTo>
                      <a:lnTo>
                        <a:pt x="200" y="360"/>
                      </a:lnTo>
                      <a:lnTo>
                        <a:pt x="198" y="362"/>
                      </a:lnTo>
                      <a:lnTo>
                        <a:pt x="198" y="364"/>
                      </a:lnTo>
                      <a:lnTo>
                        <a:pt x="197" y="364"/>
                      </a:lnTo>
                      <a:lnTo>
                        <a:pt x="195" y="364"/>
                      </a:lnTo>
                      <a:lnTo>
                        <a:pt x="194" y="364"/>
                      </a:lnTo>
                      <a:lnTo>
                        <a:pt x="192" y="364"/>
                      </a:lnTo>
                      <a:lnTo>
                        <a:pt x="192" y="362"/>
                      </a:lnTo>
                      <a:lnTo>
                        <a:pt x="190" y="360"/>
                      </a:lnTo>
                      <a:lnTo>
                        <a:pt x="190" y="359"/>
                      </a:lnTo>
                      <a:lnTo>
                        <a:pt x="189" y="357"/>
                      </a:lnTo>
                      <a:lnTo>
                        <a:pt x="189" y="355"/>
                      </a:lnTo>
                      <a:lnTo>
                        <a:pt x="189" y="354"/>
                      </a:lnTo>
                      <a:lnTo>
                        <a:pt x="187" y="354"/>
                      </a:lnTo>
                      <a:lnTo>
                        <a:pt x="187" y="352"/>
                      </a:lnTo>
                      <a:lnTo>
                        <a:pt x="187" y="351"/>
                      </a:lnTo>
                      <a:lnTo>
                        <a:pt x="187" y="349"/>
                      </a:lnTo>
                      <a:lnTo>
                        <a:pt x="187" y="347"/>
                      </a:lnTo>
                      <a:lnTo>
                        <a:pt x="186" y="346"/>
                      </a:lnTo>
                      <a:lnTo>
                        <a:pt x="186" y="344"/>
                      </a:lnTo>
                      <a:lnTo>
                        <a:pt x="186" y="342"/>
                      </a:lnTo>
                      <a:lnTo>
                        <a:pt x="186" y="341"/>
                      </a:lnTo>
                      <a:lnTo>
                        <a:pt x="186" y="339"/>
                      </a:lnTo>
                      <a:lnTo>
                        <a:pt x="186" y="338"/>
                      </a:lnTo>
                      <a:lnTo>
                        <a:pt x="184" y="336"/>
                      </a:lnTo>
                      <a:lnTo>
                        <a:pt x="183" y="336"/>
                      </a:lnTo>
                      <a:lnTo>
                        <a:pt x="183" y="338"/>
                      </a:lnTo>
                      <a:lnTo>
                        <a:pt x="181" y="338"/>
                      </a:lnTo>
                      <a:lnTo>
                        <a:pt x="180" y="338"/>
                      </a:lnTo>
                      <a:lnTo>
                        <a:pt x="178" y="339"/>
                      </a:lnTo>
                      <a:lnTo>
                        <a:pt x="178" y="341"/>
                      </a:lnTo>
                      <a:lnTo>
                        <a:pt x="176" y="342"/>
                      </a:lnTo>
                      <a:lnTo>
                        <a:pt x="176" y="344"/>
                      </a:lnTo>
                      <a:lnTo>
                        <a:pt x="175" y="346"/>
                      </a:lnTo>
                      <a:lnTo>
                        <a:pt x="175" y="347"/>
                      </a:lnTo>
                      <a:lnTo>
                        <a:pt x="173" y="347"/>
                      </a:lnTo>
                      <a:lnTo>
                        <a:pt x="173" y="349"/>
                      </a:lnTo>
                      <a:lnTo>
                        <a:pt x="173" y="351"/>
                      </a:lnTo>
                      <a:lnTo>
                        <a:pt x="172" y="351"/>
                      </a:lnTo>
                      <a:lnTo>
                        <a:pt x="172" y="352"/>
                      </a:lnTo>
                      <a:lnTo>
                        <a:pt x="170" y="354"/>
                      </a:lnTo>
                      <a:lnTo>
                        <a:pt x="169" y="355"/>
                      </a:lnTo>
                      <a:lnTo>
                        <a:pt x="169" y="357"/>
                      </a:lnTo>
                      <a:lnTo>
                        <a:pt x="167" y="357"/>
                      </a:lnTo>
                      <a:lnTo>
                        <a:pt x="167" y="359"/>
                      </a:lnTo>
                      <a:lnTo>
                        <a:pt x="165" y="359"/>
                      </a:lnTo>
                      <a:lnTo>
                        <a:pt x="165" y="360"/>
                      </a:lnTo>
                      <a:lnTo>
                        <a:pt x="164" y="362"/>
                      </a:lnTo>
                      <a:lnTo>
                        <a:pt x="162" y="364"/>
                      </a:lnTo>
                      <a:lnTo>
                        <a:pt x="161" y="364"/>
                      </a:lnTo>
                      <a:lnTo>
                        <a:pt x="159" y="364"/>
                      </a:lnTo>
                      <a:lnTo>
                        <a:pt x="158" y="364"/>
                      </a:lnTo>
                      <a:lnTo>
                        <a:pt x="156" y="364"/>
                      </a:lnTo>
                      <a:lnTo>
                        <a:pt x="154" y="360"/>
                      </a:lnTo>
                      <a:lnTo>
                        <a:pt x="154" y="359"/>
                      </a:lnTo>
                      <a:lnTo>
                        <a:pt x="154" y="355"/>
                      </a:lnTo>
                      <a:lnTo>
                        <a:pt x="153" y="354"/>
                      </a:lnTo>
                      <a:lnTo>
                        <a:pt x="153" y="352"/>
                      </a:lnTo>
                      <a:lnTo>
                        <a:pt x="153" y="349"/>
                      </a:lnTo>
                      <a:lnTo>
                        <a:pt x="153" y="347"/>
                      </a:lnTo>
                      <a:lnTo>
                        <a:pt x="151" y="346"/>
                      </a:lnTo>
                      <a:lnTo>
                        <a:pt x="151" y="344"/>
                      </a:lnTo>
                      <a:lnTo>
                        <a:pt x="151" y="342"/>
                      </a:lnTo>
                      <a:lnTo>
                        <a:pt x="151" y="341"/>
                      </a:lnTo>
                      <a:lnTo>
                        <a:pt x="150" y="339"/>
                      </a:lnTo>
                      <a:lnTo>
                        <a:pt x="150" y="338"/>
                      </a:lnTo>
                      <a:lnTo>
                        <a:pt x="150" y="336"/>
                      </a:lnTo>
                      <a:lnTo>
                        <a:pt x="148" y="334"/>
                      </a:lnTo>
                      <a:lnTo>
                        <a:pt x="148" y="333"/>
                      </a:lnTo>
                      <a:lnTo>
                        <a:pt x="147" y="333"/>
                      </a:lnTo>
                      <a:lnTo>
                        <a:pt x="145" y="334"/>
                      </a:lnTo>
                      <a:lnTo>
                        <a:pt x="145" y="336"/>
                      </a:lnTo>
                      <a:lnTo>
                        <a:pt x="144" y="336"/>
                      </a:lnTo>
                      <a:lnTo>
                        <a:pt x="144" y="338"/>
                      </a:lnTo>
                      <a:lnTo>
                        <a:pt x="142" y="338"/>
                      </a:lnTo>
                      <a:lnTo>
                        <a:pt x="142" y="339"/>
                      </a:lnTo>
                      <a:lnTo>
                        <a:pt x="140" y="341"/>
                      </a:lnTo>
                      <a:lnTo>
                        <a:pt x="140" y="342"/>
                      </a:lnTo>
                      <a:lnTo>
                        <a:pt x="139" y="342"/>
                      </a:lnTo>
                      <a:lnTo>
                        <a:pt x="139" y="344"/>
                      </a:lnTo>
                      <a:lnTo>
                        <a:pt x="137" y="344"/>
                      </a:lnTo>
                      <a:lnTo>
                        <a:pt x="137" y="346"/>
                      </a:lnTo>
                      <a:lnTo>
                        <a:pt x="136" y="347"/>
                      </a:lnTo>
                      <a:lnTo>
                        <a:pt x="134" y="349"/>
                      </a:lnTo>
                      <a:lnTo>
                        <a:pt x="134" y="351"/>
                      </a:lnTo>
                      <a:lnTo>
                        <a:pt x="133" y="351"/>
                      </a:lnTo>
                      <a:lnTo>
                        <a:pt x="133" y="352"/>
                      </a:lnTo>
                      <a:lnTo>
                        <a:pt x="131" y="354"/>
                      </a:lnTo>
                      <a:lnTo>
                        <a:pt x="129" y="355"/>
                      </a:lnTo>
                      <a:lnTo>
                        <a:pt x="129" y="357"/>
                      </a:lnTo>
                      <a:lnTo>
                        <a:pt x="128" y="357"/>
                      </a:lnTo>
                      <a:lnTo>
                        <a:pt x="128" y="359"/>
                      </a:lnTo>
                      <a:lnTo>
                        <a:pt x="126" y="359"/>
                      </a:lnTo>
                      <a:lnTo>
                        <a:pt x="125" y="359"/>
                      </a:lnTo>
                      <a:lnTo>
                        <a:pt x="123" y="359"/>
                      </a:lnTo>
                      <a:lnTo>
                        <a:pt x="122" y="359"/>
                      </a:lnTo>
                      <a:lnTo>
                        <a:pt x="120" y="359"/>
                      </a:lnTo>
                      <a:lnTo>
                        <a:pt x="119" y="357"/>
                      </a:lnTo>
                      <a:lnTo>
                        <a:pt x="119" y="355"/>
                      </a:lnTo>
                      <a:lnTo>
                        <a:pt x="119" y="354"/>
                      </a:lnTo>
                      <a:lnTo>
                        <a:pt x="119" y="352"/>
                      </a:lnTo>
                      <a:lnTo>
                        <a:pt x="119" y="351"/>
                      </a:lnTo>
                      <a:lnTo>
                        <a:pt x="119" y="349"/>
                      </a:lnTo>
                      <a:lnTo>
                        <a:pt x="119" y="347"/>
                      </a:lnTo>
                      <a:lnTo>
                        <a:pt x="119" y="346"/>
                      </a:lnTo>
                      <a:lnTo>
                        <a:pt x="117" y="344"/>
                      </a:lnTo>
                      <a:lnTo>
                        <a:pt x="117" y="342"/>
                      </a:lnTo>
                      <a:lnTo>
                        <a:pt x="117" y="341"/>
                      </a:lnTo>
                      <a:lnTo>
                        <a:pt x="117" y="339"/>
                      </a:lnTo>
                      <a:lnTo>
                        <a:pt x="117" y="338"/>
                      </a:lnTo>
                      <a:lnTo>
                        <a:pt x="117" y="336"/>
                      </a:lnTo>
                      <a:lnTo>
                        <a:pt x="115" y="334"/>
                      </a:lnTo>
                      <a:lnTo>
                        <a:pt x="115" y="333"/>
                      </a:lnTo>
                      <a:lnTo>
                        <a:pt x="114" y="334"/>
                      </a:lnTo>
                      <a:lnTo>
                        <a:pt x="112" y="336"/>
                      </a:lnTo>
                      <a:lnTo>
                        <a:pt x="112" y="338"/>
                      </a:lnTo>
                      <a:lnTo>
                        <a:pt x="111" y="339"/>
                      </a:lnTo>
                      <a:lnTo>
                        <a:pt x="109" y="341"/>
                      </a:lnTo>
                      <a:lnTo>
                        <a:pt x="109" y="342"/>
                      </a:lnTo>
                      <a:lnTo>
                        <a:pt x="108" y="344"/>
                      </a:lnTo>
                      <a:lnTo>
                        <a:pt x="106" y="346"/>
                      </a:lnTo>
                      <a:lnTo>
                        <a:pt x="104" y="347"/>
                      </a:lnTo>
                      <a:lnTo>
                        <a:pt x="104" y="349"/>
                      </a:lnTo>
                      <a:lnTo>
                        <a:pt x="103" y="349"/>
                      </a:lnTo>
                      <a:lnTo>
                        <a:pt x="103" y="351"/>
                      </a:lnTo>
                      <a:lnTo>
                        <a:pt x="101" y="352"/>
                      </a:lnTo>
                      <a:lnTo>
                        <a:pt x="101" y="354"/>
                      </a:lnTo>
                      <a:lnTo>
                        <a:pt x="100" y="354"/>
                      </a:lnTo>
                      <a:lnTo>
                        <a:pt x="100" y="355"/>
                      </a:lnTo>
                      <a:lnTo>
                        <a:pt x="98" y="355"/>
                      </a:lnTo>
                      <a:lnTo>
                        <a:pt x="98" y="357"/>
                      </a:lnTo>
                      <a:lnTo>
                        <a:pt x="97" y="357"/>
                      </a:lnTo>
                      <a:lnTo>
                        <a:pt x="97" y="359"/>
                      </a:lnTo>
                      <a:lnTo>
                        <a:pt x="95" y="360"/>
                      </a:lnTo>
                      <a:lnTo>
                        <a:pt x="93" y="360"/>
                      </a:lnTo>
                      <a:lnTo>
                        <a:pt x="93" y="362"/>
                      </a:lnTo>
                      <a:lnTo>
                        <a:pt x="92" y="364"/>
                      </a:lnTo>
                      <a:lnTo>
                        <a:pt x="90" y="364"/>
                      </a:lnTo>
                      <a:lnTo>
                        <a:pt x="89" y="364"/>
                      </a:lnTo>
                      <a:lnTo>
                        <a:pt x="87" y="364"/>
                      </a:lnTo>
                      <a:lnTo>
                        <a:pt x="86" y="364"/>
                      </a:lnTo>
                      <a:lnTo>
                        <a:pt x="86" y="362"/>
                      </a:lnTo>
                      <a:lnTo>
                        <a:pt x="86" y="360"/>
                      </a:lnTo>
                      <a:lnTo>
                        <a:pt x="84" y="359"/>
                      </a:lnTo>
                      <a:lnTo>
                        <a:pt x="84" y="357"/>
                      </a:lnTo>
                      <a:lnTo>
                        <a:pt x="84" y="355"/>
                      </a:lnTo>
                      <a:lnTo>
                        <a:pt x="84" y="354"/>
                      </a:lnTo>
                      <a:lnTo>
                        <a:pt x="84" y="352"/>
                      </a:lnTo>
                      <a:lnTo>
                        <a:pt x="84" y="351"/>
                      </a:lnTo>
                      <a:lnTo>
                        <a:pt x="84" y="349"/>
                      </a:lnTo>
                      <a:lnTo>
                        <a:pt x="84" y="347"/>
                      </a:lnTo>
                      <a:lnTo>
                        <a:pt x="84" y="346"/>
                      </a:lnTo>
                      <a:lnTo>
                        <a:pt x="84" y="344"/>
                      </a:lnTo>
                      <a:lnTo>
                        <a:pt x="84" y="342"/>
                      </a:lnTo>
                      <a:lnTo>
                        <a:pt x="84" y="341"/>
                      </a:lnTo>
                      <a:lnTo>
                        <a:pt x="84" y="339"/>
                      </a:lnTo>
                      <a:lnTo>
                        <a:pt x="84" y="338"/>
                      </a:lnTo>
                      <a:lnTo>
                        <a:pt x="83" y="338"/>
                      </a:lnTo>
                      <a:lnTo>
                        <a:pt x="81" y="338"/>
                      </a:lnTo>
                      <a:lnTo>
                        <a:pt x="81" y="339"/>
                      </a:lnTo>
                      <a:lnTo>
                        <a:pt x="79" y="339"/>
                      </a:lnTo>
                      <a:lnTo>
                        <a:pt x="78" y="339"/>
                      </a:lnTo>
                      <a:lnTo>
                        <a:pt x="78" y="341"/>
                      </a:lnTo>
                      <a:lnTo>
                        <a:pt x="76" y="341"/>
                      </a:lnTo>
                      <a:lnTo>
                        <a:pt x="76" y="342"/>
                      </a:lnTo>
                      <a:lnTo>
                        <a:pt x="75" y="344"/>
                      </a:lnTo>
                      <a:lnTo>
                        <a:pt x="73" y="346"/>
                      </a:lnTo>
                      <a:lnTo>
                        <a:pt x="73" y="347"/>
                      </a:lnTo>
                      <a:lnTo>
                        <a:pt x="72" y="347"/>
                      </a:lnTo>
                      <a:lnTo>
                        <a:pt x="72" y="349"/>
                      </a:lnTo>
                      <a:lnTo>
                        <a:pt x="70" y="351"/>
                      </a:lnTo>
                      <a:lnTo>
                        <a:pt x="70" y="352"/>
                      </a:lnTo>
                      <a:lnTo>
                        <a:pt x="68" y="352"/>
                      </a:lnTo>
                      <a:lnTo>
                        <a:pt x="68" y="354"/>
                      </a:lnTo>
                      <a:lnTo>
                        <a:pt x="68" y="355"/>
                      </a:lnTo>
                      <a:lnTo>
                        <a:pt x="67" y="355"/>
                      </a:lnTo>
                      <a:lnTo>
                        <a:pt x="67" y="357"/>
                      </a:lnTo>
                      <a:lnTo>
                        <a:pt x="67" y="359"/>
                      </a:lnTo>
                      <a:lnTo>
                        <a:pt x="67" y="360"/>
                      </a:lnTo>
                      <a:lnTo>
                        <a:pt x="65" y="360"/>
                      </a:lnTo>
                      <a:lnTo>
                        <a:pt x="65" y="362"/>
                      </a:lnTo>
                      <a:lnTo>
                        <a:pt x="64" y="362"/>
                      </a:lnTo>
                      <a:lnTo>
                        <a:pt x="62" y="362"/>
                      </a:lnTo>
                      <a:lnTo>
                        <a:pt x="62" y="364"/>
                      </a:lnTo>
                      <a:lnTo>
                        <a:pt x="61" y="364"/>
                      </a:lnTo>
                      <a:lnTo>
                        <a:pt x="61" y="365"/>
                      </a:lnTo>
                      <a:lnTo>
                        <a:pt x="59" y="365"/>
                      </a:lnTo>
                      <a:lnTo>
                        <a:pt x="58" y="365"/>
                      </a:lnTo>
                      <a:lnTo>
                        <a:pt x="58" y="367"/>
                      </a:lnTo>
                      <a:lnTo>
                        <a:pt x="56" y="367"/>
                      </a:lnTo>
                      <a:lnTo>
                        <a:pt x="54" y="367"/>
                      </a:lnTo>
                      <a:lnTo>
                        <a:pt x="53" y="367"/>
                      </a:lnTo>
                      <a:lnTo>
                        <a:pt x="53" y="365"/>
                      </a:lnTo>
                      <a:lnTo>
                        <a:pt x="51" y="365"/>
                      </a:lnTo>
                      <a:lnTo>
                        <a:pt x="51" y="364"/>
                      </a:lnTo>
                      <a:lnTo>
                        <a:pt x="51" y="362"/>
                      </a:lnTo>
                      <a:lnTo>
                        <a:pt x="51" y="360"/>
                      </a:lnTo>
                      <a:lnTo>
                        <a:pt x="50" y="359"/>
                      </a:lnTo>
                      <a:lnTo>
                        <a:pt x="50" y="357"/>
                      </a:lnTo>
                      <a:lnTo>
                        <a:pt x="50" y="355"/>
                      </a:lnTo>
                      <a:lnTo>
                        <a:pt x="50" y="354"/>
                      </a:lnTo>
                      <a:lnTo>
                        <a:pt x="48" y="354"/>
                      </a:lnTo>
                      <a:lnTo>
                        <a:pt x="48" y="352"/>
                      </a:lnTo>
                      <a:lnTo>
                        <a:pt x="48" y="351"/>
                      </a:lnTo>
                      <a:lnTo>
                        <a:pt x="48" y="349"/>
                      </a:lnTo>
                      <a:lnTo>
                        <a:pt x="48" y="347"/>
                      </a:lnTo>
                      <a:lnTo>
                        <a:pt x="48" y="346"/>
                      </a:lnTo>
                      <a:lnTo>
                        <a:pt x="48" y="344"/>
                      </a:lnTo>
                      <a:lnTo>
                        <a:pt x="48" y="342"/>
                      </a:lnTo>
                      <a:lnTo>
                        <a:pt x="48" y="341"/>
                      </a:lnTo>
                      <a:lnTo>
                        <a:pt x="48" y="339"/>
                      </a:lnTo>
                      <a:lnTo>
                        <a:pt x="48" y="338"/>
                      </a:lnTo>
                      <a:lnTo>
                        <a:pt x="48" y="336"/>
                      </a:lnTo>
                      <a:lnTo>
                        <a:pt x="48" y="334"/>
                      </a:lnTo>
                      <a:lnTo>
                        <a:pt x="48" y="333"/>
                      </a:lnTo>
                      <a:lnTo>
                        <a:pt x="48" y="331"/>
                      </a:lnTo>
                      <a:lnTo>
                        <a:pt x="48" y="329"/>
                      </a:lnTo>
                      <a:lnTo>
                        <a:pt x="48" y="328"/>
                      </a:lnTo>
                      <a:lnTo>
                        <a:pt x="48" y="326"/>
                      </a:lnTo>
                      <a:lnTo>
                        <a:pt x="47" y="324"/>
                      </a:lnTo>
                      <a:lnTo>
                        <a:pt x="47" y="323"/>
                      </a:lnTo>
                      <a:lnTo>
                        <a:pt x="47" y="321"/>
                      </a:lnTo>
                      <a:lnTo>
                        <a:pt x="45" y="320"/>
                      </a:lnTo>
                      <a:lnTo>
                        <a:pt x="43" y="320"/>
                      </a:lnTo>
                      <a:lnTo>
                        <a:pt x="42" y="318"/>
                      </a:lnTo>
                      <a:lnTo>
                        <a:pt x="40" y="318"/>
                      </a:lnTo>
                      <a:lnTo>
                        <a:pt x="39" y="318"/>
                      </a:lnTo>
                      <a:lnTo>
                        <a:pt x="37" y="318"/>
                      </a:lnTo>
                      <a:lnTo>
                        <a:pt x="37" y="316"/>
                      </a:lnTo>
                      <a:lnTo>
                        <a:pt x="36" y="316"/>
                      </a:lnTo>
                      <a:lnTo>
                        <a:pt x="34" y="316"/>
                      </a:lnTo>
                      <a:lnTo>
                        <a:pt x="33" y="315"/>
                      </a:lnTo>
                      <a:lnTo>
                        <a:pt x="31" y="315"/>
                      </a:lnTo>
                      <a:lnTo>
                        <a:pt x="29" y="315"/>
                      </a:lnTo>
                      <a:lnTo>
                        <a:pt x="28" y="315"/>
                      </a:lnTo>
                      <a:lnTo>
                        <a:pt x="26" y="313"/>
                      </a:lnTo>
                      <a:lnTo>
                        <a:pt x="25" y="313"/>
                      </a:lnTo>
                      <a:lnTo>
                        <a:pt x="23" y="311"/>
                      </a:lnTo>
                      <a:lnTo>
                        <a:pt x="22" y="311"/>
                      </a:lnTo>
                      <a:lnTo>
                        <a:pt x="20" y="311"/>
                      </a:lnTo>
                      <a:lnTo>
                        <a:pt x="18" y="310"/>
                      </a:lnTo>
                      <a:lnTo>
                        <a:pt x="17" y="310"/>
                      </a:lnTo>
                      <a:lnTo>
                        <a:pt x="15" y="310"/>
                      </a:lnTo>
                      <a:lnTo>
                        <a:pt x="14" y="308"/>
                      </a:lnTo>
                      <a:lnTo>
                        <a:pt x="12" y="308"/>
                      </a:lnTo>
                      <a:lnTo>
                        <a:pt x="11" y="308"/>
                      </a:lnTo>
                      <a:lnTo>
                        <a:pt x="9" y="307"/>
                      </a:lnTo>
                      <a:lnTo>
                        <a:pt x="7" y="307"/>
                      </a:lnTo>
                      <a:lnTo>
                        <a:pt x="6" y="307"/>
                      </a:lnTo>
                      <a:lnTo>
                        <a:pt x="4" y="307"/>
                      </a:lnTo>
                      <a:lnTo>
                        <a:pt x="4" y="305"/>
                      </a:lnTo>
                      <a:lnTo>
                        <a:pt x="4" y="303"/>
                      </a:lnTo>
                      <a:lnTo>
                        <a:pt x="4" y="302"/>
                      </a:lnTo>
                      <a:lnTo>
                        <a:pt x="4" y="300"/>
                      </a:lnTo>
                      <a:lnTo>
                        <a:pt x="4" y="298"/>
                      </a:lnTo>
                      <a:lnTo>
                        <a:pt x="6" y="297"/>
                      </a:lnTo>
                      <a:lnTo>
                        <a:pt x="7" y="297"/>
                      </a:lnTo>
                      <a:lnTo>
                        <a:pt x="9" y="295"/>
                      </a:lnTo>
                      <a:lnTo>
                        <a:pt x="11" y="295"/>
                      </a:lnTo>
                      <a:lnTo>
                        <a:pt x="12" y="293"/>
                      </a:lnTo>
                      <a:lnTo>
                        <a:pt x="14" y="293"/>
                      </a:lnTo>
                      <a:lnTo>
                        <a:pt x="15" y="293"/>
                      </a:lnTo>
                      <a:lnTo>
                        <a:pt x="15" y="292"/>
                      </a:lnTo>
                      <a:lnTo>
                        <a:pt x="17" y="292"/>
                      </a:lnTo>
                      <a:lnTo>
                        <a:pt x="18" y="292"/>
                      </a:lnTo>
                      <a:lnTo>
                        <a:pt x="20" y="290"/>
                      </a:lnTo>
                      <a:lnTo>
                        <a:pt x="22" y="290"/>
                      </a:lnTo>
                      <a:lnTo>
                        <a:pt x="23" y="290"/>
                      </a:lnTo>
                      <a:lnTo>
                        <a:pt x="23" y="289"/>
                      </a:lnTo>
                      <a:lnTo>
                        <a:pt x="25" y="289"/>
                      </a:lnTo>
                      <a:lnTo>
                        <a:pt x="26" y="287"/>
                      </a:lnTo>
                      <a:lnTo>
                        <a:pt x="28" y="287"/>
                      </a:lnTo>
                      <a:lnTo>
                        <a:pt x="28" y="285"/>
                      </a:lnTo>
                      <a:lnTo>
                        <a:pt x="29" y="285"/>
                      </a:lnTo>
                      <a:lnTo>
                        <a:pt x="31" y="284"/>
                      </a:lnTo>
                      <a:lnTo>
                        <a:pt x="33" y="282"/>
                      </a:lnTo>
                      <a:lnTo>
                        <a:pt x="31" y="282"/>
                      </a:lnTo>
                      <a:lnTo>
                        <a:pt x="29" y="280"/>
                      </a:lnTo>
                      <a:lnTo>
                        <a:pt x="28" y="280"/>
                      </a:lnTo>
                      <a:lnTo>
                        <a:pt x="28" y="279"/>
                      </a:lnTo>
                      <a:lnTo>
                        <a:pt x="26" y="279"/>
                      </a:lnTo>
                      <a:lnTo>
                        <a:pt x="25" y="279"/>
                      </a:lnTo>
                      <a:lnTo>
                        <a:pt x="25" y="277"/>
                      </a:lnTo>
                      <a:lnTo>
                        <a:pt x="23" y="277"/>
                      </a:lnTo>
                      <a:lnTo>
                        <a:pt x="22" y="277"/>
                      </a:lnTo>
                      <a:lnTo>
                        <a:pt x="20" y="276"/>
                      </a:lnTo>
                      <a:lnTo>
                        <a:pt x="18" y="276"/>
                      </a:lnTo>
                      <a:lnTo>
                        <a:pt x="17" y="276"/>
                      </a:lnTo>
                      <a:lnTo>
                        <a:pt x="15" y="274"/>
                      </a:lnTo>
                      <a:lnTo>
                        <a:pt x="14" y="274"/>
                      </a:lnTo>
                      <a:lnTo>
                        <a:pt x="12" y="274"/>
                      </a:lnTo>
                      <a:lnTo>
                        <a:pt x="11" y="272"/>
                      </a:lnTo>
                      <a:lnTo>
                        <a:pt x="9" y="272"/>
                      </a:lnTo>
                      <a:lnTo>
                        <a:pt x="7" y="272"/>
                      </a:lnTo>
                      <a:lnTo>
                        <a:pt x="6" y="271"/>
                      </a:lnTo>
                      <a:lnTo>
                        <a:pt x="4" y="271"/>
                      </a:lnTo>
                      <a:lnTo>
                        <a:pt x="1" y="269"/>
                      </a:lnTo>
                      <a:lnTo>
                        <a:pt x="1" y="267"/>
                      </a:lnTo>
                      <a:lnTo>
                        <a:pt x="1" y="266"/>
                      </a:lnTo>
                      <a:lnTo>
                        <a:pt x="0" y="266"/>
                      </a:lnTo>
                      <a:lnTo>
                        <a:pt x="0" y="264"/>
                      </a:lnTo>
                      <a:lnTo>
                        <a:pt x="0" y="263"/>
                      </a:lnTo>
                      <a:lnTo>
                        <a:pt x="1" y="263"/>
                      </a:lnTo>
                      <a:lnTo>
                        <a:pt x="3" y="261"/>
                      </a:lnTo>
                      <a:lnTo>
                        <a:pt x="4" y="261"/>
                      </a:lnTo>
                      <a:lnTo>
                        <a:pt x="6" y="261"/>
                      </a:lnTo>
                      <a:lnTo>
                        <a:pt x="7" y="259"/>
                      </a:lnTo>
                      <a:lnTo>
                        <a:pt x="9" y="259"/>
                      </a:lnTo>
                      <a:lnTo>
                        <a:pt x="11" y="258"/>
                      </a:lnTo>
                      <a:lnTo>
                        <a:pt x="12" y="258"/>
                      </a:lnTo>
                      <a:lnTo>
                        <a:pt x="14" y="258"/>
                      </a:lnTo>
                      <a:lnTo>
                        <a:pt x="15" y="256"/>
                      </a:lnTo>
                      <a:lnTo>
                        <a:pt x="17" y="256"/>
                      </a:lnTo>
                      <a:lnTo>
                        <a:pt x="18" y="256"/>
                      </a:lnTo>
                      <a:lnTo>
                        <a:pt x="20" y="254"/>
                      </a:lnTo>
                      <a:lnTo>
                        <a:pt x="22" y="254"/>
                      </a:lnTo>
                      <a:lnTo>
                        <a:pt x="23" y="254"/>
                      </a:lnTo>
                      <a:lnTo>
                        <a:pt x="25" y="253"/>
                      </a:lnTo>
                      <a:lnTo>
                        <a:pt x="26" y="253"/>
                      </a:lnTo>
                      <a:lnTo>
                        <a:pt x="28" y="253"/>
                      </a:lnTo>
                      <a:lnTo>
                        <a:pt x="29" y="251"/>
                      </a:lnTo>
                      <a:lnTo>
                        <a:pt x="31" y="251"/>
                      </a:lnTo>
                      <a:lnTo>
                        <a:pt x="33" y="251"/>
                      </a:lnTo>
                      <a:lnTo>
                        <a:pt x="34" y="249"/>
                      </a:lnTo>
                      <a:lnTo>
                        <a:pt x="36" y="249"/>
                      </a:lnTo>
                      <a:lnTo>
                        <a:pt x="37" y="249"/>
                      </a:lnTo>
                      <a:lnTo>
                        <a:pt x="37" y="248"/>
                      </a:lnTo>
                      <a:lnTo>
                        <a:pt x="36" y="248"/>
                      </a:lnTo>
                      <a:lnTo>
                        <a:pt x="34" y="248"/>
                      </a:lnTo>
                      <a:lnTo>
                        <a:pt x="34" y="246"/>
                      </a:lnTo>
                      <a:lnTo>
                        <a:pt x="33" y="246"/>
                      </a:lnTo>
                      <a:lnTo>
                        <a:pt x="31" y="245"/>
                      </a:lnTo>
                      <a:lnTo>
                        <a:pt x="29" y="245"/>
                      </a:lnTo>
                      <a:lnTo>
                        <a:pt x="28" y="245"/>
                      </a:lnTo>
                      <a:lnTo>
                        <a:pt x="26" y="243"/>
                      </a:lnTo>
                      <a:lnTo>
                        <a:pt x="25" y="243"/>
                      </a:lnTo>
                      <a:lnTo>
                        <a:pt x="23" y="241"/>
                      </a:lnTo>
                      <a:lnTo>
                        <a:pt x="22" y="241"/>
                      </a:lnTo>
                      <a:lnTo>
                        <a:pt x="20" y="240"/>
                      </a:lnTo>
                      <a:lnTo>
                        <a:pt x="18" y="240"/>
                      </a:lnTo>
                      <a:lnTo>
                        <a:pt x="17" y="240"/>
                      </a:lnTo>
                      <a:lnTo>
                        <a:pt x="17" y="238"/>
                      </a:lnTo>
                      <a:lnTo>
                        <a:pt x="15" y="238"/>
                      </a:lnTo>
                      <a:lnTo>
                        <a:pt x="14" y="238"/>
                      </a:lnTo>
                      <a:lnTo>
                        <a:pt x="14" y="236"/>
                      </a:lnTo>
                      <a:lnTo>
                        <a:pt x="12" y="236"/>
                      </a:lnTo>
                      <a:lnTo>
                        <a:pt x="11" y="236"/>
                      </a:lnTo>
                      <a:lnTo>
                        <a:pt x="11" y="235"/>
                      </a:lnTo>
                      <a:lnTo>
                        <a:pt x="9" y="235"/>
                      </a:lnTo>
                      <a:lnTo>
                        <a:pt x="7" y="233"/>
                      </a:lnTo>
                      <a:lnTo>
                        <a:pt x="6" y="233"/>
                      </a:lnTo>
                      <a:lnTo>
                        <a:pt x="6" y="232"/>
                      </a:lnTo>
                      <a:lnTo>
                        <a:pt x="6" y="230"/>
                      </a:lnTo>
                      <a:lnTo>
                        <a:pt x="6" y="228"/>
                      </a:lnTo>
                      <a:lnTo>
                        <a:pt x="6" y="227"/>
                      </a:lnTo>
                      <a:lnTo>
                        <a:pt x="7" y="225"/>
                      </a:lnTo>
                      <a:lnTo>
                        <a:pt x="9" y="225"/>
                      </a:lnTo>
                      <a:lnTo>
                        <a:pt x="11" y="225"/>
                      </a:lnTo>
                      <a:lnTo>
                        <a:pt x="11" y="223"/>
                      </a:lnTo>
                      <a:lnTo>
                        <a:pt x="12" y="223"/>
                      </a:lnTo>
                      <a:lnTo>
                        <a:pt x="14" y="223"/>
                      </a:lnTo>
                      <a:lnTo>
                        <a:pt x="15" y="222"/>
                      </a:lnTo>
                      <a:lnTo>
                        <a:pt x="17" y="222"/>
                      </a:lnTo>
                      <a:lnTo>
                        <a:pt x="18" y="222"/>
                      </a:lnTo>
                      <a:lnTo>
                        <a:pt x="18" y="220"/>
                      </a:lnTo>
                      <a:lnTo>
                        <a:pt x="20" y="220"/>
                      </a:lnTo>
                      <a:lnTo>
                        <a:pt x="22" y="220"/>
                      </a:lnTo>
                      <a:lnTo>
                        <a:pt x="23" y="220"/>
                      </a:lnTo>
                      <a:lnTo>
                        <a:pt x="23" y="219"/>
                      </a:lnTo>
                      <a:lnTo>
                        <a:pt x="25" y="219"/>
                      </a:lnTo>
                      <a:lnTo>
                        <a:pt x="26" y="217"/>
                      </a:lnTo>
                      <a:lnTo>
                        <a:pt x="28" y="217"/>
                      </a:lnTo>
                      <a:lnTo>
                        <a:pt x="29" y="215"/>
                      </a:lnTo>
                      <a:lnTo>
                        <a:pt x="31" y="215"/>
                      </a:lnTo>
                      <a:lnTo>
                        <a:pt x="33" y="214"/>
                      </a:lnTo>
                      <a:lnTo>
                        <a:pt x="34" y="214"/>
                      </a:lnTo>
                      <a:lnTo>
                        <a:pt x="36" y="212"/>
                      </a:lnTo>
                      <a:lnTo>
                        <a:pt x="37" y="212"/>
                      </a:lnTo>
                      <a:lnTo>
                        <a:pt x="37" y="210"/>
                      </a:lnTo>
                      <a:lnTo>
                        <a:pt x="37" y="209"/>
                      </a:lnTo>
                      <a:lnTo>
                        <a:pt x="36" y="209"/>
                      </a:lnTo>
                      <a:lnTo>
                        <a:pt x="36" y="207"/>
                      </a:lnTo>
                      <a:lnTo>
                        <a:pt x="34" y="207"/>
                      </a:lnTo>
                      <a:lnTo>
                        <a:pt x="34" y="205"/>
                      </a:lnTo>
                      <a:lnTo>
                        <a:pt x="33" y="205"/>
                      </a:lnTo>
                      <a:lnTo>
                        <a:pt x="33" y="204"/>
                      </a:lnTo>
                      <a:lnTo>
                        <a:pt x="31" y="202"/>
                      </a:lnTo>
                      <a:lnTo>
                        <a:pt x="29" y="202"/>
                      </a:lnTo>
                      <a:lnTo>
                        <a:pt x="29" y="201"/>
                      </a:lnTo>
                      <a:lnTo>
                        <a:pt x="28" y="201"/>
                      </a:lnTo>
                      <a:lnTo>
                        <a:pt x="26" y="201"/>
                      </a:lnTo>
                      <a:lnTo>
                        <a:pt x="26" y="199"/>
                      </a:lnTo>
                      <a:lnTo>
                        <a:pt x="25" y="199"/>
                      </a:lnTo>
                      <a:lnTo>
                        <a:pt x="23" y="199"/>
                      </a:lnTo>
                      <a:lnTo>
                        <a:pt x="23" y="197"/>
                      </a:lnTo>
                      <a:lnTo>
                        <a:pt x="22" y="197"/>
                      </a:lnTo>
                      <a:lnTo>
                        <a:pt x="20" y="196"/>
                      </a:lnTo>
                      <a:lnTo>
                        <a:pt x="18" y="196"/>
                      </a:lnTo>
                      <a:lnTo>
                        <a:pt x="17" y="194"/>
                      </a:lnTo>
                      <a:lnTo>
                        <a:pt x="15" y="194"/>
                      </a:lnTo>
                      <a:lnTo>
                        <a:pt x="14" y="194"/>
                      </a:lnTo>
                      <a:lnTo>
                        <a:pt x="14" y="192"/>
                      </a:lnTo>
                      <a:lnTo>
                        <a:pt x="12" y="192"/>
                      </a:lnTo>
                      <a:lnTo>
                        <a:pt x="12" y="191"/>
                      </a:lnTo>
                      <a:lnTo>
                        <a:pt x="12" y="189"/>
                      </a:lnTo>
                      <a:lnTo>
                        <a:pt x="12" y="188"/>
                      </a:lnTo>
                      <a:lnTo>
                        <a:pt x="12" y="186"/>
                      </a:lnTo>
                      <a:lnTo>
                        <a:pt x="12" y="184"/>
                      </a:lnTo>
                      <a:lnTo>
                        <a:pt x="14" y="183"/>
                      </a:lnTo>
                      <a:lnTo>
                        <a:pt x="15" y="183"/>
                      </a:lnTo>
                      <a:lnTo>
                        <a:pt x="17" y="181"/>
                      </a:lnTo>
                      <a:lnTo>
                        <a:pt x="18" y="181"/>
                      </a:lnTo>
                      <a:lnTo>
                        <a:pt x="20" y="179"/>
                      </a:lnTo>
                      <a:lnTo>
                        <a:pt x="22" y="179"/>
                      </a:lnTo>
                      <a:lnTo>
                        <a:pt x="23" y="178"/>
                      </a:lnTo>
                      <a:lnTo>
                        <a:pt x="25" y="178"/>
                      </a:lnTo>
                      <a:lnTo>
                        <a:pt x="26" y="176"/>
                      </a:lnTo>
                      <a:lnTo>
                        <a:pt x="28" y="176"/>
                      </a:lnTo>
                      <a:lnTo>
                        <a:pt x="29" y="175"/>
                      </a:lnTo>
                      <a:lnTo>
                        <a:pt x="31" y="175"/>
                      </a:lnTo>
                      <a:lnTo>
                        <a:pt x="31" y="173"/>
                      </a:lnTo>
                      <a:lnTo>
                        <a:pt x="33" y="173"/>
                      </a:lnTo>
                      <a:lnTo>
                        <a:pt x="34" y="173"/>
                      </a:lnTo>
                      <a:lnTo>
                        <a:pt x="34" y="171"/>
                      </a:lnTo>
                      <a:lnTo>
                        <a:pt x="36" y="171"/>
                      </a:lnTo>
                      <a:lnTo>
                        <a:pt x="36" y="170"/>
                      </a:lnTo>
                      <a:lnTo>
                        <a:pt x="34" y="170"/>
                      </a:lnTo>
                      <a:lnTo>
                        <a:pt x="33" y="170"/>
                      </a:lnTo>
                      <a:lnTo>
                        <a:pt x="33" y="168"/>
                      </a:lnTo>
                      <a:lnTo>
                        <a:pt x="31" y="168"/>
                      </a:lnTo>
                      <a:lnTo>
                        <a:pt x="29" y="168"/>
                      </a:lnTo>
                      <a:lnTo>
                        <a:pt x="29" y="166"/>
                      </a:lnTo>
                      <a:lnTo>
                        <a:pt x="28" y="166"/>
                      </a:lnTo>
                      <a:lnTo>
                        <a:pt x="26" y="165"/>
                      </a:lnTo>
                      <a:lnTo>
                        <a:pt x="25" y="165"/>
                      </a:lnTo>
                      <a:lnTo>
                        <a:pt x="23" y="163"/>
                      </a:lnTo>
                      <a:lnTo>
                        <a:pt x="22" y="163"/>
                      </a:lnTo>
                      <a:lnTo>
                        <a:pt x="22" y="161"/>
                      </a:lnTo>
                      <a:lnTo>
                        <a:pt x="20" y="161"/>
                      </a:lnTo>
                      <a:lnTo>
                        <a:pt x="20" y="160"/>
                      </a:lnTo>
                      <a:lnTo>
                        <a:pt x="18" y="160"/>
                      </a:lnTo>
                      <a:lnTo>
                        <a:pt x="18" y="158"/>
                      </a:lnTo>
                      <a:lnTo>
                        <a:pt x="17" y="158"/>
                      </a:lnTo>
                      <a:lnTo>
                        <a:pt x="17" y="157"/>
                      </a:lnTo>
                      <a:lnTo>
                        <a:pt x="15" y="155"/>
                      </a:lnTo>
                      <a:lnTo>
                        <a:pt x="14" y="153"/>
                      </a:lnTo>
                      <a:lnTo>
                        <a:pt x="15" y="153"/>
                      </a:lnTo>
                      <a:lnTo>
                        <a:pt x="17" y="152"/>
                      </a:lnTo>
                      <a:lnTo>
                        <a:pt x="18" y="152"/>
                      </a:lnTo>
                      <a:lnTo>
                        <a:pt x="18" y="150"/>
                      </a:lnTo>
                      <a:lnTo>
                        <a:pt x="20" y="150"/>
                      </a:lnTo>
                      <a:lnTo>
                        <a:pt x="22" y="148"/>
                      </a:lnTo>
                      <a:lnTo>
                        <a:pt x="23" y="148"/>
                      </a:lnTo>
                      <a:lnTo>
                        <a:pt x="23" y="147"/>
                      </a:lnTo>
                      <a:lnTo>
                        <a:pt x="25" y="147"/>
                      </a:lnTo>
                      <a:lnTo>
                        <a:pt x="25" y="145"/>
                      </a:lnTo>
                      <a:lnTo>
                        <a:pt x="26" y="145"/>
                      </a:lnTo>
                      <a:lnTo>
                        <a:pt x="28" y="145"/>
                      </a:lnTo>
                      <a:lnTo>
                        <a:pt x="28" y="144"/>
                      </a:lnTo>
                      <a:lnTo>
                        <a:pt x="29" y="144"/>
                      </a:lnTo>
                      <a:lnTo>
                        <a:pt x="31" y="142"/>
                      </a:lnTo>
                      <a:lnTo>
                        <a:pt x="33" y="142"/>
                      </a:lnTo>
                      <a:lnTo>
                        <a:pt x="33" y="140"/>
                      </a:lnTo>
                      <a:lnTo>
                        <a:pt x="34" y="140"/>
                      </a:lnTo>
                      <a:lnTo>
                        <a:pt x="36" y="139"/>
                      </a:lnTo>
                      <a:lnTo>
                        <a:pt x="37" y="137"/>
                      </a:lnTo>
                      <a:lnTo>
                        <a:pt x="39" y="137"/>
                      </a:lnTo>
                      <a:lnTo>
                        <a:pt x="39" y="135"/>
                      </a:lnTo>
                      <a:lnTo>
                        <a:pt x="40" y="135"/>
                      </a:lnTo>
                      <a:lnTo>
                        <a:pt x="39" y="135"/>
                      </a:lnTo>
                      <a:lnTo>
                        <a:pt x="37" y="134"/>
                      </a:lnTo>
                      <a:lnTo>
                        <a:pt x="36" y="134"/>
                      </a:lnTo>
                      <a:lnTo>
                        <a:pt x="34" y="134"/>
                      </a:lnTo>
                      <a:lnTo>
                        <a:pt x="34" y="132"/>
                      </a:lnTo>
                      <a:lnTo>
                        <a:pt x="33" y="132"/>
                      </a:lnTo>
                      <a:lnTo>
                        <a:pt x="31" y="132"/>
                      </a:lnTo>
                      <a:lnTo>
                        <a:pt x="29" y="132"/>
                      </a:lnTo>
                      <a:lnTo>
                        <a:pt x="29" y="130"/>
                      </a:lnTo>
                      <a:lnTo>
                        <a:pt x="28" y="130"/>
                      </a:lnTo>
                      <a:lnTo>
                        <a:pt x="26" y="130"/>
                      </a:lnTo>
                      <a:lnTo>
                        <a:pt x="26" y="129"/>
                      </a:lnTo>
                      <a:lnTo>
                        <a:pt x="25" y="129"/>
                      </a:lnTo>
                      <a:lnTo>
                        <a:pt x="23" y="129"/>
                      </a:lnTo>
                      <a:lnTo>
                        <a:pt x="22" y="127"/>
                      </a:lnTo>
                      <a:lnTo>
                        <a:pt x="20" y="127"/>
                      </a:lnTo>
                      <a:lnTo>
                        <a:pt x="18" y="126"/>
                      </a:lnTo>
                      <a:lnTo>
                        <a:pt x="18" y="124"/>
                      </a:lnTo>
                      <a:lnTo>
                        <a:pt x="18" y="122"/>
                      </a:lnTo>
                      <a:lnTo>
                        <a:pt x="18" y="121"/>
                      </a:lnTo>
                      <a:lnTo>
                        <a:pt x="20" y="121"/>
                      </a:lnTo>
                      <a:lnTo>
                        <a:pt x="20" y="119"/>
                      </a:lnTo>
                      <a:lnTo>
                        <a:pt x="22" y="119"/>
                      </a:lnTo>
                      <a:lnTo>
                        <a:pt x="23" y="117"/>
                      </a:lnTo>
                      <a:lnTo>
                        <a:pt x="25" y="116"/>
                      </a:lnTo>
                      <a:lnTo>
                        <a:pt x="26" y="116"/>
                      </a:lnTo>
                      <a:lnTo>
                        <a:pt x="26" y="114"/>
                      </a:lnTo>
                      <a:lnTo>
                        <a:pt x="28" y="114"/>
                      </a:lnTo>
                      <a:lnTo>
                        <a:pt x="29" y="113"/>
                      </a:lnTo>
                      <a:lnTo>
                        <a:pt x="31" y="113"/>
                      </a:lnTo>
                      <a:lnTo>
                        <a:pt x="31" y="111"/>
                      </a:lnTo>
                      <a:lnTo>
                        <a:pt x="33" y="111"/>
                      </a:lnTo>
                      <a:lnTo>
                        <a:pt x="33" y="109"/>
                      </a:lnTo>
                      <a:lnTo>
                        <a:pt x="34" y="109"/>
                      </a:lnTo>
                      <a:lnTo>
                        <a:pt x="33" y="108"/>
                      </a:lnTo>
                      <a:lnTo>
                        <a:pt x="33" y="106"/>
                      </a:lnTo>
                      <a:lnTo>
                        <a:pt x="33" y="104"/>
                      </a:lnTo>
                      <a:lnTo>
                        <a:pt x="31" y="104"/>
                      </a:lnTo>
                      <a:lnTo>
                        <a:pt x="31" y="103"/>
                      </a:lnTo>
                      <a:lnTo>
                        <a:pt x="29" y="103"/>
                      </a:lnTo>
                      <a:lnTo>
                        <a:pt x="28" y="103"/>
                      </a:lnTo>
                      <a:lnTo>
                        <a:pt x="28" y="101"/>
                      </a:lnTo>
                      <a:lnTo>
                        <a:pt x="26" y="101"/>
                      </a:lnTo>
                      <a:lnTo>
                        <a:pt x="25" y="101"/>
                      </a:lnTo>
                      <a:lnTo>
                        <a:pt x="25" y="100"/>
                      </a:lnTo>
                      <a:lnTo>
                        <a:pt x="23" y="100"/>
                      </a:lnTo>
                      <a:lnTo>
                        <a:pt x="22" y="100"/>
                      </a:lnTo>
                      <a:lnTo>
                        <a:pt x="22" y="98"/>
                      </a:lnTo>
                      <a:lnTo>
                        <a:pt x="20" y="98"/>
                      </a:lnTo>
                      <a:lnTo>
                        <a:pt x="18" y="98"/>
                      </a:lnTo>
                      <a:lnTo>
                        <a:pt x="18" y="96"/>
                      </a:lnTo>
                      <a:lnTo>
                        <a:pt x="17" y="96"/>
                      </a:lnTo>
                      <a:lnTo>
                        <a:pt x="15" y="96"/>
                      </a:lnTo>
                      <a:lnTo>
                        <a:pt x="15" y="95"/>
                      </a:lnTo>
                      <a:lnTo>
                        <a:pt x="14" y="95"/>
                      </a:lnTo>
                      <a:lnTo>
                        <a:pt x="12" y="95"/>
                      </a:lnTo>
                      <a:lnTo>
                        <a:pt x="12" y="93"/>
                      </a:lnTo>
                      <a:lnTo>
                        <a:pt x="12" y="91"/>
                      </a:lnTo>
                      <a:lnTo>
                        <a:pt x="12" y="90"/>
                      </a:lnTo>
                      <a:lnTo>
                        <a:pt x="12" y="88"/>
                      </a:lnTo>
                      <a:lnTo>
                        <a:pt x="12" y="86"/>
                      </a:lnTo>
                      <a:lnTo>
                        <a:pt x="14" y="85"/>
                      </a:lnTo>
                      <a:lnTo>
                        <a:pt x="15" y="85"/>
                      </a:lnTo>
                      <a:lnTo>
                        <a:pt x="17" y="83"/>
                      </a:lnTo>
                      <a:lnTo>
                        <a:pt x="18" y="83"/>
                      </a:lnTo>
                      <a:lnTo>
                        <a:pt x="18" y="82"/>
                      </a:lnTo>
                      <a:lnTo>
                        <a:pt x="20" y="82"/>
                      </a:lnTo>
                      <a:lnTo>
                        <a:pt x="22" y="80"/>
                      </a:lnTo>
                      <a:lnTo>
                        <a:pt x="23" y="80"/>
                      </a:lnTo>
                      <a:lnTo>
                        <a:pt x="25" y="78"/>
                      </a:lnTo>
                      <a:lnTo>
                        <a:pt x="26" y="78"/>
                      </a:lnTo>
                      <a:lnTo>
                        <a:pt x="26" y="77"/>
                      </a:lnTo>
                      <a:lnTo>
                        <a:pt x="28" y="77"/>
                      </a:lnTo>
                      <a:lnTo>
                        <a:pt x="29" y="77"/>
                      </a:lnTo>
                      <a:lnTo>
                        <a:pt x="29" y="75"/>
                      </a:lnTo>
                      <a:lnTo>
                        <a:pt x="31" y="75"/>
                      </a:lnTo>
                      <a:lnTo>
                        <a:pt x="29" y="73"/>
                      </a:lnTo>
                      <a:lnTo>
                        <a:pt x="28" y="73"/>
                      </a:lnTo>
                      <a:lnTo>
                        <a:pt x="26" y="72"/>
                      </a:lnTo>
                      <a:lnTo>
                        <a:pt x="25" y="72"/>
                      </a:lnTo>
                      <a:lnTo>
                        <a:pt x="23" y="72"/>
                      </a:lnTo>
                      <a:lnTo>
                        <a:pt x="22" y="70"/>
                      </a:lnTo>
                      <a:lnTo>
                        <a:pt x="20" y="70"/>
                      </a:lnTo>
                      <a:lnTo>
                        <a:pt x="18" y="70"/>
                      </a:lnTo>
                      <a:lnTo>
                        <a:pt x="18" y="69"/>
                      </a:lnTo>
                      <a:lnTo>
                        <a:pt x="17" y="69"/>
                      </a:lnTo>
                      <a:lnTo>
                        <a:pt x="15" y="69"/>
                      </a:lnTo>
                      <a:lnTo>
                        <a:pt x="14" y="67"/>
                      </a:lnTo>
                      <a:lnTo>
                        <a:pt x="12" y="67"/>
                      </a:lnTo>
                      <a:lnTo>
                        <a:pt x="11" y="65"/>
                      </a:lnTo>
                      <a:lnTo>
                        <a:pt x="9" y="65"/>
                      </a:lnTo>
                      <a:lnTo>
                        <a:pt x="9" y="64"/>
                      </a:lnTo>
                      <a:lnTo>
                        <a:pt x="7" y="64"/>
                      </a:lnTo>
                      <a:lnTo>
                        <a:pt x="6" y="62"/>
                      </a:lnTo>
                      <a:lnTo>
                        <a:pt x="4" y="60"/>
                      </a:lnTo>
                      <a:lnTo>
                        <a:pt x="4" y="59"/>
                      </a:lnTo>
                      <a:lnTo>
                        <a:pt x="6" y="59"/>
                      </a:lnTo>
                      <a:lnTo>
                        <a:pt x="6" y="57"/>
                      </a:lnTo>
                      <a:lnTo>
                        <a:pt x="7" y="57"/>
                      </a:lnTo>
                      <a:lnTo>
                        <a:pt x="7" y="56"/>
                      </a:lnTo>
                      <a:lnTo>
                        <a:pt x="9" y="56"/>
                      </a:lnTo>
                      <a:lnTo>
                        <a:pt x="9" y="54"/>
                      </a:lnTo>
                      <a:lnTo>
                        <a:pt x="11" y="54"/>
                      </a:lnTo>
                      <a:lnTo>
                        <a:pt x="11" y="52"/>
                      </a:lnTo>
                      <a:lnTo>
                        <a:pt x="12" y="52"/>
                      </a:lnTo>
                      <a:lnTo>
                        <a:pt x="14" y="51"/>
                      </a:lnTo>
                      <a:lnTo>
                        <a:pt x="15" y="51"/>
                      </a:lnTo>
                      <a:lnTo>
                        <a:pt x="17" y="51"/>
                      </a:lnTo>
                      <a:lnTo>
                        <a:pt x="17" y="49"/>
                      </a:lnTo>
                      <a:lnTo>
                        <a:pt x="18" y="49"/>
                      </a:lnTo>
                      <a:lnTo>
                        <a:pt x="20" y="49"/>
                      </a:lnTo>
                      <a:lnTo>
                        <a:pt x="22" y="47"/>
                      </a:lnTo>
                      <a:lnTo>
                        <a:pt x="23" y="47"/>
                      </a:lnTo>
                      <a:lnTo>
                        <a:pt x="25" y="47"/>
                      </a:lnTo>
                      <a:lnTo>
                        <a:pt x="25" y="46"/>
                      </a:lnTo>
                      <a:lnTo>
                        <a:pt x="26" y="46"/>
                      </a:lnTo>
                      <a:lnTo>
                        <a:pt x="28" y="46"/>
                      </a:lnTo>
                      <a:lnTo>
                        <a:pt x="28" y="44"/>
                      </a:lnTo>
                      <a:lnTo>
                        <a:pt x="29" y="44"/>
                      </a:lnTo>
                      <a:lnTo>
                        <a:pt x="31" y="44"/>
                      </a:lnTo>
                      <a:lnTo>
                        <a:pt x="33" y="44"/>
                      </a:lnTo>
                      <a:lnTo>
                        <a:pt x="34" y="42"/>
                      </a:lnTo>
                      <a:lnTo>
                        <a:pt x="36" y="42"/>
                      </a:lnTo>
                      <a:lnTo>
                        <a:pt x="37" y="42"/>
                      </a:lnTo>
                      <a:lnTo>
                        <a:pt x="39" y="42"/>
                      </a:lnTo>
                      <a:lnTo>
                        <a:pt x="40" y="42"/>
                      </a:lnTo>
                      <a:lnTo>
                        <a:pt x="42" y="42"/>
                      </a:lnTo>
                      <a:lnTo>
                        <a:pt x="43" y="42"/>
                      </a:lnTo>
                      <a:lnTo>
                        <a:pt x="45" y="41"/>
                      </a:lnTo>
                      <a:lnTo>
                        <a:pt x="47" y="41"/>
                      </a:lnTo>
                      <a:lnTo>
                        <a:pt x="48" y="41"/>
                      </a:lnTo>
                      <a:lnTo>
                        <a:pt x="50" y="41"/>
                      </a:lnTo>
                      <a:lnTo>
                        <a:pt x="51" y="41"/>
                      </a:lnTo>
                      <a:lnTo>
                        <a:pt x="53" y="41"/>
                      </a:lnTo>
                      <a:lnTo>
                        <a:pt x="54" y="41"/>
                      </a:lnTo>
                      <a:lnTo>
                        <a:pt x="54" y="39"/>
                      </a:lnTo>
                      <a:lnTo>
                        <a:pt x="54" y="38"/>
                      </a:lnTo>
                      <a:lnTo>
                        <a:pt x="56" y="36"/>
                      </a:lnTo>
                      <a:lnTo>
                        <a:pt x="56" y="34"/>
                      </a:lnTo>
                      <a:lnTo>
                        <a:pt x="56" y="33"/>
                      </a:lnTo>
                      <a:lnTo>
                        <a:pt x="58" y="31"/>
                      </a:lnTo>
                      <a:lnTo>
                        <a:pt x="58" y="29"/>
                      </a:lnTo>
                      <a:lnTo>
                        <a:pt x="58" y="28"/>
                      </a:lnTo>
                      <a:lnTo>
                        <a:pt x="59" y="28"/>
                      </a:lnTo>
                      <a:lnTo>
                        <a:pt x="59" y="26"/>
                      </a:lnTo>
                      <a:lnTo>
                        <a:pt x="59" y="25"/>
                      </a:lnTo>
                      <a:lnTo>
                        <a:pt x="61" y="23"/>
                      </a:lnTo>
                      <a:lnTo>
                        <a:pt x="62" y="21"/>
                      </a:lnTo>
                      <a:lnTo>
                        <a:pt x="62" y="20"/>
                      </a:lnTo>
                      <a:lnTo>
                        <a:pt x="64" y="18"/>
                      </a:lnTo>
                      <a:lnTo>
                        <a:pt x="64" y="16"/>
                      </a:lnTo>
                      <a:lnTo>
                        <a:pt x="65" y="15"/>
                      </a:lnTo>
                      <a:lnTo>
                        <a:pt x="65" y="13"/>
                      </a:lnTo>
                      <a:lnTo>
                        <a:pt x="67" y="12"/>
                      </a:lnTo>
                      <a:lnTo>
                        <a:pt x="68" y="10"/>
                      </a:lnTo>
                      <a:lnTo>
                        <a:pt x="68" y="8"/>
                      </a:lnTo>
                      <a:lnTo>
                        <a:pt x="70" y="8"/>
                      </a:lnTo>
                      <a:lnTo>
                        <a:pt x="72" y="8"/>
                      </a:lnTo>
                      <a:lnTo>
                        <a:pt x="73" y="8"/>
                      </a:lnTo>
                      <a:lnTo>
                        <a:pt x="75" y="8"/>
                      </a:lnTo>
                      <a:lnTo>
                        <a:pt x="76" y="8"/>
                      </a:lnTo>
                      <a:lnTo>
                        <a:pt x="78" y="8"/>
                      </a:lnTo>
                      <a:lnTo>
                        <a:pt x="79" y="8"/>
                      </a:lnTo>
                      <a:lnTo>
                        <a:pt x="79" y="7"/>
                      </a:lnTo>
                      <a:lnTo>
                        <a:pt x="79" y="8"/>
                      </a:lnTo>
                      <a:lnTo>
                        <a:pt x="81" y="8"/>
                      </a:lnTo>
                      <a:lnTo>
                        <a:pt x="81" y="10"/>
                      </a:lnTo>
                      <a:lnTo>
                        <a:pt x="81" y="12"/>
                      </a:lnTo>
                      <a:lnTo>
                        <a:pt x="83" y="12"/>
                      </a:lnTo>
                      <a:lnTo>
                        <a:pt x="83" y="13"/>
                      </a:lnTo>
                      <a:lnTo>
                        <a:pt x="83" y="15"/>
                      </a:lnTo>
                      <a:lnTo>
                        <a:pt x="84" y="15"/>
                      </a:lnTo>
                      <a:lnTo>
                        <a:pt x="84" y="16"/>
                      </a:lnTo>
                      <a:lnTo>
                        <a:pt x="84" y="18"/>
                      </a:lnTo>
                      <a:lnTo>
                        <a:pt x="86" y="18"/>
                      </a:lnTo>
                      <a:lnTo>
                        <a:pt x="86" y="20"/>
                      </a:lnTo>
                      <a:lnTo>
                        <a:pt x="87" y="21"/>
                      </a:lnTo>
                      <a:lnTo>
                        <a:pt x="87" y="23"/>
                      </a:lnTo>
                      <a:lnTo>
                        <a:pt x="87" y="25"/>
                      </a:lnTo>
                      <a:lnTo>
                        <a:pt x="89" y="25"/>
                      </a:lnTo>
                      <a:lnTo>
                        <a:pt x="89" y="26"/>
                      </a:lnTo>
                      <a:lnTo>
                        <a:pt x="90" y="26"/>
                      </a:lnTo>
                      <a:lnTo>
                        <a:pt x="90" y="28"/>
                      </a:lnTo>
                      <a:lnTo>
                        <a:pt x="92" y="28"/>
                      </a:lnTo>
                      <a:lnTo>
                        <a:pt x="92" y="29"/>
                      </a:lnTo>
                      <a:lnTo>
                        <a:pt x="93" y="29"/>
                      </a:lnTo>
                      <a:lnTo>
                        <a:pt x="95" y="29"/>
                      </a:lnTo>
                      <a:lnTo>
                        <a:pt x="95" y="28"/>
                      </a:lnTo>
                      <a:lnTo>
                        <a:pt x="97" y="26"/>
                      </a:lnTo>
                      <a:lnTo>
                        <a:pt x="97" y="25"/>
                      </a:lnTo>
                      <a:lnTo>
                        <a:pt x="98" y="25"/>
                      </a:lnTo>
                      <a:lnTo>
                        <a:pt x="98" y="23"/>
                      </a:lnTo>
                      <a:lnTo>
                        <a:pt x="100" y="21"/>
                      </a:lnTo>
                      <a:lnTo>
                        <a:pt x="100" y="20"/>
                      </a:lnTo>
                      <a:lnTo>
                        <a:pt x="101" y="20"/>
                      </a:lnTo>
                      <a:lnTo>
                        <a:pt x="101" y="18"/>
                      </a:lnTo>
                      <a:lnTo>
                        <a:pt x="103" y="18"/>
                      </a:lnTo>
                      <a:lnTo>
                        <a:pt x="103" y="16"/>
                      </a:lnTo>
                      <a:lnTo>
                        <a:pt x="103" y="15"/>
                      </a:lnTo>
                      <a:lnTo>
                        <a:pt x="104" y="15"/>
                      </a:lnTo>
                      <a:lnTo>
                        <a:pt x="104" y="13"/>
                      </a:lnTo>
                      <a:lnTo>
                        <a:pt x="106" y="13"/>
                      </a:lnTo>
                      <a:lnTo>
                        <a:pt x="106" y="12"/>
                      </a:lnTo>
                      <a:lnTo>
                        <a:pt x="108" y="10"/>
                      </a:lnTo>
                      <a:lnTo>
                        <a:pt x="108" y="8"/>
                      </a:lnTo>
                      <a:lnTo>
                        <a:pt x="109" y="8"/>
                      </a:lnTo>
                      <a:lnTo>
                        <a:pt x="111" y="8"/>
                      </a:lnTo>
                      <a:lnTo>
                        <a:pt x="112" y="8"/>
                      </a:lnTo>
                      <a:lnTo>
                        <a:pt x="114" y="8"/>
                      </a:lnTo>
                      <a:lnTo>
                        <a:pt x="115" y="10"/>
                      </a:lnTo>
                      <a:lnTo>
                        <a:pt x="115" y="12"/>
                      </a:lnTo>
                      <a:lnTo>
                        <a:pt x="117" y="12"/>
                      </a:lnTo>
                      <a:lnTo>
                        <a:pt x="117" y="13"/>
                      </a:lnTo>
                      <a:lnTo>
                        <a:pt x="119" y="15"/>
                      </a:lnTo>
                      <a:lnTo>
                        <a:pt x="120" y="16"/>
                      </a:lnTo>
                      <a:lnTo>
                        <a:pt x="120" y="18"/>
                      </a:lnTo>
                      <a:lnTo>
                        <a:pt x="122" y="18"/>
                      </a:lnTo>
                      <a:lnTo>
                        <a:pt x="122" y="20"/>
                      </a:lnTo>
                      <a:lnTo>
                        <a:pt x="122" y="21"/>
                      </a:lnTo>
                      <a:lnTo>
                        <a:pt x="123" y="21"/>
                      </a:lnTo>
                      <a:lnTo>
                        <a:pt x="123" y="23"/>
                      </a:lnTo>
                      <a:lnTo>
                        <a:pt x="125" y="23"/>
                      </a:lnTo>
                      <a:lnTo>
                        <a:pt x="125" y="25"/>
                      </a:lnTo>
                      <a:lnTo>
                        <a:pt x="125" y="26"/>
                      </a:lnTo>
                      <a:lnTo>
                        <a:pt x="126" y="26"/>
                      </a:lnTo>
                      <a:lnTo>
                        <a:pt x="126" y="28"/>
                      </a:lnTo>
                      <a:lnTo>
                        <a:pt x="128" y="28"/>
                      </a:lnTo>
                      <a:lnTo>
                        <a:pt x="128" y="29"/>
                      </a:lnTo>
                      <a:lnTo>
                        <a:pt x="128" y="31"/>
                      </a:lnTo>
                      <a:lnTo>
                        <a:pt x="129" y="31"/>
                      </a:lnTo>
                      <a:lnTo>
                        <a:pt x="131" y="31"/>
                      </a:lnTo>
                      <a:lnTo>
                        <a:pt x="133" y="31"/>
                      </a:lnTo>
                      <a:lnTo>
                        <a:pt x="133" y="29"/>
                      </a:lnTo>
                      <a:lnTo>
                        <a:pt x="134" y="29"/>
                      </a:lnTo>
                      <a:lnTo>
                        <a:pt x="134" y="28"/>
                      </a:lnTo>
                      <a:lnTo>
                        <a:pt x="136" y="28"/>
                      </a:lnTo>
                      <a:lnTo>
                        <a:pt x="136" y="26"/>
                      </a:lnTo>
                      <a:lnTo>
                        <a:pt x="136" y="25"/>
                      </a:lnTo>
                      <a:lnTo>
                        <a:pt x="137" y="25"/>
                      </a:lnTo>
                      <a:lnTo>
                        <a:pt x="137" y="23"/>
                      </a:lnTo>
                      <a:lnTo>
                        <a:pt x="137" y="21"/>
                      </a:lnTo>
                      <a:lnTo>
                        <a:pt x="139" y="21"/>
                      </a:lnTo>
                      <a:lnTo>
                        <a:pt x="139" y="20"/>
                      </a:lnTo>
                      <a:lnTo>
                        <a:pt x="139" y="18"/>
                      </a:lnTo>
                      <a:lnTo>
                        <a:pt x="140" y="18"/>
                      </a:lnTo>
                      <a:lnTo>
                        <a:pt x="140" y="16"/>
                      </a:lnTo>
                      <a:lnTo>
                        <a:pt x="140" y="15"/>
                      </a:lnTo>
                      <a:lnTo>
                        <a:pt x="142" y="15"/>
                      </a:lnTo>
                      <a:lnTo>
                        <a:pt x="142" y="13"/>
                      </a:lnTo>
                      <a:lnTo>
                        <a:pt x="142" y="12"/>
                      </a:lnTo>
                      <a:lnTo>
                        <a:pt x="144" y="12"/>
                      </a:lnTo>
                      <a:lnTo>
                        <a:pt x="144" y="10"/>
                      </a:lnTo>
                      <a:lnTo>
                        <a:pt x="144" y="8"/>
                      </a:lnTo>
                      <a:lnTo>
                        <a:pt x="145" y="8"/>
                      </a:lnTo>
                      <a:lnTo>
                        <a:pt x="145" y="7"/>
                      </a:lnTo>
                      <a:lnTo>
                        <a:pt x="145" y="5"/>
                      </a:lnTo>
                      <a:lnTo>
                        <a:pt x="147" y="5"/>
                      </a:lnTo>
                      <a:lnTo>
                        <a:pt x="147" y="3"/>
                      </a:lnTo>
                      <a:lnTo>
                        <a:pt x="148" y="3"/>
                      </a:lnTo>
                      <a:lnTo>
                        <a:pt x="150" y="3"/>
                      </a:lnTo>
                      <a:lnTo>
                        <a:pt x="151" y="3"/>
                      </a:lnTo>
                      <a:lnTo>
                        <a:pt x="153" y="3"/>
                      </a:lnTo>
                      <a:lnTo>
                        <a:pt x="153" y="2"/>
                      </a:lnTo>
                      <a:lnTo>
                        <a:pt x="154" y="2"/>
                      </a:lnTo>
                      <a:lnTo>
                        <a:pt x="154" y="3"/>
                      </a:lnTo>
                      <a:lnTo>
                        <a:pt x="154" y="5"/>
                      </a:lnTo>
                      <a:lnTo>
                        <a:pt x="156" y="5"/>
                      </a:lnTo>
                      <a:lnTo>
                        <a:pt x="156" y="7"/>
                      </a:lnTo>
                      <a:lnTo>
                        <a:pt x="156" y="8"/>
                      </a:lnTo>
                      <a:lnTo>
                        <a:pt x="158" y="8"/>
                      </a:lnTo>
                      <a:lnTo>
                        <a:pt x="158" y="10"/>
                      </a:lnTo>
                      <a:lnTo>
                        <a:pt x="158" y="12"/>
                      </a:lnTo>
                      <a:lnTo>
                        <a:pt x="159" y="13"/>
                      </a:lnTo>
                      <a:lnTo>
                        <a:pt x="159" y="15"/>
                      </a:lnTo>
                      <a:lnTo>
                        <a:pt x="159" y="16"/>
                      </a:lnTo>
                      <a:lnTo>
                        <a:pt x="161" y="16"/>
                      </a:lnTo>
                      <a:lnTo>
                        <a:pt x="161" y="18"/>
                      </a:lnTo>
                      <a:lnTo>
                        <a:pt x="161" y="20"/>
                      </a:lnTo>
                      <a:lnTo>
                        <a:pt x="162" y="20"/>
                      </a:lnTo>
                      <a:lnTo>
                        <a:pt x="162" y="21"/>
                      </a:lnTo>
                      <a:lnTo>
                        <a:pt x="162" y="23"/>
                      </a:lnTo>
                      <a:lnTo>
                        <a:pt x="164" y="23"/>
                      </a:lnTo>
                      <a:lnTo>
                        <a:pt x="164" y="25"/>
                      </a:lnTo>
                      <a:lnTo>
                        <a:pt x="164" y="26"/>
                      </a:lnTo>
                      <a:lnTo>
                        <a:pt x="165" y="26"/>
                      </a:lnTo>
                      <a:lnTo>
                        <a:pt x="165" y="25"/>
                      </a:lnTo>
                      <a:lnTo>
                        <a:pt x="167" y="25"/>
                      </a:lnTo>
                      <a:lnTo>
                        <a:pt x="167" y="23"/>
                      </a:lnTo>
                      <a:lnTo>
                        <a:pt x="169" y="21"/>
                      </a:lnTo>
                      <a:lnTo>
                        <a:pt x="170" y="20"/>
                      </a:lnTo>
                      <a:lnTo>
                        <a:pt x="170" y="18"/>
                      </a:lnTo>
                      <a:lnTo>
                        <a:pt x="172" y="18"/>
                      </a:lnTo>
                      <a:lnTo>
                        <a:pt x="172" y="16"/>
                      </a:lnTo>
                      <a:lnTo>
                        <a:pt x="173" y="16"/>
                      </a:lnTo>
                      <a:lnTo>
                        <a:pt x="173" y="15"/>
                      </a:lnTo>
                      <a:lnTo>
                        <a:pt x="175" y="15"/>
                      </a:lnTo>
                      <a:lnTo>
                        <a:pt x="175" y="13"/>
                      </a:lnTo>
                      <a:lnTo>
                        <a:pt x="176" y="13"/>
                      </a:lnTo>
                      <a:lnTo>
                        <a:pt x="176" y="12"/>
                      </a:lnTo>
                      <a:lnTo>
                        <a:pt x="178" y="12"/>
                      </a:lnTo>
                      <a:lnTo>
                        <a:pt x="178" y="10"/>
                      </a:lnTo>
                      <a:lnTo>
                        <a:pt x="180" y="8"/>
                      </a:lnTo>
                      <a:lnTo>
                        <a:pt x="181" y="7"/>
                      </a:lnTo>
                      <a:lnTo>
                        <a:pt x="181" y="5"/>
                      </a:lnTo>
                      <a:lnTo>
                        <a:pt x="183" y="5"/>
                      </a:lnTo>
                      <a:lnTo>
                        <a:pt x="183" y="3"/>
                      </a:lnTo>
                      <a:lnTo>
                        <a:pt x="184" y="3"/>
                      </a:lnTo>
                      <a:lnTo>
                        <a:pt x="186" y="3"/>
                      </a:lnTo>
                      <a:lnTo>
                        <a:pt x="187" y="3"/>
                      </a:lnTo>
                      <a:lnTo>
                        <a:pt x="189" y="3"/>
                      </a:lnTo>
                      <a:lnTo>
                        <a:pt x="189" y="2"/>
                      </a:lnTo>
                      <a:lnTo>
                        <a:pt x="190" y="2"/>
                      </a:lnTo>
                      <a:lnTo>
                        <a:pt x="192" y="2"/>
                      </a:lnTo>
                      <a:lnTo>
                        <a:pt x="194" y="2"/>
                      </a:lnTo>
                      <a:lnTo>
                        <a:pt x="195" y="3"/>
                      </a:lnTo>
                      <a:lnTo>
                        <a:pt x="195" y="7"/>
                      </a:lnTo>
                      <a:lnTo>
                        <a:pt x="195" y="8"/>
                      </a:lnTo>
                      <a:lnTo>
                        <a:pt x="195" y="10"/>
                      </a:lnTo>
                      <a:lnTo>
                        <a:pt x="197" y="12"/>
                      </a:lnTo>
                      <a:lnTo>
                        <a:pt x="197" y="13"/>
                      </a:lnTo>
                      <a:lnTo>
                        <a:pt x="197" y="15"/>
                      </a:lnTo>
                      <a:lnTo>
                        <a:pt x="197" y="16"/>
                      </a:lnTo>
                      <a:lnTo>
                        <a:pt x="198" y="16"/>
                      </a:lnTo>
                      <a:lnTo>
                        <a:pt x="198" y="18"/>
                      </a:lnTo>
                      <a:lnTo>
                        <a:pt x="198" y="20"/>
                      </a:lnTo>
                      <a:lnTo>
                        <a:pt x="198" y="21"/>
                      </a:lnTo>
                      <a:lnTo>
                        <a:pt x="200" y="23"/>
                      </a:lnTo>
                      <a:lnTo>
                        <a:pt x="200" y="25"/>
                      </a:lnTo>
                      <a:lnTo>
                        <a:pt x="200" y="26"/>
                      </a:lnTo>
                      <a:lnTo>
                        <a:pt x="201" y="26"/>
                      </a:lnTo>
                      <a:lnTo>
                        <a:pt x="201" y="28"/>
                      </a:lnTo>
                      <a:lnTo>
                        <a:pt x="203" y="28"/>
                      </a:lnTo>
                      <a:lnTo>
                        <a:pt x="203" y="26"/>
                      </a:lnTo>
                      <a:lnTo>
                        <a:pt x="205" y="26"/>
                      </a:lnTo>
                      <a:lnTo>
                        <a:pt x="205" y="25"/>
                      </a:lnTo>
                      <a:lnTo>
                        <a:pt x="206" y="25"/>
                      </a:lnTo>
                      <a:lnTo>
                        <a:pt x="206" y="23"/>
                      </a:lnTo>
                      <a:lnTo>
                        <a:pt x="208" y="21"/>
                      </a:lnTo>
                      <a:lnTo>
                        <a:pt x="208" y="20"/>
                      </a:lnTo>
                      <a:lnTo>
                        <a:pt x="209" y="20"/>
                      </a:lnTo>
                      <a:lnTo>
                        <a:pt x="209" y="18"/>
                      </a:lnTo>
                      <a:lnTo>
                        <a:pt x="211" y="16"/>
                      </a:lnTo>
                      <a:lnTo>
                        <a:pt x="212" y="15"/>
                      </a:lnTo>
                      <a:lnTo>
                        <a:pt x="212" y="13"/>
                      </a:lnTo>
                      <a:lnTo>
                        <a:pt x="214" y="13"/>
                      </a:lnTo>
                      <a:lnTo>
                        <a:pt x="214" y="12"/>
                      </a:lnTo>
                      <a:lnTo>
                        <a:pt x="215" y="10"/>
                      </a:lnTo>
                      <a:lnTo>
                        <a:pt x="217" y="8"/>
                      </a:lnTo>
                      <a:lnTo>
                        <a:pt x="217" y="7"/>
                      </a:lnTo>
                      <a:lnTo>
                        <a:pt x="219" y="7"/>
                      </a:lnTo>
                      <a:lnTo>
                        <a:pt x="219" y="5"/>
                      </a:lnTo>
                      <a:lnTo>
                        <a:pt x="220" y="3"/>
                      </a:lnTo>
                      <a:lnTo>
                        <a:pt x="222" y="2"/>
                      </a:lnTo>
                      <a:lnTo>
                        <a:pt x="223" y="2"/>
                      </a:lnTo>
                      <a:lnTo>
                        <a:pt x="225" y="2"/>
                      </a:lnTo>
                      <a:lnTo>
                        <a:pt x="225" y="3"/>
                      </a:lnTo>
                      <a:lnTo>
                        <a:pt x="226" y="3"/>
                      </a:lnTo>
                      <a:lnTo>
                        <a:pt x="228" y="3"/>
                      </a:lnTo>
                      <a:lnTo>
                        <a:pt x="230" y="3"/>
                      </a:lnTo>
                      <a:lnTo>
                        <a:pt x="230" y="5"/>
                      </a:lnTo>
                      <a:lnTo>
                        <a:pt x="230" y="7"/>
                      </a:lnTo>
                      <a:lnTo>
                        <a:pt x="230" y="8"/>
                      </a:lnTo>
                      <a:lnTo>
                        <a:pt x="230" y="10"/>
                      </a:lnTo>
                      <a:lnTo>
                        <a:pt x="231" y="10"/>
                      </a:lnTo>
                      <a:lnTo>
                        <a:pt x="231" y="12"/>
                      </a:lnTo>
                      <a:lnTo>
                        <a:pt x="231" y="13"/>
                      </a:lnTo>
                      <a:lnTo>
                        <a:pt x="231" y="15"/>
                      </a:lnTo>
                      <a:lnTo>
                        <a:pt x="231" y="16"/>
                      </a:lnTo>
                      <a:lnTo>
                        <a:pt x="231" y="18"/>
                      </a:lnTo>
                      <a:lnTo>
                        <a:pt x="231" y="20"/>
                      </a:lnTo>
                      <a:lnTo>
                        <a:pt x="233" y="21"/>
                      </a:lnTo>
                      <a:lnTo>
                        <a:pt x="233" y="23"/>
                      </a:lnTo>
                      <a:lnTo>
                        <a:pt x="233" y="25"/>
                      </a:lnTo>
                      <a:lnTo>
                        <a:pt x="234" y="25"/>
                      </a:lnTo>
                      <a:lnTo>
                        <a:pt x="236" y="25"/>
                      </a:lnTo>
                      <a:lnTo>
                        <a:pt x="237" y="25"/>
                      </a:lnTo>
                      <a:lnTo>
                        <a:pt x="239" y="25"/>
                      </a:lnTo>
                      <a:lnTo>
                        <a:pt x="239" y="23"/>
                      </a:lnTo>
                      <a:lnTo>
                        <a:pt x="241" y="23"/>
                      </a:lnTo>
                      <a:lnTo>
                        <a:pt x="241" y="21"/>
                      </a:lnTo>
                      <a:lnTo>
                        <a:pt x="242" y="21"/>
                      </a:lnTo>
                      <a:lnTo>
                        <a:pt x="242" y="20"/>
                      </a:lnTo>
                      <a:lnTo>
                        <a:pt x="244" y="20"/>
                      </a:lnTo>
                      <a:lnTo>
                        <a:pt x="244" y="18"/>
                      </a:lnTo>
                      <a:lnTo>
                        <a:pt x="245" y="16"/>
                      </a:lnTo>
                      <a:lnTo>
                        <a:pt x="247" y="16"/>
                      </a:lnTo>
                      <a:lnTo>
                        <a:pt x="247" y="15"/>
                      </a:lnTo>
                      <a:lnTo>
                        <a:pt x="248" y="15"/>
                      </a:lnTo>
                      <a:lnTo>
                        <a:pt x="248" y="13"/>
                      </a:lnTo>
                      <a:lnTo>
                        <a:pt x="250" y="12"/>
                      </a:lnTo>
                      <a:lnTo>
                        <a:pt x="251" y="10"/>
                      </a:lnTo>
                      <a:lnTo>
                        <a:pt x="253" y="8"/>
                      </a:lnTo>
                      <a:lnTo>
                        <a:pt x="253" y="7"/>
                      </a:lnTo>
                      <a:lnTo>
                        <a:pt x="255" y="7"/>
                      </a:lnTo>
                      <a:lnTo>
                        <a:pt x="255" y="5"/>
                      </a:lnTo>
                      <a:lnTo>
                        <a:pt x="256" y="5"/>
                      </a:lnTo>
                      <a:lnTo>
                        <a:pt x="258" y="3"/>
                      </a:lnTo>
                      <a:lnTo>
                        <a:pt x="259" y="2"/>
                      </a:lnTo>
                      <a:lnTo>
                        <a:pt x="261" y="0"/>
                      </a:lnTo>
                      <a:lnTo>
                        <a:pt x="262" y="0"/>
                      </a:lnTo>
                      <a:lnTo>
                        <a:pt x="264" y="0"/>
                      </a:lnTo>
                      <a:lnTo>
                        <a:pt x="266" y="0"/>
                      </a:lnTo>
                      <a:lnTo>
                        <a:pt x="267" y="0"/>
                      </a:lnTo>
                      <a:lnTo>
                        <a:pt x="269" y="0"/>
                      </a:lnTo>
                      <a:lnTo>
                        <a:pt x="269" y="2"/>
                      </a:lnTo>
                      <a:lnTo>
                        <a:pt x="269" y="3"/>
                      </a:lnTo>
                      <a:lnTo>
                        <a:pt x="269" y="5"/>
                      </a:lnTo>
                      <a:lnTo>
                        <a:pt x="269" y="7"/>
                      </a:lnTo>
                      <a:lnTo>
                        <a:pt x="269" y="8"/>
                      </a:lnTo>
                      <a:lnTo>
                        <a:pt x="270" y="10"/>
                      </a:lnTo>
                      <a:lnTo>
                        <a:pt x="270" y="12"/>
                      </a:lnTo>
                      <a:lnTo>
                        <a:pt x="270" y="13"/>
                      </a:lnTo>
                      <a:lnTo>
                        <a:pt x="270" y="15"/>
                      </a:lnTo>
                      <a:lnTo>
                        <a:pt x="270" y="16"/>
                      </a:lnTo>
                      <a:lnTo>
                        <a:pt x="270" y="18"/>
                      </a:lnTo>
                      <a:lnTo>
                        <a:pt x="270" y="20"/>
                      </a:lnTo>
                      <a:lnTo>
                        <a:pt x="270" y="21"/>
                      </a:lnTo>
                      <a:lnTo>
                        <a:pt x="270" y="23"/>
                      </a:lnTo>
                      <a:lnTo>
                        <a:pt x="270" y="25"/>
                      </a:lnTo>
                      <a:lnTo>
                        <a:pt x="270" y="26"/>
                      </a:lnTo>
                      <a:lnTo>
                        <a:pt x="270" y="28"/>
                      </a:lnTo>
                      <a:lnTo>
                        <a:pt x="272" y="29"/>
                      </a:lnTo>
                      <a:lnTo>
                        <a:pt x="272" y="31"/>
                      </a:lnTo>
                      <a:lnTo>
                        <a:pt x="273" y="31"/>
                      </a:lnTo>
                      <a:lnTo>
                        <a:pt x="275" y="31"/>
                      </a:lnTo>
                      <a:lnTo>
                        <a:pt x="276" y="31"/>
                      </a:lnTo>
                      <a:lnTo>
                        <a:pt x="278" y="31"/>
                      </a:lnTo>
                      <a:lnTo>
                        <a:pt x="280" y="31"/>
                      </a:lnTo>
                      <a:lnTo>
                        <a:pt x="280" y="29"/>
                      </a:lnTo>
                      <a:lnTo>
                        <a:pt x="280" y="28"/>
                      </a:lnTo>
                      <a:lnTo>
                        <a:pt x="280" y="26"/>
                      </a:lnTo>
                      <a:lnTo>
                        <a:pt x="280" y="25"/>
                      </a:lnTo>
                      <a:lnTo>
                        <a:pt x="281" y="25"/>
                      </a:lnTo>
                      <a:lnTo>
                        <a:pt x="281" y="23"/>
                      </a:lnTo>
                      <a:lnTo>
                        <a:pt x="281" y="21"/>
                      </a:lnTo>
                      <a:lnTo>
                        <a:pt x="281" y="20"/>
                      </a:lnTo>
                      <a:lnTo>
                        <a:pt x="283" y="20"/>
                      </a:lnTo>
                      <a:lnTo>
                        <a:pt x="283" y="18"/>
                      </a:lnTo>
                      <a:lnTo>
                        <a:pt x="284" y="16"/>
                      </a:lnTo>
                      <a:lnTo>
                        <a:pt x="284" y="15"/>
                      </a:lnTo>
                      <a:lnTo>
                        <a:pt x="286" y="15"/>
                      </a:lnTo>
                      <a:lnTo>
                        <a:pt x="286" y="13"/>
                      </a:lnTo>
                      <a:lnTo>
                        <a:pt x="287" y="12"/>
                      </a:lnTo>
                      <a:lnTo>
                        <a:pt x="287" y="10"/>
                      </a:lnTo>
                      <a:lnTo>
                        <a:pt x="289" y="10"/>
                      </a:lnTo>
                      <a:lnTo>
                        <a:pt x="289" y="8"/>
                      </a:lnTo>
                      <a:lnTo>
                        <a:pt x="289" y="7"/>
                      </a:lnTo>
                      <a:lnTo>
                        <a:pt x="291" y="7"/>
                      </a:lnTo>
                      <a:lnTo>
                        <a:pt x="292" y="7"/>
                      </a:lnTo>
                      <a:lnTo>
                        <a:pt x="294" y="5"/>
                      </a:lnTo>
                      <a:lnTo>
                        <a:pt x="295" y="5"/>
                      </a:lnTo>
                      <a:lnTo>
                        <a:pt x="297" y="5"/>
                      </a:lnTo>
                      <a:lnTo>
                        <a:pt x="297" y="3"/>
                      </a:lnTo>
                      <a:lnTo>
                        <a:pt x="297" y="5"/>
                      </a:lnTo>
                      <a:lnTo>
                        <a:pt x="297" y="7"/>
                      </a:lnTo>
                      <a:lnTo>
                        <a:pt x="297" y="8"/>
                      </a:lnTo>
                      <a:lnTo>
                        <a:pt x="297" y="10"/>
                      </a:lnTo>
                      <a:lnTo>
                        <a:pt x="297" y="12"/>
                      </a:lnTo>
                      <a:lnTo>
                        <a:pt x="297" y="13"/>
                      </a:lnTo>
                      <a:lnTo>
                        <a:pt x="297" y="15"/>
                      </a:lnTo>
                      <a:lnTo>
                        <a:pt x="297" y="16"/>
                      </a:lnTo>
                      <a:lnTo>
                        <a:pt x="297" y="18"/>
                      </a:lnTo>
                      <a:lnTo>
                        <a:pt x="297" y="20"/>
                      </a:lnTo>
                      <a:lnTo>
                        <a:pt x="297" y="21"/>
                      </a:lnTo>
                      <a:lnTo>
                        <a:pt x="297" y="23"/>
                      </a:lnTo>
                      <a:lnTo>
                        <a:pt x="297" y="25"/>
                      </a:lnTo>
                      <a:lnTo>
                        <a:pt x="297" y="26"/>
                      </a:lnTo>
                      <a:lnTo>
                        <a:pt x="297" y="28"/>
                      </a:lnTo>
                      <a:lnTo>
                        <a:pt x="297" y="29"/>
                      </a:lnTo>
                      <a:lnTo>
                        <a:pt x="297" y="31"/>
                      </a:lnTo>
                      <a:lnTo>
                        <a:pt x="297" y="33"/>
                      </a:lnTo>
                      <a:lnTo>
                        <a:pt x="297" y="34"/>
                      </a:lnTo>
                      <a:lnTo>
                        <a:pt x="295" y="36"/>
                      </a:lnTo>
                      <a:lnTo>
                        <a:pt x="295" y="38"/>
                      </a:lnTo>
                      <a:lnTo>
                        <a:pt x="295" y="39"/>
                      </a:lnTo>
                      <a:lnTo>
                        <a:pt x="295" y="41"/>
                      </a:lnTo>
                      <a:lnTo>
                        <a:pt x="295" y="42"/>
                      </a:lnTo>
                      <a:lnTo>
                        <a:pt x="295" y="44"/>
                      </a:lnTo>
                      <a:lnTo>
                        <a:pt x="295" y="46"/>
                      </a:lnTo>
                      <a:lnTo>
                        <a:pt x="295" y="47"/>
                      </a:lnTo>
                      <a:lnTo>
                        <a:pt x="297" y="47"/>
                      </a:lnTo>
                      <a:lnTo>
                        <a:pt x="298" y="47"/>
                      </a:lnTo>
                      <a:lnTo>
                        <a:pt x="300" y="49"/>
                      </a:lnTo>
                      <a:lnTo>
                        <a:pt x="302" y="49"/>
                      </a:lnTo>
                      <a:lnTo>
                        <a:pt x="303" y="49"/>
                      </a:lnTo>
                      <a:lnTo>
                        <a:pt x="305" y="49"/>
                      </a:lnTo>
                      <a:lnTo>
                        <a:pt x="305" y="51"/>
                      </a:lnTo>
                      <a:lnTo>
                        <a:pt x="306" y="51"/>
                      </a:lnTo>
                      <a:lnTo>
                        <a:pt x="308" y="51"/>
                      </a:lnTo>
                      <a:lnTo>
                        <a:pt x="309" y="51"/>
                      </a:lnTo>
                      <a:lnTo>
                        <a:pt x="311" y="52"/>
                      </a:lnTo>
                      <a:lnTo>
                        <a:pt x="312" y="52"/>
                      </a:lnTo>
                      <a:lnTo>
                        <a:pt x="314" y="52"/>
                      </a:lnTo>
                      <a:lnTo>
                        <a:pt x="316" y="52"/>
                      </a:lnTo>
                      <a:lnTo>
                        <a:pt x="316" y="54"/>
                      </a:lnTo>
                      <a:lnTo>
                        <a:pt x="317" y="54"/>
                      </a:lnTo>
                      <a:lnTo>
                        <a:pt x="319" y="54"/>
                      </a:lnTo>
                      <a:lnTo>
                        <a:pt x="320" y="54"/>
                      </a:lnTo>
                      <a:lnTo>
                        <a:pt x="320" y="56"/>
                      </a:lnTo>
                      <a:lnTo>
                        <a:pt x="322" y="56"/>
                      </a:lnTo>
                      <a:lnTo>
                        <a:pt x="323" y="56"/>
                      </a:lnTo>
                      <a:lnTo>
                        <a:pt x="325" y="56"/>
                      </a:lnTo>
                      <a:lnTo>
                        <a:pt x="325" y="57"/>
                      </a:lnTo>
                      <a:lnTo>
                        <a:pt x="325" y="59"/>
                      </a:lnTo>
                      <a:lnTo>
                        <a:pt x="325" y="60"/>
                      </a:lnTo>
                      <a:lnTo>
                        <a:pt x="325" y="62"/>
                      </a:lnTo>
                      <a:lnTo>
                        <a:pt x="325" y="64"/>
                      </a:lnTo>
                      <a:lnTo>
                        <a:pt x="323" y="64"/>
                      </a:lnTo>
                      <a:lnTo>
                        <a:pt x="322" y="65"/>
                      </a:lnTo>
                      <a:lnTo>
                        <a:pt x="320" y="65"/>
                      </a:lnTo>
                      <a:lnTo>
                        <a:pt x="319" y="67"/>
                      </a:lnTo>
                      <a:lnTo>
                        <a:pt x="317" y="67"/>
                      </a:lnTo>
                      <a:lnTo>
                        <a:pt x="316" y="67"/>
                      </a:lnTo>
                      <a:lnTo>
                        <a:pt x="316" y="69"/>
                      </a:lnTo>
                      <a:lnTo>
                        <a:pt x="314" y="69"/>
                      </a:lnTo>
                      <a:lnTo>
                        <a:pt x="312" y="69"/>
                      </a:lnTo>
                      <a:lnTo>
                        <a:pt x="311" y="69"/>
                      </a:lnTo>
                      <a:lnTo>
                        <a:pt x="311" y="70"/>
                      </a:lnTo>
                      <a:lnTo>
                        <a:pt x="309" y="70"/>
                      </a:lnTo>
                      <a:lnTo>
                        <a:pt x="308" y="70"/>
                      </a:lnTo>
                      <a:lnTo>
                        <a:pt x="306" y="72"/>
                      </a:lnTo>
                      <a:lnTo>
                        <a:pt x="305" y="72"/>
                      </a:lnTo>
                      <a:lnTo>
                        <a:pt x="303" y="72"/>
                      </a:lnTo>
                      <a:lnTo>
                        <a:pt x="303" y="73"/>
                      </a:lnTo>
                      <a:lnTo>
                        <a:pt x="302" y="73"/>
                      </a:lnTo>
                      <a:lnTo>
                        <a:pt x="300" y="73"/>
                      </a:lnTo>
                      <a:lnTo>
                        <a:pt x="300" y="75"/>
                      </a:lnTo>
                      <a:lnTo>
                        <a:pt x="298" y="75"/>
                      </a:lnTo>
                      <a:lnTo>
                        <a:pt x="300" y="75"/>
                      </a:lnTo>
                      <a:lnTo>
                        <a:pt x="300" y="77"/>
                      </a:lnTo>
                      <a:lnTo>
                        <a:pt x="302" y="78"/>
                      </a:lnTo>
                      <a:lnTo>
                        <a:pt x="302" y="80"/>
                      </a:lnTo>
                      <a:lnTo>
                        <a:pt x="303" y="80"/>
                      </a:lnTo>
                      <a:lnTo>
                        <a:pt x="305" y="80"/>
                      </a:lnTo>
                      <a:lnTo>
                        <a:pt x="305" y="82"/>
                      </a:lnTo>
                      <a:lnTo>
                        <a:pt x="306" y="82"/>
                      </a:lnTo>
                      <a:lnTo>
                        <a:pt x="308" y="82"/>
                      </a:lnTo>
                      <a:lnTo>
                        <a:pt x="308" y="83"/>
                      </a:lnTo>
                      <a:lnTo>
                        <a:pt x="309" y="83"/>
                      </a:lnTo>
                      <a:lnTo>
                        <a:pt x="311" y="83"/>
                      </a:lnTo>
                      <a:lnTo>
                        <a:pt x="312" y="85"/>
                      </a:lnTo>
                      <a:lnTo>
                        <a:pt x="314" y="85"/>
                      </a:lnTo>
                      <a:lnTo>
                        <a:pt x="316" y="86"/>
                      </a:lnTo>
                      <a:lnTo>
                        <a:pt x="317" y="86"/>
                      </a:lnTo>
                      <a:lnTo>
                        <a:pt x="319" y="88"/>
                      </a:lnTo>
                      <a:lnTo>
                        <a:pt x="320" y="88"/>
                      </a:lnTo>
                      <a:lnTo>
                        <a:pt x="322" y="88"/>
                      </a:lnTo>
                      <a:lnTo>
                        <a:pt x="322" y="90"/>
                      </a:lnTo>
                      <a:lnTo>
                        <a:pt x="323" y="90"/>
                      </a:lnTo>
                      <a:lnTo>
                        <a:pt x="325" y="90"/>
                      </a:lnTo>
                      <a:lnTo>
                        <a:pt x="325" y="91"/>
                      </a:lnTo>
                      <a:lnTo>
                        <a:pt x="327" y="91"/>
                      </a:lnTo>
                      <a:lnTo>
                        <a:pt x="328" y="91"/>
                      </a:lnTo>
                      <a:lnTo>
                        <a:pt x="330" y="93"/>
                      </a:lnTo>
                      <a:lnTo>
                        <a:pt x="330" y="95"/>
                      </a:lnTo>
                      <a:lnTo>
                        <a:pt x="330" y="96"/>
                      </a:lnTo>
                      <a:lnTo>
                        <a:pt x="330" y="98"/>
                      </a:lnTo>
                      <a:lnTo>
                        <a:pt x="330" y="100"/>
                      </a:lnTo>
                      <a:lnTo>
                        <a:pt x="328" y="100"/>
                      </a:lnTo>
                      <a:lnTo>
                        <a:pt x="327" y="101"/>
                      </a:lnTo>
                      <a:lnTo>
                        <a:pt x="325" y="101"/>
                      </a:lnTo>
                      <a:lnTo>
                        <a:pt x="323" y="101"/>
                      </a:lnTo>
                      <a:lnTo>
                        <a:pt x="322" y="101"/>
                      </a:lnTo>
                      <a:lnTo>
                        <a:pt x="320" y="101"/>
                      </a:lnTo>
                      <a:lnTo>
                        <a:pt x="320" y="103"/>
                      </a:lnTo>
                      <a:lnTo>
                        <a:pt x="319" y="103"/>
                      </a:lnTo>
                      <a:lnTo>
                        <a:pt x="317" y="103"/>
                      </a:lnTo>
                      <a:lnTo>
                        <a:pt x="316" y="103"/>
                      </a:lnTo>
                      <a:lnTo>
                        <a:pt x="314" y="103"/>
                      </a:lnTo>
                      <a:lnTo>
                        <a:pt x="312" y="104"/>
                      </a:lnTo>
                      <a:lnTo>
                        <a:pt x="311" y="104"/>
                      </a:lnTo>
                      <a:lnTo>
                        <a:pt x="309" y="104"/>
                      </a:lnTo>
                      <a:lnTo>
                        <a:pt x="308" y="104"/>
                      </a:lnTo>
                      <a:lnTo>
                        <a:pt x="306" y="104"/>
                      </a:lnTo>
                      <a:lnTo>
                        <a:pt x="306" y="106"/>
                      </a:lnTo>
                      <a:lnTo>
                        <a:pt x="305" y="106"/>
                      </a:lnTo>
                      <a:lnTo>
                        <a:pt x="303" y="106"/>
                      </a:lnTo>
                      <a:lnTo>
                        <a:pt x="302" y="106"/>
                      </a:lnTo>
                      <a:lnTo>
                        <a:pt x="300" y="106"/>
                      </a:lnTo>
                      <a:lnTo>
                        <a:pt x="298" y="108"/>
                      </a:lnTo>
                      <a:lnTo>
                        <a:pt x="300" y="108"/>
                      </a:lnTo>
                      <a:lnTo>
                        <a:pt x="300" y="109"/>
                      </a:lnTo>
                      <a:lnTo>
                        <a:pt x="302" y="109"/>
                      </a:lnTo>
                      <a:lnTo>
                        <a:pt x="303" y="111"/>
                      </a:lnTo>
                      <a:lnTo>
                        <a:pt x="305" y="113"/>
                      </a:lnTo>
                      <a:lnTo>
                        <a:pt x="306" y="113"/>
                      </a:lnTo>
                      <a:lnTo>
                        <a:pt x="306" y="114"/>
                      </a:lnTo>
                      <a:lnTo>
                        <a:pt x="308" y="114"/>
                      </a:lnTo>
                      <a:lnTo>
                        <a:pt x="308" y="116"/>
                      </a:lnTo>
                      <a:lnTo>
                        <a:pt x="309" y="117"/>
                      </a:lnTo>
                      <a:lnTo>
                        <a:pt x="311" y="117"/>
                      </a:lnTo>
                      <a:lnTo>
                        <a:pt x="311" y="119"/>
                      </a:lnTo>
                      <a:lnTo>
                        <a:pt x="312" y="119"/>
                      </a:lnTo>
                      <a:lnTo>
                        <a:pt x="312" y="121"/>
                      </a:lnTo>
                      <a:lnTo>
                        <a:pt x="314" y="121"/>
                      </a:lnTo>
                      <a:lnTo>
                        <a:pt x="314" y="122"/>
                      </a:lnTo>
                      <a:lnTo>
                        <a:pt x="316" y="122"/>
                      </a:lnTo>
                      <a:lnTo>
                        <a:pt x="316" y="124"/>
                      </a:lnTo>
                      <a:lnTo>
                        <a:pt x="317" y="124"/>
                      </a:lnTo>
                      <a:lnTo>
                        <a:pt x="319" y="124"/>
                      </a:lnTo>
                      <a:lnTo>
                        <a:pt x="319" y="126"/>
                      </a:lnTo>
                      <a:lnTo>
                        <a:pt x="320" y="126"/>
                      </a:lnTo>
                      <a:lnTo>
                        <a:pt x="322" y="126"/>
                      </a:lnTo>
                      <a:lnTo>
                        <a:pt x="323" y="126"/>
                      </a:lnTo>
                      <a:lnTo>
                        <a:pt x="323" y="127"/>
                      </a:lnTo>
                      <a:lnTo>
                        <a:pt x="325" y="127"/>
                      </a:lnTo>
                      <a:lnTo>
                        <a:pt x="327" y="127"/>
                      </a:lnTo>
                      <a:lnTo>
                        <a:pt x="327" y="129"/>
                      </a:lnTo>
                      <a:lnTo>
                        <a:pt x="327" y="130"/>
                      </a:lnTo>
                      <a:lnTo>
                        <a:pt x="327" y="132"/>
                      </a:lnTo>
                      <a:lnTo>
                        <a:pt x="327" y="134"/>
                      </a:lnTo>
                      <a:lnTo>
                        <a:pt x="327" y="135"/>
                      </a:lnTo>
                      <a:lnTo>
                        <a:pt x="325" y="137"/>
                      </a:lnTo>
                      <a:lnTo>
                        <a:pt x="323" y="137"/>
                      </a:lnTo>
                      <a:lnTo>
                        <a:pt x="322" y="137"/>
                      </a:lnTo>
                      <a:lnTo>
                        <a:pt x="322" y="139"/>
                      </a:lnTo>
                      <a:lnTo>
                        <a:pt x="320" y="139"/>
                      </a:lnTo>
                      <a:lnTo>
                        <a:pt x="319" y="139"/>
                      </a:lnTo>
                      <a:lnTo>
                        <a:pt x="317" y="139"/>
                      </a:lnTo>
                      <a:lnTo>
                        <a:pt x="316" y="139"/>
                      </a:lnTo>
                      <a:lnTo>
                        <a:pt x="316" y="140"/>
                      </a:lnTo>
                      <a:lnTo>
                        <a:pt x="314" y="140"/>
                      </a:lnTo>
                      <a:lnTo>
                        <a:pt x="312" y="140"/>
                      </a:lnTo>
                      <a:lnTo>
                        <a:pt x="311" y="140"/>
                      </a:lnTo>
                      <a:lnTo>
                        <a:pt x="309" y="140"/>
                      </a:lnTo>
                      <a:lnTo>
                        <a:pt x="308" y="140"/>
                      </a:lnTo>
                      <a:lnTo>
                        <a:pt x="306" y="142"/>
                      </a:lnTo>
                      <a:lnTo>
                        <a:pt x="305" y="142"/>
                      </a:lnTo>
                      <a:lnTo>
                        <a:pt x="303" y="142"/>
                      </a:lnTo>
                      <a:lnTo>
                        <a:pt x="302" y="142"/>
                      </a:lnTo>
                      <a:lnTo>
                        <a:pt x="298" y="144"/>
                      </a:lnTo>
                      <a:lnTo>
                        <a:pt x="298" y="145"/>
                      </a:lnTo>
                      <a:lnTo>
                        <a:pt x="297" y="145"/>
                      </a:lnTo>
                      <a:lnTo>
                        <a:pt x="297" y="147"/>
                      </a:lnTo>
                      <a:lnTo>
                        <a:pt x="298" y="147"/>
                      </a:lnTo>
                      <a:lnTo>
                        <a:pt x="298" y="148"/>
                      </a:lnTo>
                      <a:lnTo>
                        <a:pt x="300" y="148"/>
                      </a:lnTo>
                      <a:lnTo>
                        <a:pt x="302" y="150"/>
                      </a:lnTo>
                      <a:lnTo>
                        <a:pt x="303" y="152"/>
                      </a:lnTo>
                      <a:lnTo>
                        <a:pt x="305" y="153"/>
                      </a:lnTo>
                      <a:lnTo>
                        <a:pt x="306" y="153"/>
                      </a:lnTo>
                      <a:lnTo>
                        <a:pt x="306" y="155"/>
                      </a:lnTo>
                      <a:lnTo>
                        <a:pt x="308" y="155"/>
                      </a:lnTo>
                      <a:lnTo>
                        <a:pt x="308" y="157"/>
                      </a:lnTo>
                      <a:lnTo>
                        <a:pt x="309" y="157"/>
                      </a:lnTo>
                      <a:lnTo>
                        <a:pt x="311" y="158"/>
                      </a:lnTo>
                      <a:lnTo>
                        <a:pt x="312" y="160"/>
                      </a:lnTo>
                      <a:lnTo>
                        <a:pt x="314" y="161"/>
                      </a:lnTo>
                      <a:lnTo>
                        <a:pt x="316" y="161"/>
                      </a:lnTo>
                      <a:lnTo>
                        <a:pt x="316" y="163"/>
                      </a:lnTo>
                      <a:lnTo>
                        <a:pt x="317" y="163"/>
                      </a:lnTo>
                      <a:lnTo>
                        <a:pt x="317" y="165"/>
                      </a:lnTo>
                      <a:lnTo>
                        <a:pt x="319" y="165"/>
                      </a:lnTo>
                      <a:lnTo>
                        <a:pt x="320" y="166"/>
                      </a:lnTo>
                      <a:lnTo>
                        <a:pt x="320" y="168"/>
                      </a:lnTo>
                      <a:lnTo>
                        <a:pt x="320" y="170"/>
                      </a:lnTo>
                      <a:lnTo>
                        <a:pt x="320" y="171"/>
                      </a:lnTo>
                      <a:lnTo>
                        <a:pt x="320" y="173"/>
                      </a:lnTo>
                      <a:lnTo>
                        <a:pt x="319" y="175"/>
                      </a:lnTo>
                      <a:lnTo>
                        <a:pt x="317" y="175"/>
                      </a:lnTo>
                      <a:lnTo>
                        <a:pt x="316" y="176"/>
                      </a:lnTo>
                      <a:lnTo>
                        <a:pt x="314" y="176"/>
                      </a:lnTo>
                      <a:lnTo>
                        <a:pt x="314" y="178"/>
                      </a:lnTo>
                      <a:lnTo>
                        <a:pt x="312" y="178"/>
                      </a:lnTo>
                      <a:lnTo>
                        <a:pt x="311" y="178"/>
                      </a:lnTo>
                      <a:lnTo>
                        <a:pt x="309" y="179"/>
                      </a:lnTo>
                      <a:lnTo>
                        <a:pt x="308" y="179"/>
                      </a:lnTo>
                      <a:lnTo>
                        <a:pt x="308" y="181"/>
                      </a:lnTo>
                      <a:lnTo>
                        <a:pt x="306" y="181"/>
                      </a:lnTo>
                      <a:lnTo>
                        <a:pt x="305" y="181"/>
                      </a:lnTo>
                      <a:lnTo>
                        <a:pt x="303" y="183"/>
                      </a:lnTo>
                      <a:lnTo>
                        <a:pt x="302" y="183"/>
                      </a:lnTo>
                      <a:lnTo>
                        <a:pt x="302" y="184"/>
                      </a:lnTo>
                      <a:lnTo>
                        <a:pt x="300" y="184"/>
                      </a:lnTo>
                      <a:lnTo>
                        <a:pt x="298" y="184"/>
                      </a:lnTo>
                      <a:lnTo>
                        <a:pt x="300" y="184"/>
                      </a:lnTo>
                      <a:lnTo>
                        <a:pt x="300" y="186"/>
                      </a:lnTo>
                      <a:lnTo>
                        <a:pt x="302" y="186"/>
                      </a:lnTo>
                      <a:lnTo>
                        <a:pt x="302" y="188"/>
                      </a:lnTo>
                      <a:lnTo>
                        <a:pt x="303" y="188"/>
                      </a:lnTo>
                      <a:lnTo>
                        <a:pt x="305" y="189"/>
                      </a:lnTo>
                      <a:lnTo>
                        <a:pt x="306" y="189"/>
                      </a:lnTo>
                      <a:lnTo>
                        <a:pt x="306" y="191"/>
                      </a:lnTo>
                      <a:lnTo>
                        <a:pt x="308" y="191"/>
                      </a:lnTo>
                      <a:lnTo>
                        <a:pt x="309" y="191"/>
                      </a:lnTo>
                      <a:lnTo>
                        <a:pt x="309" y="192"/>
                      </a:lnTo>
                      <a:lnTo>
                        <a:pt x="311" y="192"/>
                      </a:lnTo>
                      <a:lnTo>
                        <a:pt x="311" y="194"/>
                      </a:lnTo>
                      <a:lnTo>
                        <a:pt x="312" y="194"/>
                      </a:lnTo>
                      <a:lnTo>
                        <a:pt x="314" y="196"/>
                      </a:lnTo>
                      <a:lnTo>
                        <a:pt x="316" y="196"/>
                      </a:lnTo>
                      <a:lnTo>
                        <a:pt x="316" y="197"/>
                      </a:lnTo>
                      <a:lnTo>
                        <a:pt x="317" y="197"/>
                      </a:lnTo>
                      <a:lnTo>
                        <a:pt x="319" y="199"/>
                      </a:lnTo>
                      <a:lnTo>
                        <a:pt x="319" y="201"/>
                      </a:lnTo>
                      <a:lnTo>
                        <a:pt x="319" y="202"/>
                      </a:lnTo>
                      <a:lnTo>
                        <a:pt x="319" y="204"/>
                      </a:lnTo>
                      <a:lnTo>
                        <a:pt x="319" y="205"/>
                      </a:lnTo>
                      <a:lnTo>
                        <a:pt x="320" y="205"/>
                      </a:lnTo>
                      <a:lnTo>
                        <a:pt x="319" y="205"/>
                      </a:lnTo>
                      <a:lnTo>
                        <a:pt x="319" y="207"/>
                      </a:lnTo>
                      <a:lnTo>
                        <a:pt x="317" y="207"/>
                      </a:lnTo>
                      <a:lnTo>
                        <a:pt x="316" y="209"/>
                      </a:lnTo>
                      <a:lnTo>
                        <a:pt x="314" y="209"/>
                      </a:lnTo>
                      <a:lnTo>
                        <a:pt x="312" y="210"/>
                      </a:lnTo>
                      <a:lnTo>
                        <a:pt x="311" y="210"/>
                      </a:lnTo>
                      <a:lnTo>
                        <a:pt x="311" y="212"/>
                      </a:lnTo>
                      <a:lnTo>
                        <a:pt x="309" y="212"/>
                      </a:lnTo>
                      <a:lnTo>
                        <a:pt x="308" y="214"/>
                      </a:lnTo>
                      <a:lnTo>
                        <a:pt x="306" y="215"/>
                      </a:lnTo>
                      <a:lnTo>
                        <a:pt x="305" y="215"/>
                      </a:lnTo>
                      <a:lnTo>
                        <a:pt x="305" y="217"/>
                      </a:lnTo>
                      <a:lnTo>
                        <a:pt x="303" y="217"/>
                      </a:lnTo>
                      <a:lnTo>
                        <a:pt x="302" y="219"/>
                      </a:lnTo>
                      <a:lnTo>
                        <a:pt x="300" y="219"/>
                      </a:lnTo>
                      <a:lnTo>
                        <a:pt x="300" y="220"/>
                      </a:lnTo>
                      <a:lnTo>
                        <a:pt x="298" y="220"/>
                      </a:lnTo>
                      <a:lnTo>
                        <a:pt x="297" y="222"/>
                      </a:lnTo>
                      <a:lnTo>
                        <a:pt x="295" y="222"/>
                      </a:lnTo>
                      <a:lnTo>
                        <a:pt x="297" y="222"/>
                      </a:lnTo>
                      <a:lnTo>
                        <a:pt x="297" y="223"/>
                      </a:lnTo>
                      <a:lnTo>
                        <a:pt x="298" y="223"/>
                      </a:lnTo>
                      <a:lnTo>
                        <a:pt x="300" y="225"/>
                      </a:lnTo>
                      <a:lnTo>
                        <a:pt x="302" y="225"/>
                      </a:lnTo>
                      <a:lnTo>
                        <a:pt x="303" y="227"/>
                      </a:lnTo>
                      <a:lnTo>
                        <a:pt x="305" y="228"/>
                      </a:lnTo>
                      <a:lnTo>
                        <a:pt x="306" y="228"/>
                      </a:lnTo>
                      <a:lnTo>
                        <a:pt x="308" y="230"/>
                      </a:lnTo>
                      <a:lnTo>
                        <a:pt x="309" y="230"/>
                      </a:lnTo>
                      <a:lnTo>
                        <a:pt x="309" y="232"/>
                      </a:lnTo>
                      <a:lnTo>
                        <a:pt x="311" y="232"/>
                      </a:lnTo>
                      <a:lnTo>
                        <a:pt x="312" y="233"/>
                      </a:lnTo>
                      <a:lnTo>
                        <a:pt x="314" y="233"/>
                      </a:lnTo>
                      <a:lnTo>
                        <a:pt x="316" y="235"/>
                      </a:lnTo>
                      <a:lnTo>
                        <a:pt x="317" y="235"/>
                      </a:lnTo>
                      <a:lnTo>
                        <a:pt x="319" y="236"/>
                      </a:lnTo>
                      <a:lnTo>
                        <a:pt x="320" y="236"/>
                      </a:lnTo>
                      <a:lnTo>
                        <a:pt x="320" y="238"/>
                      </a:lnTo>
                      <a:lnTo>
                        <a:pt x="322" y="238"/>
                      </a:lnTo>
                      <a:lnTo>
                        <a:pt x="322" y="240"/>
                      </a:lnTo>
                      <a:lnTo>
                        <a:pt x="323" y="240"/>
                      </a:lnTo>
                      <a:lnTo>
                        <a:pt x="325" y="240"/>
                      </a:lnTo>
                      <a:lnTo>
                        <a:pt x="325" y="241"/>
                      </a:lnTo>
                      <a:lnTo>
                        <a:pt x="325" y="243"/>
                      </a:lnTo>
                      <a:lnTo>
                        <a:pt x="325" y="245"/>
                      </a:lnTo>
                      <a:lnTo>
                        <a:pt x="325" y="246"/>
                      </a:lnTo>
                      <a:lnTo>
                        <a:pt x="325" y="248"/>
                      </a:lnTo>
                      <a:lnTo>
                        <a:pt x="323" y="249"/>
                      </a:lnTo>
                      <a:lnTo>
                        <a:pt x="322" y="249"/>
                      </a:lnTo>
                      <a:lnTo>
                        <a:pt x="320" y="249"/>
                      </a:lnTo>
                      <a:lnTo>
                        <a:pt x="319" y="249"/>
                      </a:lnTo>
                      <a:lnTo>
                        <a:pt x="317" y="249"/>
                      </a:lnTo>
                      <a:lnTo>
                        <a:pt x="317" y="251"/>
                      </a:lnTo>
                      <a:lnTo>
                        <a:pt x="316" y="251"/>
                      </a:lnTo>
                      <a:lnTo>
                        <a:pt x="314" y="251"/>
                      </a:lnTo>
                      <a:lnTo>
                        <a:pt x="312" y="251"/>
                      </a:lnTo>
                      <a:lnTo>
                        <a:pt x="311" y="253"/>
                      </a:lnTo>
                      <a:lnTo>
                        <a:pt x="309" y="253"/>
                      </a:lnTo>
                      <a:lnTo>
                        <a:pt x="308" y="253"/>
                      </a:lnTo>
                      <a:lnTo>
                        <a:pt x="306" y="253"/>
                      </a:lnTo>
                      <a:lnTo>
                        <a:pt x="305" y="254"/>
                      </a:lnTo>
                      <a:lnTo>
                        <a:pt x="303" y="254"/>
                      </a:lnTo>
                      <a:lnTo>
                        <a:pt x="305" y="256"/>
                      </a:lnTo>
                      <a:lnTo>
                        <a:pt x="305" y="258"/>
                      </a:lnTo>
                      <a:lnTo>
                        <a:pt x="306" y="258"/>
                      </a:lnTo>
                      <a:lnTo>
                        <a:pt x="308" y="259"/>
                      </a:lnTo>
                      <a:lnTo>
                        <a:pt x="309" y="259"/>
                      </a:lnTo>
                      <a:lnTo>
                        <a:pt x="309" y="261"/>
                      </a:lnTo>
                      <a:lnTo>
                        <a:pt x="311" y="261"/>
                      </a:lnTo>
                      <a:lnTo>
                        <a:pt x="311" y="263"/>
                      </a:lnTo>
                      <a:lnTo>
                        <a:pt x="312" y="263"/>
                      </a:lnTo>
                      <a:lnTo>
                        <a:pt x="312" y="264"/>
                      </a:lnTo>
                      <a:lnTo>
                        <a:pt x="314" y="264"/>
                      </a:lnTo>
                      <a:lnTo>
                        <a:pt x="314" y="266"/>
                      </a:lnTo>
                      <a:lnTo>
                        <a:pt x="316" y="266"/>
                      </a:lnTo>
                      <a:lnTo>
                        <a:pt x="316" y="267"/>
                      </a:lnTo>
                      <a:lnTo>
                        <a:pt x="317" y="267"/>
                      </a:lnTo>
                      <a:lnTo>
                        <a:pt x="317" y="269"/>
                      </a:lnTo>
                      <a:lnTo>
                        <a:pt x="319" y="269"/>
                      </a:lnTo>
                      <a:lnTo>
                        <a:pt x="320" y="269"/>
                      </a:lnTo>
                      <a:lnTo>
                        <a:pt x="322" y="269"/>
                      </a:lnTo>
                      <a:lnTo>
                        <a:pt x="323" y="269"/>
                      </a:lnTo>
                      <a:lnTo>
                        <a:pt x="323" y="271"/>
                      </a:lnTo>
                      <a:lnTo>
                        <a:pt x="322" y="271"/>
                      </a:lnTo>
                      <a:lnTo>
                        <a:pt x="322" y="272"/>
                      </a:lnTo>
                      <a:lnTo>
                        <a:pt x="322" y="274"/>
                      </a:lnTo>
                      <a:lnTo>
                        <a:pt x="322" y="276"/>
                      </a:lnTo>
                      <a:lnTo>
                        <a:pt x="320" y="276"/>
                      </a:lnTo>
                      <a:lnTo>
                        <a:pt x="320" y="277"/>
                      </a:lnTo>
                      <a:lnTo>
                        <a:pt x="320" y="279"/>
                      </a:lnTo>
                      <a:lnTo>
                        <a:pt x="320" y="280"/>
                      </a:lnTo>
                      <a:lnTo>
                        <a:pt x="319" y="280"/>
                      </a:lnTo>
                      <a:lnTo>
                        <a:pt x="319" y="282"/>
                      </a:lnTo>
                      <a:lnTo>
                        <a:pt x="317" y="282"/>
                      </a:lnTo>
                      <a:lnTo>
                        <a:pt x="316" y="282"/>
                      </a:lnTo>
                      <a:lnTo>
                        <a:pt x="314" y="284"/>
                      </a:lnTo>
                      <a:lnTo>
                        <a:pt x="312" y="284"/>
                      </a:lnTo>
                      <a:lnTo>
                        <a:pt x="311" y="284"/>
                      </a:lnTo>
                      <a:lnTo>
                        <a:pt x="311" y="285"/>
                      </a:lnTo>
                      <a:lnTo>
                        <a:pt x="309" y="285"/>
                      </a:lnTo>
                      <a:lnTo>
                        <a:pt x="308" y="285"/>
                      </a:lnTo>
                      <a:lnTo>
                        <a:pt x="306" y="287"/>
                      </a:lnTo>
                      <a:lnTo>
                        <a:pt x="305" y="287"/>
                      </a:lnTo>
                      <a:lnTo>
                        <a:pt x="303" y="289"/>
                      </a:lnTo>
                      <a:lnTo>
                        <a:pt x="302" y="289"/>
                      </a:lnTo>
                      <a:lnTo>
                        <a:pt x="300" y="289"/>
                      </a:lnTo>
                      <a:lnTo>
                        <a:pt x="300" y="290"/>
                      </a:lnTo>
                      <a:lnTo>
                        <a:pt x="298" y="290"/>
                      </a:lnTo>
                      <a:lnTo>
                        <a:pt x="300" y="290"/>
                      </a:lnTo>
                      <a:lnTo>
                        <a:pt x="300" y="292"/>
                      </a:lnTo>
                      <a:lnTo>
                        <a:pt x="302" y="292"/>
                      </a:lnTo>
                      <a:lnTo>
                        <a:pt x="302" y="293"/>
                      </a:lnTo>
                      <a:lnTo>
                        <a:pt x="303" y="293"/>
                      </a:lnTo>
                      <a:lnTo>
                        <a:pt x="305" y="295"/>
                      </a:lnTo>
                      <a:lnTo>
                        <a:pt x="306" y="295"/>
                      </a:lnTo>
                      <a:lnTo>
                        <a:pt x="306" y="297"/>
                      </a:lnTo>
                      <a:lnTo>
                        <a:pt x="308" y="297"/>
                      </a:lnTo>
                      <a:lnTo>
                        <a:pt x="308" y="298"/>
                      </a:lnTo>
                      <a:lnTo>
                        <a:pt x="309" y="298"/>
                      </a:lnTo>
                      <a:lnTo>
                        <a:pt x="311" y="298"/>
                      </a:lnTo>
                      <a:lnTo>
                        <a:pt x="311" y="300"/>
                      </a:lnTo>
                      <a:lnTo>
                        <a:pt x="312" y="300"/>
                      </a:lnTo>
                      <a:lnTo>
                        <a:pt x="312" y="302"/>
                      </a:lnTo>
                      <a:lnTo>
                        <a:pt x="314" y="302"/>
                      </a:lnTo>
                      <a:lnTo>
                        <a:pt x="316" y="303"/>
                      </a:lnTo>
                      <a:lnTo>
                        <a:pt x="317" y="303"/>
                      </a:lnTo>
                      <a:lnTo>
                        <a:pt x="319" y="305"/>
                      </a:lnTo>
                      <a:lnTo>
                        <a:pt x="320" y="307"/>
                      </a:lnTo>
                      <a:lnTo>
                        <a:pt x="322" y="308"/>
                      </a:lnTo>
                      <a:lnTo>
                        <a:pt x="323" y="310"/>
                      </a:lnTo>
                      <a:lnTo>
                        <a:pt x="322" y="310"/>
                      </a:lnTo>
                      <a:lnTo>
                        <a:pt x="322" y="311"/>
                      </a:lnTo>
                      <a:lnTo>
                        <a:pt x="320" y="311"/>
                      </a:lnTo>
                      <a:lnTo>
                        <a:pt x="320" y="313"/>
                      </a:lnTo>
                      <a:lnTo>
                        <a:pt x="319" y="313"/>
                      </a:lnTo>
                      <a:lnTo>
                        <a:pt x="319" y="315"/>
                      </a:lnTo>
                      <a:lnTo>
                        <a:pt x="317" y="315"/>
                      </a:lnTo>
                      <a:lnTo>
                        <a:pt x="317" y="316"/>
                      </a:lnTo>
                      <a:lnTo>
                        <a:pt x="316" y="316"/>
                      </a:lnTo>
                      <a:lnTo>
                        <a:pt x="316" y="318"/>
                      </a:lnTo>
                      <a:lnTo>
                        <a:pt x="314" y="318"/>
                      </a:lnTo>
                      <a:lnTo>
                        <a:pt x="314" y="320"/>
                      </a:lnTo>
                      <a:lnTo>
                        <a:pt x="312" y="320"/>
                      </a:lnTo>
                      <a:lnTo>
                        <a:pt x="311" y="320"/>
                      </a:lnTo>
                      <a:lnTo>
                        <a:pt x="311" y="321"/>
                      </a:lnTo>
                      <a:lnTo>
                        <a:pt x="309" y="321"/>
                      </a:lnTo>
                      <a:lnTo>
                        <a:pt x="308" y="321"/>
                      </a:lnTo>
                      <a:lnTo>
                        <a:pt x="306" y="323"/>
                      </a:lnTo>
                      <a:lnTo>
                        <a:pt x="305" y="323"/>
                      </a:lnTo>
                      <a:lnTo>
                        <a:pt x="303" y="323"/>
                      </a:lnTo>
                      <a:lnTo>
                        <a:pt x="302" y="324"/>
                      </a:lnTo>
                      <a:lnTo>
                        <a:pt x="300" y="324"/>
                      </a:lnTo>
                      <a:lnTo>
                        <a:pt x="298" y="324"/>
                      </a:lnTo>
                      <a:lnTo>
                        <a:pt x="297" y="326"/>
                      </a:lnTo>
                      <a:lnTo>
                        <a:pt x="295" y="326"/>
                      </a:lnTo>
                      <a:lnTo>
                        <a:pt x="294" y="326"/>
                      </a:lnTo>
                      <a:lnTo>
                        <a:pt x="292" y="326"/>
                      </a:lnTo>
                      <a:lnTo>
                        <a:pt x="292" y="328"/>
                      </a:lnTo>
                      <a:lnTo>
                        <a:pt x="291" y="328"/>
                      </a:lnTo>
                      <a:lnTo>
                        <a:pt x="289" y="328"/>
                      </a:lnTo>
                      <a:lnTo>
                        <a:pt x="289" y="329"/>
                      </a:lnTo>
                      <a:lnTo>
                        <a:pt x="289" y="331"/>
                      </a:lnTo>
                      <a:lnTo>
                        <a:pt x="289" y="333"/>
                      </a:lnTo>
                      <a:lnTo>
                        <a:pt x="289" y="334"/>
                      </a:lnTo>
                      <a:lnTo>
                        <a:pt x="287" y="336"/>
                      </a:lnTo>
                      <a:lnTo>
                        <a:pt x="287" y="338"/>
                      </a:lnTo>
                      <a:lnTo>
                        <a:pt x="287" y="339"/>
                      </a:lnTo>
                      <a:lnTo>
                        <a:pt x="287" y="341"/>
                      </a:lnTo>
                      <a:lnTo>
                        <a:pt x="287" y="342"/>
                      </a:lnTo>
                      <a:lnTo>
                        <a:pt x="286" y="344"/>
                      </a:lnTo>
                      <a:lnTo>
                        <a:pt x="286" y="346"/>
                      </a:lnTo>
                      <a:lnTo>
                        <a:pt x="286" y="347"/>
                      </a:lnTo>
                      <a:lnTo>
                        <a:pt x="286" y="349"/>
                      </a:lnTo>
                      <a:lnTo>
                        <a:pt x="286" y="351"/>
                      </a:lnTo>
                      <a:lnTo>
                        <a:pt x="284" y="352"/>
                      </a:lnTo>
                      <a:lnTo>
                        <a:pt x="284" y="354"/>
                      </a:lnTo>
                      <a:lnTo>
                        <a:pt x="284" y="355"/>
                      </a:lnTo>
                      <a:lnTo>
                        <a:pt x="284" y="357"/>
                      </a:lnTo>
                      <a:lnTo>
                        <a:pt x="284" y="359"/>
                      </a:lnTo>
                      <a:lnTo>
                        <a:pt x="283" y="360"/>
                      </a:lnTo>
                      <a:lnTo>
                        <a:pt x="283" y="362"/>
                      </a:lnTo>
                      <a:lnTo>
                        <a:pt x="283" y="364"/>
                      </a:lnTo>
                      <a:lnTo>
                        <a:pt x="283" y="365"/>
                      </a:lnTo>
                      <a:lnTo>
                        <a:pt x="283" y="367"/>
                      </a:lnTo>
                      <a:lnTo>
                        <a:pt x="283" y="368"/>
                      </a:lnTo>
                      <a:lnTo>
                        <a:pt x="281" y="370"/>
                      </a:lnTo>
                      <a:lnTo>
                        <a:pt x="281" y="372"/>
                      </a:lnTo>
                      <a:lnTo>
                        <a:pt x="280" y="372"/>
                      </a:lnTo>
                      <a:lnTo>
                        <a:pt x="278" y="372"/>
                      </a:lnTo>
                      <a:lnTo>
                        <a:pt x="276" y="372"/>
                      </a:lnTo>
                      <a:lnTo>
                        <a:pt x="275" y="372"/>
                      </a:lnTo>
                      <a:lnTo>
                        <a:pt x="273" y="372"/>
                      </a:lnTo>
                      <a:lnTo>
                        <a:pt x="272" y="370"/>
                      </a:lnTo>
                      <a:lnTo>
                        <a:pt x="272" y="368"/>
                      </a:lnTo>
                      <a:lnTo>
                        <a:pt x="270" y="368"/>
                      </a:lnTo>
                      <a:lnTo>
                        <a:pt x="270" y="367"/>
                      </a:lnTo>
                      <a:lnTo>
                        <a:pt x="269" y="365"/>
                      </a:lnTo>
                      <a:lnTo>
                        <a:pt x="269" y="364"/>
                      </a:lnTo>
                      <a:lnTo>
                        <a:pt x="267" y="364"/>
                      </a:lnTo>
                      <a:lnTo>
                        <a:pt x="267" y="362"/>
                      </a:lnTo>
                      <a:lnTo>
                        <a:pt x="266" y="362"/>
                      </a:lnTo>
                      <a:lnTo>
                        <a:pt x="266" y="360"/>
                      </a:lnTo>
                      <a:lnTo>
                        <a:pt x="266" y="359"/>
                      </a:lnTo>
                      <a:lnTo>
                        <a:pt x="264" y="359"/>
                      </a:lnTo>
                      <a:lnTo>
                        <a:pt x="264" y="357"/>
                      </a:lnTo>
                      <a:lnTo>
                        <a:pt x="262" y="355"/>
                      </a:lnTo>
                      <a:lnTo>
                        <a:pt x="262" y="354"/>
                      </a:lnTo>
                      <a:lnTo>
                        <a:pt x="261" y="352"/>
                      </a:lnTo>
                      <a:lnTo>
                        <a:pt x="261" y="351"/>
                      </a:lnTo>
                      <a:lnTo>
                        <a:pt x="259" y="349"/>
                      </a:lnTo>
                      <a:lnTo>
                        <a:pt x="258" y="347"/>
                      </a:lnTo>
                      <a:lnTo>
                        <a:pt x="258" y="346"/>
                      </a:lnTo>
                      <a:lnTo>
                        <a:pt x="256" y="344"/>
                      </a:lnTo>
                      <a:lnTo>
                        <a:pt x="256" y="341"/>
                      </a:lnTo>
                      <a:lnTo>
                        <a:pt x="255" y="339"/>
                      </a:lnTo>
                      <a:lnTo>
                        <a:pt x="253" y="338"/>
                      </a:lnTo>
                      <a:lnTo>
                        <a:pt x="253" y="339"/>
                      </a:lnTo>
                      <a:lnTo>
                        <a:pt x="251" y="339"/>
                      </a:lnTo>
                      <a:lnTo>
                        <a:pt x="251" y="341"/>
                      </a:lnTo>
                      <a:lnTo>
                        <a:pt x="250" y="342"/>
                      </a:lnTo>
                      <a:lnTo>
                        <a:pt x="248" y="344"/>
                      </a:lnTo>
                      <a:lnTo>
                        <a:pt x="247" y="346"/>
                      </a:lnTo>
                      <a:lnTo>
                        <a:pt x="247" y="347"/>
                      </a:lnTo>
                      <a:lnTo>
                        <a:pt x="245" y="347"/>
                      </a:lnTo>
                      <a:lnTo>
                        <a:pt x="245" y="349"/>
                      </a:lnTo>
                      <a:lnTo>
                        <a:pt x="244" y="351"/>
                      </a:lnTo>
                      <a:lnTo>
                        <a:pt x="244" y="352"/>
                      </a:lnTo>
                      <a:lnTo>
                        <a:pt x="242" y="352"/>
                      </a:lnTo>
                      <a:lnTo>
                        <a:pt x="242" y="354"/>
                      </a:lnTo>
                      <a:lnTo>
                        <a:pt x="241" y="355"/>
                      </a:lnTo>
                      <a:lnTo>
                        <a:pt x="239" y="357"/>
                      </a:lnTo>
                      <a:lnTo>
                        <a:pt x="239" y="359"/>
                      </a:lnTo>
                      <a:lnTo>
                        <a:pt x="237" y="359"/>
                      </a:lnTo>
                      <a:lnTo>
                        <a:pt x="237" y="360"/>
                      </a:lnTo>
                      <a:lnTo>
                        <a:pt x="236" y="362"/>
                      </a:lnTo>
                      <a:lnTo>
                        <a:pt x="236" y="364"/>
                      </a:lnTo>
                      <a:lnTo>
                        <a:pt x="234" y="365"/>
                      </a:lnTo>
                      <a:lnTo>
                        <a:pt x="234" y="367"/>
                      </a:lnTo>
                      <a:lnTo>
                        <a:pt x="233" y="368"/>
                      </a:lnTo>
                      <a:lnTo>
                        <a:pt x="231" y="370"/>
                      </a:lnTo>
                      <a:lnTo>
                        <a:pt x="230" y="372"/>
                      </a:lnTo>
                      <a:lnTo>
                        <a:pt x="228" y="372"/>
                      </a:lnTo>
                      <a:lnTo>
                        <a:pt x="226" y="372"/>
                      </a:lnTo>
                      <a:lnTo>
                        <a:pt x="225" y="372"/>
                      </a:lnTo>
                      <a:close/>
                    </a:path>
                  </a:pathLst>
                </a:custGeom>
                <a:solidFill>
                  <a:srgbClr val="00000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107763" dir="2700000" algn="ctr" rotWithShape="0">
                          <a:srgbClr val="808080"/>
                        </a:outerShdw>
                      </a:effectLst>
                    </a14:hiddenEffects>
                  </a:ext>
                </a:extLst>
              </p:spPr>
              <p:txBody>
                <a:bodyPr/>
                <a:lstStyle/>
                <a:p>
                  <a:endParaRPr lang="en-ID"/>
                </a:p>
              </p:txBody>
            </p:sp>
            <p:sp>
              <p:nvSpPr>
                <p:cNvPr id="215" name="Freeform 18">
                  <a:extLst>
                    <a:ext uri="{FF2B5EF4-FFF2-40B4-BE49-F238E27FC236}">
                      <a16:creationId xmlns:a16="http://schemas.microsoft.com/office/drawing/2014/main" id="{02FCE5BC-BFC4-43D1-BD51-5D0A7094773A}"/>
                    </a:ext>
                  </a:extLst>
                </p:cNvPr>
                <p:cNvSpPr>
                  <a:spLocks noEditPoints="1"/>
                </p:cNvSpPr>
                <p:nvPr/>
              </p:nvSpPr>
              <p:spPr bwMode="auto">
                <a:xfrm>
                  <a:off x="4254" y="1673"/>
                  <a:ext cx="119" cy="125"/>
                </a:xfrm>
                <a:custGeom>
                  <a:avLst/>
                  <a:gdLst>
                    <a:gd name="T0" fmla="*/ 89 w 225"/>
                    <a:gd name="T1" fmla="*/ 261 h 266"/>
                    <a:gd name="T2" fmla="*/ 67 w 225"/>
                    <a:gd name="T3" fmla="*/ 261 h 266"/>
                    <a:gd name="T4" fmla="*/ 45 w 225"/>
                    <a:gd name="T5" fmla="*/ 261 h 266"/>
                    <a:gd name="T6" fmla="*/ 23 w 225"/>
                    <a:gd name="T7" fmla="*/ 261 h 266"/>
                    <a:gd name="T8" fmla="*/ 8 w 225"/>
                    <a:gd name="T9" fmla="*/ 258 h 266"/>
                    <a:gd name="T10" fmla="*/ 3 w 225"/>
                    <a:gd name="T11" fmla="*/ 250 h 266"/>
                    <a:gd name="T12" fmla="*/ 2 w 225"/>
                    <a:gd name="T13" fmla="*/ 220 h 266"/>
                    <a:gd name="T14" fmla="*/ 2 w 225"/>
                    <a:gd name="T15" fmla="*/ 178 h 266"/>
                    <a:gd name="T16" fmla="*/ 2 w 225"/>
                    <a:gd name="T17" fmla="*/ 126 h 266"/>
                    <a:gd name="T18" fmla="*/ 0 w 225"/>
                    <a:gd name="T19" fmla="*/ 64 h 266"/>
                    <a:gd name="T20" fmla="*/ 0 w 225"/>
                    <a:gd name="T21" fmla="*/ 28 h 266"/>
                    <a:gd name="T22" fmla="*/ 0 w 225"/>
                    <a:gd name="T23" fmla="*/ 17 h 266"/>
                    <a:gd name="T24" fmla="*/ 2 w 225"/>
                    <a:gd name="T25" fmla="*/ 7 h 266"/>
                    <a:gd name="T26" fmla="*/ 17 w 225"/>
                    <a:gd name="T27" fmla="*/ 2 h 266"/>
                    <a:gd name="T28" fmla="*/ 80 w 225"/>
                    <a:gd name="T29" fmla="*/ 2 h 266"/>
                    <a:gd name="T30" fmla="*/ 138 w 225"/>
                    <a:gd name="T31" fmla="*/ 2 h 266"/>
                    <a:gd name="T32" fmla="*/ 183 w 225"/>
                    <a:gd name="T33" fmla="*/ 0 h 266"/>
                    <a:gd name="T34" fmla="*/ 206 w 225"/>
                    <a:gd name="T35" fmla="*/ 0 h 266"/>
                    <a:gd name="T36" fmla="*/ 217 w 225"/>
                    <a:gd name="T37" fmla="*/ 2 h 266"/>
                    <a:gd name="T38" fmla="*/ 224 w 225"/>
                    <a:gd name="T39" fmla="*/ 25 h 266"/>
                    <a:gd name="T40" fmla="*/ 225 w 225"/>
                    <a:gd name="T41" fmla="*/ 90 h 266"/>
                    <a:gd name="T42" fmla="*/ 225 w 225"/>
                    <a:gd name="T43" fmla="*/ 137 h 266"/>
                    <a:gd name="T44" fmla="*/ 225 w 225"/>
                    <a:gd name="T45" fmla="*/ 183 h 266"/>
                    <a:gd name="T46" fmla="*/ 224 w 225"/>
                    <a:gd name="T47" fmla="*/ 243 h 266"/>
                    <a:gd name="T48" fmla="*/ 216 w 225"/>
                    <a:gd name="T49" fmla="*/ 264 h 266"/>
                    <a:gd name="T50" fmla="*/ 205 w 225"/>
                    <a:gd name="T51" fmla="*/ 264 h 266"/>
                    <a:gd name="T52" fmla="*/ 195 w 225"/>
                    <a:gd name="T53" fmla="*/ 266 h 266"/>
                    <a:gd name="T54" fmla="*/ 185 w 225"/>
                    <a:gd name="T55" fmla="*/ 266 h 266"/>
                    <a:gd name="T56" fmla="*/ 175 w 225"/>
                    <a:gd name="T57" fmla="*/ 264 h 266"/>
                    <a:gd name="T58" fmla="*/ 164 w 225"/>
                    <a:gd name="T59" fmla="*/ 263 h 266"/>
                    <a:gd name="T60" fmla="*/ 144 w 225"/>
                    <a:gd name="T61" fmla="*/ 263 h 266"/>
                    <a:gd name="T62" fmla="*/ 122 w 225"/>
                    <a:gd name="T63" fmla="*/ 263 h 266"/>
                    <a:gd name="T64" fmla="*/ 111 w 225"/>
                    <a:gd name="T65" fmla="*/ 263 h 266"/>
                    <a:gd name="T66" fmla="*/ 22 w 225"/>
                    <a:gd name="T67" fmla="*/ 253 h 266"/>
                    <a:gd name="T68" fmla="*/ 48 w 225"/>
                    <a:gd name="T69" fmla="*/ 253 h 266"/>
                    <a:gd name="T70" fmla="*/ 78 w 225"/>
                    <a:gd name="T71" fmla="*/ 253 h 266"/>
                    <a:gd name="T72" fmla="*/ 106 w 225"/>
                    <a:gd name="T73" fmla="*/ 253 h 266"/>
                    <a:gd name="T74" fmla="*/ 131 w 225"/>
                    <a:gd name="T75" fmla="*/ 253 h 266"/>
                    <a:gd name="T76" fmla="*/ 147 w 225"/>
                    <a:gd name="T77" fmla="*/ 255 h 266"/>
                    <a:gd name="T78" fmla="*/ 163 w 225"/>
                    <a:gd name="T79" fmla="*/ 258 h 266"/>
                    <a:gd name="T80" fmla="*/ 180 w 225"/>
                    <a:gd name="T81" fmla="*/ 259 h 266"/>
                    <a:gd name="T82" fmla="*/ 195 w 225"/>
                    <a:gd name="T83" fmla="*/ 261 h 266"/>
                    <a:gd name="T84" fmla="*/ 211 w 225"/>
                    <a:gd name="T85" fmla="*/ 261 h 266"/>
                    <a:gd name="T86" fmla="*/ 214 w 225"/>
                    <a:gd name="T87" fmla="*/ 248 h 266"/>
                    <a:gd name="T88" fmla="*/ 216 w 225"/>
                    <a:gd name="T89" fmla="*/ 228 h 266"/>
                    <a:gd name="T90" fmla="*/ 216 w 225"/>
                    <a:gd name="T91" fmla="*/ 209 h 266"/>
                    <a:gd name="T92" fmla="*/ 216 w 225"/>
                    <a:gd name="T93" fmla="*/ 188 h 266"/>
                    <a:gd name="T94" fmla="*/ 217 w 225"/>
                    <a:gd name="T95" fmla="*/ 168 h 266"/>
                    <a:gd name="T96" fmla="*/ 216 w 225"/>
                    <a:gd name="T97" fmla="*/ 136 h 266"/>
                    <a:gd name="T98" fmla="*/ 216 w 225"/>
                    <a:gd name="T99" fmla="*/ 101 h 266"/>
                    <a:gd name="T100" fmla="*/ 216 w 225"/>
                    <a:gd name="T101" fmla="*/ 67 h 266"/>
                    <a:gd name="T102" fmla="*/ 214 w 225"/>
                    <a:gd name="T103" fmla="*/ 33 h 266"/>
                    <a:gd name="T104" fmla="*/ 202 w 225"/>
                    <a:gd name="T105" fmla="*/ 8 h 266"/>
                    <a:gd name="T106" fmla="*/ 158 w 225"/>
                    <a:gd name="T107" fmla="*/ 8 h 266"/>
                    <a:gd name="T108" fmla="*/ 111 w 225"/>
                    <a:gd name="T109" fmla="*/ 8 h 266"/>
                    <a:gd name="T110" fmla="*/ 64 w 225"/>
                    <a:gd name="T111" fmla="*/ 8 h 266"/>
                    <a:gd name="T112" fmla="*/ 20 w 225"/>
                    <a:gd name="T113" fmla="*/ 8 h 266"/>
                    <a:gd name="T114" fmla="*/ 8 w 225"/>
                    <a:gd name="T115" fmla="*/ 78 h 266"/>
                    <a:gd name="T116" fmla="*/ 8 w 225"/>
                    <a:gd name="T117" fmla="*/ 144 h 266"/>
                    <a:gd name="T118" fmla="*/ 8 w 225"/>
                    <a:gd name="T119" fmla="*/ 186 h 266"/>
                    <a:gd name="T120" fmla="*/ 9 w 225"/>
                    <a:gd name="T121" fmla="*/ 219 h 266"/>
                    <a:gd name="T122" fmla="*/ 11 w 225"/>
                    <a:gd name="T123" fmla="*/ 253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5" h="266">
                      <a:moveTo>
                        <a:pt x="108" y="261"/>
                      </a:moveTo>
                      <a:lnTo>
                        <a:pt x="105" y="261"/>
                      </a:lnTo>
                      <a:lnTo>
                        <a:pt x="102" y="261"/>
                      </a:lnTo>
                      <a:lnTo>
                        <a:pt x="98" y="261"/>
                      </a:lnTo>
                      <a:lnTo>
                        <a:pt x="95" y="261"/>
                      </a:lnTo>
                      <a:lnTo>
                        <a:pt x="92" y="261"/>
                      </a:lnTo>
                      <a:lnTo>
                        <a:pt x="89" y="261"/>
                      </a:lnTo>
                      <a:lnTo>
                        <a:pt x="86" y="261"/>
                      </a:lnTo>
                      <a:lnTo>
                        <a:pt x="83" y="261"/>
                      </a:lnTo>
                      <a:lnTo>
                        <a:pt x="80" y="261"/>
                      </a:lnTo>
                      <a:lnTo>
                        <a:pt x="77" y="261"/>
                      </a:lnTo>
                      <a:lnTo>
                        <a:pt x="73" y="261"/>
                      </a:lnTo>
                      <a:lnTo>
                        <a:pt x="70" y="261"/>
                      </a:lnTo>
                      <a:lnTo>
                        <a:pt x="67" y="261"/>
                      </a:lnTo>
                      <a:lnTo>
                        <a:pt x="64" y="261"/>
                      </a:lnTo>
                      <a:lnTo>
                        <a:pt x="61" y="261"/>
                      </a:lnTo>
                      <a:lnTo>
                        <a:pt x="58" y="261"/>
                      </a:lnTo>
                      <a:lnTo>
                        <a:pt x="55" y="261"/>
                      </a:lnTo>
                      <a:lnTo>
                        <a:pt x="52" y="261"/>
                      </a:lnTo>
                      <a:lnTo>
                        <a:pt x="48" y="261"/>
                      </a:lnTo>
                      <a:lnTo>
                        <a:pt x="45" y="261"/>
                      </a:lnTo>
                      <a:lnTo>
                        <a:pt x="42" y="261"/>
                      </a:lnTo>
                      <a:lnTo>
                        <a:pt x="39" y="261"/>
                      </a:lnTo>
                      <a:lnTo>
                        <a:pt x="36" y="261"/>
                      </a:lnTo>
                      <a:lnTo>
                        <a:pt x="33" y="261"/>
                      </a:lnTo>
                      <a:lnTo>
                        <a:pt x="30" y="261"/>
                      </a:lnTo>
                      <a:lnTo>
                        <a:pt x="27" y="261"/>
                      </a:lnTo>
                      <a:lnTo>
                        <a:pt x="23" y="261"/>
                      </a:lnTo>
                      <a:lnTo>
                        <a:pt x="20" y="261"/>
                      </a:lnTo>
                      <a:lnTo>
                        <a:pt x="17" y="261"/>
                      </a:lnTo>
                      <a:lnTo>
                        <a:pt x="14" y="261"/>
                      </a:lnTo>
                      <a:lnTo>
                        <a:pt x="11" y="261"/>
                      </a:lnTo>
                      <a:lnTo>
                        <a:pt x="8" y="261"/>
                      </a:lnTo>
                      <a:lnTo>
                        <a:pt x="8" y="259"/>
                      </a:lnTo>
                      <a:lnTo>
                        <a:pt x="8" y="258"/>
                      </a:lnTo>
                      <a:lnTo>
                        <a:pt x="6" y="258"/>
                      </a:lnTo>
                      <a:lnTo>
                        <a:pt x="6" y="256"/>
                      </a:lnTo>
                      <a:lnTo>
                        <a:pt x="5" y="256"/>
                      </a:lnTo>
                      <a:lnTo>
                        <a:pt x="5" y="255"/>
                      </a:lnTo>
                      <a:lnTo>
                        <a:pt x="3" y="255"/>
                      </a:lnTo>
                      <a:lnTo>
                        <a:pt x="3" y="253"/>
                      </a:lnTo>
                      <a:lnTo>
                        <a:pt x="3" y="250"/>
                      </a:lnTo>
                      <a:lnTo>
                        <a:pt x="2" y="246"/>
                      </a:lnTo>
                      <a:lnTo>
                        <a:pt x="2" y="243"/>
                      </a:lnTo>
                      <a:lnTo>
                        <a:pt x="2" y="240"/>
                      </a:lnTo>
                      <a:lnTo>
                        <a:pt x="2" y="235"/>
                      </a:lnTo>
                      <a:lnTo>
                        <a:pt x="2" y="230"/>
                      </a:lnTo>
                      <a:lnTo>
                        <a:pt x="2" y="227"/>
                      </a:lnTo>
                      <a:lnTo>
                        <a:pt x="2" y="220"/>
                      </a:lnTo>
                      <a:lnTo>
                        <a:pt x="2" y="215"/>
                      </a:lnTo>
                      <a:lnTo>
                        <a:pt x="2" y="211"/>
                      </a:lnTo>
                      <a:lnTo>
                        <a:pt x="2" y="204"/>
                      </a:lnTo>
                      <a:lnTo>
                        <a:pt x="2" y="197"/>
                      </a:lnTo>
                      <a:lnTo>
                        <a:pt x="2" y="193"/>
                      </a:lnTo>
                      <a:lnTo>
                        <a:pt x="2" y="186"/>
                      </a:lnTo>
                      <a:lnTo>
                        <a:pt x="2" y="178"/>
                      </a:lnTo>
                      <a:lnTo>
                        <a:pt x="2" y="171"/>
                      </a:lnTo>
                      <a:lnTo>
                        <a:pt x="2" y="165"/>
                      </a:lnTo>
                      <a:lnTo>
                        <a:pt x="2" y="157"/>
                      </a:lnTo>
                      <a:lnTo>
                        <a:pt x="2" y="149"/>
                      </a:lnTo>
                      <a:lnTo>
                        <a:pt x="2" y="142"/>
                      </a:lnTo>
                      <a:lnTo>
                        <a:pt x="2" y="134"/>
                      </a:lnTo>
                      <a:lnTo>
                        <a:pt x="2" y="126"/>
                      </a:lnTo>
                      <a:lnTo>
                        <a:pt x="2" y="118"/>
                      </a:lnTo>
                      <a:lnTo>
                        <a:pt x="2" y="108"/>
                      </a:lnTo>
                      <a:lnTo>
                        <a:pt x="2" y="100"/>
                      </a:lnTo>
                      <a:lnTo>
                        <a:pt x="0" y="92"/>
                      </a:lnTo>
                      <a:lnTo>
                        <a:pt x="0" y="82"/>
                      </a:lnTo>
                      <a:lnTo>
                        <a:pt x="0" y="72"/>
                      </a:lnTo>
                      <a:lnTo>
                        <a:pt x="0" y="64"/>
                      </a:lnTo>
                      <a:lnTo>
                        <a:pt x="0" y="54"/>
                      </a:lnTo>
                      <a:lnTo>
                        <a:pt x="0" y="44"/>
                      </a:lnTo>
                      <a:lnTo>
                        <a:pt x="0" y="34"/>
                      </a:lnTo>
                      <a:lnTo>
                        <a:pt x="0" y="33"/>
                      </a:lnTo>
                      <a:lnTo>
                        <a:pt x="0" y="31"/>
                      </a:lnTo>
                      <a:lnTo>
                        <a:pt x="0" y="30"/>
                      </a:lnTo>
                      <a:lnTo>
                        <a:pt x="0" y="28"/>
                      </a:lnTo>
                      <a:lnTo>
                        <a:pt x="0" y="26"/>
                      </a:lnTo>
                      <a:lnTo>
                        <a:pt x="0" y="25"/>
                      </a:lnTo>
                      <a:lnTo>
                        <a:pt x="0" y="23"/>
                      </a:lnTo>
                      <a:lnTo>
                        <a:pt x="0" y="21"/>
                      </a:lnTo>
                      <a:lnTo>
                        <a:pt x="0" y="20"/>
                      </a:lnTo>
                      <a:lnTo>
                        <a:pt x="0" y="18"/>
                      </a:lnTo>
                      <a:lnTo>
                        <a:pt x="0" y="17"/>
                      </a:lnTo>
                      <a:lnTo>
                        <a:pt x="0" y="15"/>
                      </a:lnTo>
                      <a:lnTo>
                        <a:pt x="2" y="15"/>
                      </a:lnTo>
                      <a:lnTo>
                        <a:pt x="2" y="13"/>
                      </a:lnTo>
                      <a:lnTo>
                        <a:pt x="2" y="12"/>
                      </a:lnTo>
                      <a:lnTo>
                        <a:pt x="2" y="10"/>
                      </a:lnTo>
                      <a:lnTo>
                        <a:pt x="2" y="8"/>
                      </a:lnTo>
                      <a:lnTo>
                        <a:pt x="2" y="7"/>
                      </a:lnTo>
                      <a:lnTo>
                        <a:pt x="2" y="5"/>
                      </a:lnTo>
                      <a:lnTo>
                        <a:pt x="2" y="4"/>
                      </a:lnTo>
                      <a:lnTo>
                        <a:pt x="0" y="4"/>
                      </a:lnTo>
                      <a:lnTo>
                        <a:pt x="0" y="2"/>
                      </a:lnTo>
                      <a:lnTo>
                        <a:pt x="0" y="0"/>
                      </a:lnTo>
                      <a:lnTo>
                        <a:pt x="8" y="0"/>
                      </a:lnTo>
                      <a:lnTo>
                        <a:pt x="17" y="2"/>
                      </a:lnTo>
                      <a:lnTo>
                        <a:pt x="27" y="2"/>
                      </a:lnTo>
                      <a:lnTo>
                        <a:pt x="34" y="2"/>
                      </a:lnTo>
                      <a:lnTo>
                        <a:pt x="44" y="2"/>
                      </a:lnTo>
                      <a:lnTo>
                        <a:pt x="53" y="2"/>
                      </a:lnTo>
                      <a:lnTo>
                        <a:pt x="63" y="2"/>
                      </a:lnTo>
                      <a:lnTo>
                        <a:pt x="70" y="2"/>
                      </a:lnTo>
                      <a:lnTo>
                        <a:pt x="80" y="2"/>
                      </a:lnTo>
                      <a:lnTo>
                        <a:pt x="89" y="2"/>
                      </a:lnTo>
                      <a:lnTo>
                        <a:pt x="97" y="2"/>
                      </a:lnTo>
                      <a:lnTo>
                        <a:pt x="106" y="2"/>
                      </a:lnTo>
                      <a:lnTo>
                        <a:pt x="114" y="2"/>
                      </a:lnTo>
                      <a:lnTo>
                        <a:pt x="122" y="2"/>
                      </a:lnTo>
                      <a:lnTo>
                        <a:pt x="130" y="2"/>
                      </a:lnTo>
                      <a:lnTo>
                        <a:pt x="138" y="2"/>
                      </a:lnTo>
                      <a:lnTo>
                        <a:pt x="145" y="2"/>
                      </a:lnTo>
                      <a:lnTo>
                        <a:pt x="153" y="2"/>
                      </a:lnTo>
                      <a:lnTo>
                        <a:pt x="159" y="2"/>
                      </a:lnTo>
                      <a:lnTo>
                        <a:pt x="166" y="2"/>
                      </a:lnTo>
                      <a:lnTo>
                        <a:pt x="172" y="0"/>
                      </a:lnTo>
                      <a:lnTo>
                        <a:pt x="178" y="0"/>
                      </a:lnTo>
                      <a:lnTo>
                        <a:pt x="183" y="0"/>
                      </a:lnTo>
                      <a:lnTo>
                        <a:pt x="188" y="0"/>
                      </a:lnTo>
                      <a:lnTo>
                        <a:pt x="192" y="0"/>
                      </a:lnTo>
                      <a:lnTo>
                        <a:pt x="197" y="0"/>
                      </a:lnTo>
                      <a:lnTo>
                        <a:pt x="200" y="0"/>
                      </a:lnTo>
                      <a:lnTo>
                        <a:pt x="203" y="0"/>
                      </a:lnTo>
                      <a:lnTo>
                        <a:pt x="205" y="0"/>
                      </a:lnTo>
                      <a:lnTo>
                        <a:pt x="206" y="0"/>
                      </a:lnTo>
                      <a:lnTo>
                        <a:pt x="208" y="2"/>
                      </a:lnTo>
                      <a:lnTo>
                        <a:pt x="210" y="2"/>
                      </a:lnTo>
                      <a:lnTo>
                        <a:pt x="211" y="2"/>
                      </a:lnTo>
                      <a:lnTo>
                        <a:pt x="213" y="2"/>
                      </a:lnTo>
                      <a:lnTo>
                        <a:pt x="214" y="2"/>
                      </a:lnTo>
                      <a:lnTo>
                        <a:pt x="216" y="2"/>
                      </a:lnTo>
                      <a:lnTo>
                        <a:pt x="217" y="2"/>
                      </a:lnTo>
                      <a:lnTo>
                        <a:pt x="219" y="2"/>
                      </a:lnTo>
                      <a:lnTo>
                        <a:pt x="219" y="0"/>
                      </a:lnTo>
                      <a:lnTo>
                        <a:pt x="220" y="0"/>
                      </a:lnTo>
                      <a:lnTo>
                        <a:pt x="222" y="0"/>
                      </a:lnTo>
                      <a:lnTo>
                        <a:pt x="224" y="0"/>
                      </a:lnTo>
                      <a:lnTo>
                        <a:pt x="224" y="13"/>
                      </a:lnTo>
                      <a:lnTo>
                        <a:pt x="224" y="25"/>
                      </a:lnTo>
                      <a:lnTo>
                        <a:pt x="224" y="36"/>
                      </a:lnTo>
                      <a:lnTo>
                        <a:pt x="224" y="46"/>
                      </a:lnTo>
                      <a:lnTo>
                        <a:pt x="224" y="56"/>
                      </a:lnTo>
                      <a:lnTo>
                        <a:pt x="224" y="65"/>
                      </a:lnTo>
                      <a:lnTo>
                        <a:pt x="224" y="74"/>
                      </a:lnTo>
                      <a:lnTo>
                        <a:pt x="225" y="82"/>
                      </a:lnTo>
                      <a:lnTo>
                        <a:pt x="225" y="90"/>
                      </a:lnTo>
                      <a:lnTo>
                        <a:pt x="225" y="98"/>
                      </a:lnTo>
                      <a:lnTo>
                        <a:pt x="225" y="105"/>
                      </a:lnTo>
                      <a:lnTo>
                        <a:pt x="225" y="111"/>
                      </a:lnTo>
                      <a:lnTo>
                        <a:pt x="225" y="118"/>
                      </a:lnTo>
                      <a:lnTo>
                        <a:pt x="225" y="124"/>
                      </a:lnTo>
                      <a:lnTo>
                        <a:pt x="225" y="131"/>
                      </a:lnTo>
                      <a:lnTo>
                        <a:pt x="225" y="137"/>
                      </a:lnTo>
                      <a:lnTo>
                        <a:pt x="225" y="144"/>
                      </a:lnTo>
                      <a:lnTo>
                        <a:pt x="225" y="149"/>
                      </a:lnTo>
                      <a:lnTo>
                        <a:pt x="225" y="155"/>
                      </a:lnTo>
                      <a:lnTo>
                        <a:pt x="225" y="162"/>
                      </a:lnTo>
                      <a:lnTo>
                        <a:pt x="225" y="168"/>
                      </a:lnTo>
                      <a:lnTo>
                        <a:pt x="225" y="175"/>
                      </a:lnTo>
                      <a:lnTo>
                        <a:pt x="225" y="183"/>
                      </a:lnTo>
                      <a:lnTo>
                        <a:pt x="225" y="189"/>
                      </a:lnTo>
                      <a:lnTo>
                        <a:pt x="224" y="197"/>
                      </a:lnTo>
                      <a:lnTo>
                        <a:pt x="224" y="206"/>
                      </a:lnTo>
                      <a:lnTo>
                        <a:pt x="224" y="214"/>
                      </a:lnTo>
                      <a:lnTo>
                        <a:pt x="224" y="222"/>
                      </a:lnTo>
                      <a:lnTo>
                        <a:pt x="224" y="232"/>
                      </a:lnTo>
                      <a:lnTo>
                        <a:pt x="224" y="243"/>
                      </a:lnTo>
                      <a:lnTo>
                        <a:pt x="224" y="253"/>
                      </a:lnTo>
                      <a:lnTo>
                        <a:pt x="224" y="264"/>
                      </a:lnTo>
                      <a:lnTo>
                        <a:pt x="222" y="264"/>
                      </a:lnTo>
                      <a:lnTo>
                        <a:pt x="220" y="264"/>
                      </a:lnTo>
                      <a:lnTo>
                        <a:pt x="219" y="264"/>
                      </a:lnTo>
                      <a:lnTo>
                        <a:pt x="217" y="264"/>
                      </a:lnTo>
                      <a:lnTo>
                        <a:pt x="216" y="264"/>
                      </a:lnTo>
                      <a:lnTo>
                        <a:pt x="214" y="264"/>
                      </a:lnTo>
                      <a:lnTo>
                        <a:pt x="213" y="264"/>
                      </a:lnTo>
                      <a:lnTo>
                        <a:pt x="211" y="264"/>
                      </a:lnTo>
                      <a:lnTo>
                        <a:pt x="210" y="264"/>
                      </a:lnTo>
                      <a:lnTo>
                        <a:pt x="208" y="264"/>
                      </a:lnTo>
                      <a:lnTo>
                        <a:pt x="206" y="264"/>
                      </a:lnTo>
                      <a:lnTo>
                        <a:pt x="205" y="264"/>
                      </a:lnTo>
                      <a:lnTo>
                        <a:pt x="203" y="264"/>
                      </a:lnTo>
                      <a:lnTo>
                        <a:pt x="202" y="264"/>
                      </a:lnTo>
                      <a:lnTo>
                        <a:pt x="200" y="264"/>
                      </a:lnTo>
                      <a:lnTo>
                        <a:pt x="200" y="266"/>
                      </a:lnTo>
                      <a:lnTo>
                        <a:pt x="199" y="266"/>
                      </a:lnTo>
                      <a:lnTo>
                        <a:pt x="197" y="266"/>
                      </a:lnTo>
                      <a:lnTo>
                        <a:pt x="195" y="266"/>
                      </a:lnTo>
                      <a:lnTo>
                        <a:pt x="194" y="266"/>
                      </a:lnTo>
                      <a:lnTo>
                        <a:pt x="192" y="266"/>
                      </a:lnTo>
                      <a:lnTo>
                        <a:pt x="191" y="266"/>
                      </a:lnTo>
                      <a:lnTo>
                        <a:pt x="189" y="266"/>
                      </a:lnTo>
                      <a:lnTo>
                        <a:pt x="188" y="266"/>
                      </a:lnTo>
                      <a:lnTo>
                        <a:pt x="186" y="266"/>
                      </a:lnTo>
                      <a:lnTo>
                        <a:pt x="185" y="266"/>
                      </a:lnTo>
                      <a:lnTo>
                        <a:pt x="183" y="266"/>
                      </a:lnTo>
                      <a:lnTo>
                        <a:pt x="183" y="264"/>
                      </a:lnTo>
                      <a:lnTo>
                        <a:pt x="181" y="264"/>
                      </a:lnTo>
                      <a:lnTo>
                        <a:pt x="180" y="264"/>
                      </a:lnTo>
                      <a:lnTo>
                        <a:pt x="178" y="264"/>
                      </a:lnTo>
                      <a:lnTo>
                        <a:pt x="177" y="264"/>
                      </a:lnTo>
                      <a:lnTo>
                        <a:pt x="175" y="264"/>
                      </a:lnTo>
                      <a:lnTo>
                        <a:pt x="174" y="264"/>
                      </a:lnTo>
                      <a:lnTo>
                        <a:pt x="172" y="264"/>
                      </a:lnTo>
                      <a:lnTo>
                        <a:pt x="170" y="264"/>
                      </a:lnTo>
                      <a:lnTo>
                        <a:pt x="169" y="264"/>
                      </a:lnTo>
                      <a:lnTo>
                        <a:pt x="167" y="264"/>
                      </a:lnTo>
                      <a:lnTo>
                        <a:pt x="166" y="263"/>
                      </a:lnTo>
                      <a:lnTo>
                        <a:pt x="164" y="263"/>
                      </a:lnTo>
                      <a:lnTo>
                        <a:pt x="161" y="263"/>
                      </a:lnTo>
                      <a:lnTo>
                        <a:pt x="159" y="263"/>
                      </a:lnTo>
                      <a:lnTo>
                        <a:pt x="156" y="263"/>
                      </a:lnTo>
                      <a:lnTo>
                        <a:pt x="153" y="263"/>
                      </a:lnTo>
                      <a:lnTo>
                        <a:pt x="150" y="263"/>
                      </a:lnTo>
                      <a:lnTo>
                        <a:pt x="147" y="263"/>
                      </a:lnTo>
                      <a:lnTo>
                        <a:pt x="144" y="263"/>
                      </a:lnTo>
                      <a:lnTo>
                        <a:pt x="141" y="263"/>
                      </a:lnTo>
                      <a:lnTo>
                        <a:pt x="136" y="263"/>
                      </a:lnTo>
                      <a:lnTo>
                        <a:pt x="131" y="263"/>
                      </a:lnTo>
                      <a:lnTo>
                        <a:pt x="127" y="263"/>
                      </a:lnTo>
                      <a:lnTo>
                        <a:pt x="125" y="263"/>
                      </a:lnTo>
                      <a:lnTo>
                        <a:pt x="124" y="263"/>
                      </a:lnTo>
                      <a:lnTo>
                        <a:pt x="122" y="263"/>
                      </a:lnTo>
                      <a:lnTo>
                        <a:pt x="120" y="263"/>
                      </a:lnTo>
                      <a:lnTo>
                        <a:pt x="119" y="263"/>
                      </a:lnTo>
                      <a:lnTo>
                        <a:pt x="117" y="263"/>
                      </a:lnTo>
                      <a:lnTo>
                        <a:pt x="116" y="263"/>
                      </a:lnTo>
                      <a:lnTo>
                        <a:pt x="114" y="263"/>
                      </a:lnTo>
                      <a:lnTo>
                        <a:pt x="113" y="263"/>
                      </a:lnTo>
                      <a:lnTo>
                        <a:pt x="111" y="263"/>
                      </a:lnTo>
                      <a:lnTo>
                        <a:pt x="109" y="263"/>
                      </a:lnTo>
                      <a:lnTo>
                        <a:pt x="109" y="261"/>
                      </a:lnTo>
                      <a:lnTo>
                        <a:pt x="108" y="261"/>
                      </a:lnTo>
                      <a:close/>
                      <a:moveTo>
                        <a:pt x="11" y="253"/>
                      </a:moveTo>
                      <a:lnTo>
                        <a:pt x="14" y="253"/>
                      </a:lnTo>
                      <a:lnTo>
                        <a:pt x="17" y="253"/>
                      </a:lnTo>
                      <a:lnTo>
                        <a:pt x="22" y="253"/>
                      </a:lnTo>
                      <a:lnTo>
                        <a:pt x="25" y="253"/>
                      </a:lnTo>
                      <a:lnTo>
                        <a:pt x="30" y="253"/>
                      </a:lnTo>
                      <a:lnTo>
                        <a:pt x="33" y="253"/>
                      </a:lnTo>
                      <a:lnTo>
                        <a:pt x="37" y="253"/>
                      </a:lnTo>
                      <a:lnTo>
                        <a:pt x="41" y="253"/>
                      </a:lnTo>
                      <a:lnTo>
                        <a:pt x="45" y="253"/>
                      </a:lnTo>
                      <a:lnTo>
                        <a:pt x="48" y="253"/>
                      </a:lnTo>
                      <a:lnTo>
                        <a:pt x="53" y="253"/>
                      </a:lnTo>
                      <a:lnTo>
                        <a:pt x="56" y="253"/>
                      </a:lnTo>
                      <a:lnTo>
                        <a:pt x="61" y="253"/>
                      </a:lnTo>
                      <a:lnTo>
                        <a:pt x="66" y="253"/>
                      </a:lnTo>
                      <a:lnTo>
                        <a:pt x="69" y="253"/>
                      </a:lnTo>
                      <a:lnTo>
                        <a:pt x="73" y="253"/>
                      </a:lnTo>
                      <a:lnTo>
                        <a:pt x="78" y="253"/>
                      </a:lnTo>
                      <a:lnTo>
                        <a:pt x="81" y="253"/>
                      </a:lnTo>
                      <a:lnTo>
                        <a:pt x="86" y="253"/>
                      </a:lnTo>
                      <a:lnTo>
                        <a:pt x="91" y="253"/>
                      </a:lnTo>
                      <a:lnTo>
                        <a:pt x="94" y="253"/>
                      </a:lnTo>
                      <a:lnTo>
                        <a:pt x="98" y="253"/>
                      </a:lnTo>
                      <a:lnTo>
                        <a:pt x="102" y="253"/>
                      </a:lnTo>
                      <a:lnTo>
                        <a:pt x="106" y="253"/>
                      </a:lnTo>
                      <a:lnTo>
                        <a:pt x="109" y="253"/>
                      </a:lnTo>
                      <a:lnTo>
                        <a:pt x="114" y="253"/>
                      </a:lnTo>
                      <a:lnTo>
                        <a:pt x="117" y="253"/>
                      </a:lnTo>
                      <a:lnTo>
                        <a:pt x="122" y="253"/>
                      </a:lnTo>
                      <a:lnTo>
                        <a:pt x="125" y="253"/>
                      </a:lnTo>
                      <a:lnTo>
                        <a:pt x="128" y="253"/>
                      </a:lnTo>
                      <a:lnTo>
                        <a:pt x="131" y="253"/>
                      </a:lnTo>
                      <a:lnTo>
                        <a:pt x="134" y="253"/>
                      </a:lnTo>
                      <a:lnTo>
                        <a:pt x="134" y="255"/>
                      </a:lnTo>
                      <a:lnTo>
                        <a:pt x="138" y="255"/>
                      </a:lnTo>
                      <a:lnTo>
                        <a:pt x="139" y="255"/>
                      </a:lnTo>
                      <a:lnTo>
                        <a:pt x="142" y="255"/>
                      </a:lnTo>
                      <a:lnTo>
                        <a:pt x="144" y="255"/>
                      </a:lnTo>
                      <a:lnTo>
                        <a:pt x="147" y="255"/>
                      </a:lnTo>
                      <a:lnTo>
                        <a:pt x="149" y="256"/>
                      </a:lnTo>
                      <a:lnTo>
                        <a:pt x="152" y="256"/>
                      </a:lnTo>
                      <a:lnTo>
                        <a:pt x="153" y="256"/>
                      </a:lnTo>
                      <a:lnTo>
                        <a:pt x="156" y="256"/>
                      </a:lnTo>
                      <a:lnTo>
                        <a:pt x="158" y="256"/>
                      </a:lnTo>
                      <a:lnTo>
                        <a:pt x="161" y="256"/>
                      </a:lnTo>
                      <a:lnTo>
                        <a:pt x="163" y="258"/>
                      </a:lnTo>
                      <a:lnTo>
                        <a:pt x="166" y="258"/>
                      </a:lnTo>
                      <a:lnTo>
                        <a:pt x="167" y="258"/>
                      </a:lnTo>
                      <a:lnTo>
                        <a:pt x="170" y="258"/>
                      </a:lnTo>
                      <a:lnTo>
                        <a:pt x="172" y="258"/>
                      </a:lnTo>
                      <a:lnTo>
                        <a:pt x="175" y="258"/>
                      </a:lnTo>
                      <a:lnTo>
                        <a:pt x="177" y="258"/>
                      </a:lnTo>
                      <a:lnTo>
                        <a:pt x="180" y="259"/>
                      </a:lnTo>
                      <a:lnTo>
                        <a:pt x="181" y="259"/>
                      </a:lnTo>
                      <a:lnTo>
                        <a:pt x="185" y="259"/>
                      </a:lnTo>
                      <a:lnTo>
                        <a:pt x="186" y="259"/>
                      </a:lnTo>
                      <a:lnTo>
                        <a:pt x="189" y="259"/>
                      </a:lnTo>
                      <a:lnTo>
                        <a:pt x="191" y="259"/>
                      </a:lnTo>
                      <a:lnTo>
                        <a:pt x="194" y="259"/>
                      </a:lnTo>
                      <a:lnTo>
                        <a:pt x="195" y="261"/>
                      </a:lnTo>
                      <a:lnTo>
                        <a:pt x="199" y="261"/>
                      </a:lnTo>
                      <a:lnTo>
                        <a:pt x="200" y="261"/>
                      </a:lnTo>
                      <a:lnTo>
                        <a:pt x="203" y="261"/>
                      </a:lnTo>
                      <a:lnTo>
                        <a:pt x="205" y="261"/>
                      </a:lnTo>
                      <a:lnTo>
                        <a:pt x="208" y="261"/>
                      </a:lnTo>
                      <a:lnTo>
                        <a:pt x="210" y="261"/>
                      </a:lnTo>
                      <a:lnTo>
                        <a:pt x="211" y="261"/>
                      </a:lnTo>
                      <a:lnTo>
                        <a:pt x="211" y="259"/>
                      </a:lnTo>
                      <a:lnTo>
                        <a:pt x="213" y="259"/>
                      </a:lnTo>
                      <a:lnTo>
                        <a:pt x="213" y="258"/>
                      </a:lnTo>
                      <a:lnTo>
                        <a:pt x="214" y="258"/>
                      </a:lnTo>
                      <a:lnTo>
                        <a:pt x="214" y="255"/>
                      </a:lnTo>
                      <a:lnTo>
                        <a:pt x="214" y="251"/>
                      </a:lnTo>
                      <a:lnTo>
                        <a:pt x="214" y="248"/>
                      </a:lnTo>
                      <a:lnTo>
                        <a:pt x="214" y="246"/>
                      </a:lnTo>
                      <a:lnTo>
                        <a:pt x="214" y="243"/>
                      </a:lnTo>
                      <a:lnTo>
                        <a:pt x="214" y="240"/>
                      </a:lnTo>
                      <a:lnTo>
                        <a:pt x="214" y="237"/>
                      </a:lnTo>
                      <a:lnTo>
                        <a:pt x="214" y="235"/>
                      </a:lnTo>
                      <a:lnTo>
                        <a:pt x="216" y="232"/>
                      </a:lnTo>
                      <a:lnTo>
                        <a:pt x="216" y="228"/>
                      </a:lnTo>
                      <a:lnTo>
                        <a:pt x="216" y="225"/>
                      </a:lnTo>
                      <a:lnTo>
                        <a:pt x="216" y="224"/>
                      </a:lnTo>
                      <a:lnTo>
                        <a:pt x="216" y="220"/>
                      </a:lnTo>
                      <a:lnTo>
                        <a:pt x="216" y="217"/>
                      </a:lnTo>
                      <a:lnTo>
                        <a:pt x="216" y="214"/>
                      </a:lnTo>
                      <a:lnTo>
                        <a:pt x="216" y="211"/>
                      </a:lnTo>
                      <a:lnTo>
                        <a:pt x="216" y="209"/>
                      </a:lnTo>
                      <a:lnTo>
                        <a:pt x="216" y="206"/>
                      </a:lnTo>
                      <a:lnTo>
                        <a:pt x="216" y="202"/>
                      </a:lnTo>
                      <a:lnTo>
                        <a:pt x="216" y="199"/>
                      </a:lnTo>
                      <a:lnTo>
                        <a:pt x="216" y="197"/>
                      </a:lnTo>
                      <a:lnTo>
                        <a:pt x="216" y="194"/>
                      </a:lnTo>
                      <a:lnTo>
                        <a:pt x="216" y="191"/>
                      </a:lnTo>
                      <a:lnTo>
                        <a:pt x="216" y="188"/>
                      </a:lnTo>
                      <a:lnTo>
                        <a:pt x="216" y="186"/>
                      </a:lnTo>
                      <a:lnTo>
                        <a:pt x="216" y="183"/>
                      </a:lnTo>
                      <a:lnTo>
                        <a:pt x="216" y="180"/>
                      </a:lnTo>
                      <a:lnTo>
                        <a:pt x="216" y="176"/>
                      </a:lnTo>
                      <a:lnTo>
                        <a:pt x="216" y="173"/>
                      </a:lnTo>
                      <a:lnTo>
                        <a:pt x="216" y="171"/>
                      </a:lnTo>
                      <a:lnTo>
                        <a:pt x="217" y="168"/>
                      </a:lnTo>
                      <a:lnTo>
                        <a:pt x="217" y="165"/>
                      </a:lnTo>
                      <a:lnTo>
                        <a:pt x="217" y="160"/>
                      </a:lnTo>
                      <a:lnTo>
                        <a:pt x="217" y="155"/>
                      </a:lnTo>
                      <a:lnTo>
                        <a:pt x="217" y="150"/>
                      </a:lnTo>
                      <a:lnTo>
                        <a:pt x="216" y="145"/>
                      </a:lnTo>
                      <a:lnTo>
                        <a:pt x="216" y="140"/>
                      </a:lnTo>
                      <a:lnTo>
                        <a:pt x="216" y="136"/>
                      </a:lnTo>
                      <a:lnTo>
                        <a:pt x="216" y="131"/>
                      </a:lnTo>
                      <a:lnTo>
                        <a:pt x="216" y="126"/>
                      </a:lnTo>
                      <a:lnTo>
                        <a:pt x="216" y="121"/>
                      </a:lnTo>
                      <a:lnTo>
                        <a:pt x="216" y="116"/>
                      </a:lnTo>
                      <a:lnTo>
                        <a:pt x="216" y="111"/>
                      </a:lnTo>
                      <a:lnTo>
                        <a:pt x="216" y="106"/>
                      </a:lnTo>
                      <a:lnTo>
                        <a:pt x="216" y="101"/>
                      </a:lnTo>
                      <a:lnTo>
                        <a:pt x="216" y="96"/>
                      </a:lnTo>
                      <a:lnTo>
                        <a:pt x="216" y="92"/>
                      </a:lnTo>
                      <a:lnTo>
                        <a:pt x="216" y="87"/>
                      </a:lnTo>
                      <a:lnTo>
                        <a:pt x="216" y="82"/>
                      </a:lnTo>
                      <a:lnTo>
                        <a:pt x="216" y="77"/>
                      </a:lnTo>
                      <a:lnTo>
                        <a:pt x="216" y="72"/>
                      </a:lnTo>
                      <a:lnTo>
                        <a:pt x="216" y="67"/>
                      </a:lnTo>
                      <a:lnTo>
                        <a:pt x="216" y="62"/>
                      </a:lnTo>
                      <a:lnTo>
                        <a:pt x="216" y="57"/>
                      </a:lnTo>
                      <a:lnTo>
                        <a:pt x="214" y="52"/>
                      </a:lnTo>
                      <a:lnTo>
                        <a:pt x="214" y="48"/>
                      </a:lnTo>
                      <a:lnTo>
                        <a:pt x="214" y="43"/>
                      </a:lnTo>
                      <a:lnTo>
                        <a:pt x="214" y="38"/>
                      </a:lnTo>
                      <a:lnTo>
                        <a:pt x="214" y="33"/>
                      </a:lnTo>
                      <a:lnTo>
                        <a:pt x="214" y="28"/>
                      </a:lnTo>
                      <a:lnTo>
                        <a:pt x="214" y="23"/>
                      </a:lnTo>
                      <a:lnTo>
                        <a:pt x="214" y="18"/>
                      </a:lnTo>
                      <a:lnTo>
                        <a:pt x="214" y="13"/>
                      </a:lnTo>
                      <a:lnTo>
                        <a:pt x="214" y="8"/>
                      </a:lnTo>
                      <a:lnTo>
                        <a:pt x="208" y="8"/>
                      </a:lnTo>
                      <a:lnTo>
                        <a:pt x="202" y="8"/>
                      </a:lnTo>
                      <a:lnTo>
                        <a:pt x="195" y="8"/>
                      </a:lnTo>
                      <a:lnTo>
                        <a:pt x="191" y="8"/>
                      </a:lnTo>
                      <a:lnTo>
                        <a:pt x="185" y="8"/>
                      </a:lnTo>
                      <a:lnTo>
                        <a:pt x="177" y="8"/>
                      </a:lnTo>
                      <a:lnTo>
                        <a:pt x="170" y="8"/>
                      </a:lnTo>
                      <a:lnTo>
                        <a:pt x="164" y="8"/>
                      </a:lnTo>
                      <a:lnTo>
                        <a:pt x="158" y="8"/>
                      </a:lnTo>
                      <a:lnTo>
                        <a:pt x="152" y="8"/>
                      </a:lnTo>
                      <a:lnTo>
                        <a:pt x="145" y="8"/>
                      </a:lnTo>
                      <a:lnTo>
                        <a:pt x="138" y="8"/>
                      </a:lnTo>
                      <a:lnTo>
                        <a:pt x="131" y="8"/>
                      </a:lnTo>
                      <a:lnTo>
                        <a:pt x="125" y="8"/>
                      </a:lnTo>
                      <a:lnTo>
                        <a:pt x="119" y="8"/>
                      </a:lnTo>
                      <a:lnTo>
                        <a:pt x="111" y="8"/>
                      </a:lnTo>
                      <a:lnTo>
                        <a:pt x="105" y="8"/>
                      </a:lnTo>
                      <a:lnTo>
                        <a:pt x="98" y="8"/>
                      </a:lnTo>
                      <a:lnTo>
                        <a:pt x="91" y="8"/>
                      </a:lnTo>
                      <a:lnTo>
                        <a:pt x="84" y="8"/>
                      </a:lnTo>
                      <a:lnTo>
                        <a:pt x="78" y="8"/>
                      </a:lnTo>
                      <a:lnTo>
                        <a:pt x="70" y="8"/>
                      </a:lnTo>
                      <a:lnTo>
                        <a:pt x="64" y="8"/>
                      </a:lnTo>
                      <a:lnTo>
                        <a:pt x="58" y="8"/>
                      </a:lnTo>
                      <a:lnTo>
                        <a:pt x="52" y="8"/>
                      </a:lnTo>
                      <a:lnTo>
                        <a:pt x="45" y="8"/>
                      </a:lnTo>
                      <a:lnTo>
                        <a:pt x="39" y="8"/>
                      </a:lnTo>
                      <a:lnTo>
                        <a:pt x="31" y="8"/>
                      </a:lnTo>
                      <a:lnTo>
                        <a:pt x="25" y="8"/>
                      </a:lnTo>
                      <a:lnTo>
                        <a:pt x="20" y="8"/>
                      </a:lnTo>
                      <a:lnTo>
                        <a:pt x="14" y="8"/>
                      </a:lnTo>
                      <a:lnTo>
                        <a:pt x="8" y="8"/>
                      </a:lnTo>
                      <a:lnTo>
                        <a:pt x="8" y="23"/>
                      </a:lnTo>
                      <a:lnTo>
                        <a:pt x="8" y="39"/>
                      </a:lnTo>
                      <a:lnTo>
                        <a:pt x="8" y="52"/>
                      </a:lnTo>
                      <a:lnTo>
                        <a:pt x="8" y="65"/>
                      </a:lnTo>
                      <a:lnTo>
                        <a:pt x="8" y="78"/>
                      </a:lnTo>
                      <a:lnTo>
                        <a:pt x="8" y="90"/>
                      </a:lnTo>
                      <a:lnTo>
                        <a:pt x="8" y="100"/>
                      </a:lnTo>
                      <a:lnTo>
                        <a:pt x="8" y="111"/>
                      </a:lnTo>
                      <a:lnTo>
                        <a:pt x="8" y="119"/>
                      </a:lnTo>
                      <a:lnTo>
                        <a:pt x="8" y="129"/>
                      </a:lnTo>
                      <a:lnTo>
                        <a:pt x="8" y="137"/>
                      </a:lnTo>
                      <a:lnTo>
                        <a:pt x="8" y="144"/>
                      </a:lnTo>
                      <a:lnTo>
                        <a:pt x="8" y="152"/>
                      </a:lnTo>
                      <a:lnTo>
                        <a:pt x="8" y="158"/>
                      </a:lnTo>
                      <a:lnTo>
                        <a:pt x="8" y="165"/>
                      </a:lnTo>
                      <a:lnTo>
                        <a:pt x="8" y="170"/>
                      </a:lnTo>
                      <a:lnTo>
                        <a:pt x="8" y="176"/>
                      </a:lnTo>
                      <a:lnTo>
                        <a:pt x="8" y="181"/>
                      </a:lnTo>
                      <a:lnTo>
                        <a:pt x="8" y="186"/>
                      </a:lnTo>
                      <a:lnTo>
                        <a:pt x="8" y="191"/>
                      </a:lnTo>
                      <a:lnTo>
                        <a:pt x="9" y="196"/>
                      </a:lnTo>
                      <a:lnTo>
                        <a:pt x="9" y="201"/>
                      </a:lnTo>
                      <a:lnTo>
                        <a:pt x="9" y="206"/>
                      </a:lnTo>
                      <a:lnTo>
                        <a:pt x="9" y="211"/>
                      </a:lnTo>
                      <a:lnTo>
                        <a:pt x="9" y="214"/>
                      </a:lnTo>
                      <a:lnTo>
                        <a:pt x="9" y="219"/>
                      </a:lnTo>
                      <a:lnTo>
                        <a:pt x="9" y="224"/>
                      </a:lnTo>
                      <a:lnTo>
                        <a:pt x="9" y="228"/>
                      </a:lnTo>
                      <a:lnTo>
                        <a:pt x="9" y="235"/>
                      </a:lnTo>
                      <a:lnTo>
                        <a:pt x="9" y="240"/>
                      </a:lnTo>
                      <a:lnTo>
                        <a:pt x="9" y="245"/>
                      </a:lnTo>
                      <a:lnTo>
                        <a:pt x="11" y="251"/>
                      </a:lnTo>
                      <a:lnTo>
                        <a:pt x="11" y="253"/>
                      </a:lnTo>
                      <a:close/>
                    </a:path>
                  </a:pathLst>
                </a:cu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107763" dir="2700000" algn="ctr" rotWithShape="0">
                          <a:srgbClr val="808080"/>
                        </a:outerShdw>
                      </a:effectLst>
                    </a14:hiddenEffects>
                  </a:ext>
                </a:extLst>
              </p:spPr>
              <p:txBody>
                <a:bodyPr/>
                <a:lstStyle/>
                <a:p>
                  <a:endParaRPr lang="en-ID"/>
                </a:p>
              </p:txBody>
            </p:sp>
            <p:sp>
              <p:nvSpPr>
                <p:cNvPr id="216" name="Freeform 19">
                  <a:extLst>
                    <a:ext uri="{FF2B5EF4-FFF2-40B4-BE49-F238E27FC236}">
                      <a16:creationId xmlns:a16="http://schemas.microsoft.com/office/drawing/2014/main" id="{45CE596F-D78D-46FF-ABC1-3B8D7DC94F0D}"/>
                    </a:ext>
                  </a:extLst>
                </p:cNvPr>
                <p:cNvSpPr>
                  <a:spLocks/>
                </p:cNvSpPr>
                <p:nvPr/>
              </p:nvSpPr>
              <p:spPr bwMode="auto">
                <a:xfrm>
                  <a:off x="4272" y="1688"/>
                  <a:ext cx="81" cy="93"/>
                </a:xfrm>
                <a:custGeom>
                  <a:avLst/>
                  <a:gdLst>
                    <a:gd name="T0" fmla="*/ 76 w 153"/>
                    <a:gd name="T1" fmla="*/ 192 h 195"/>
                    <a:gd name="T2" fmla="*/ 53 w 153"/>
                    <a:gd name="T3" fmla="*/ 191 h 195"/>
                    <a:gd name="T4" fmla="*/ 37 w 153"/>
                    <a:gd name="T5" fmla="*/ 189 h 195"/>
                    <a:gd name="T6" fmla="*/ 23 w 153"/>
                    <a:gd name="T7" fmla="*/ 189 h 195"/>
                    <a:gd name="T8" fmla="*/ 11 w 153"/>
                    <a:gd name="T9" fmla="*/ 189 h 195"/>
                    <a:gd name="T10" fmla="*/ 1 w 153"/>
                    <a:gd name="T11" fmla="*/ 173 h 195"/>
                    <a:gd name="T12" fmla="*/ 1 w 153"/>
                    <a:gd name="T13" fmla="*/ 140 h 195"/>
                    <a:gd name="T14" fmla="*/ 1 w 153"/>
                    <a:gd name="T15" fmla="*/ 107 h 195"/>
                    <a:gd name="T16" fmla="*/ 1 w 153"/>
                    <a:gd name="T17" fmla="*/ 76 h 195"/>
                    <a:gd name="T18" fmla="*/ 1 w 153"/>
                    <a:gd name="T19" fmla="*/ 44 h 195"/>
                    <a:gd name="T20" fmla="*/ 1 w 153"/>
                    <a:gd name="T21" fmla="*/ 16 h 195"/>
                    <a:gd name="T22" fmla="*/ 3 w 153"/>
                    <a:gd name="T23" fmla="*/ 8 h 195"/>
                    <a:gd name="T24" fmla="*/ 8 w 153"/>
                    <a:gd name="T25" fmla="*/ 3 h 195"/>
                    <a:gd name="T26" fmla="*/ 15 w 153"/>
                    <a:gd name="T27" fmla="*/ 1 h 195"/>
                    <a:gd name="T28" fmla="*/ 20 w 153"/>
                    <a:gd name="T29" fmla="*/ 3 h 195"/>
                    <a:gd name="T30" fmla="*/ 15 w 153"/>
                    <a:gd name="T31" fmla="*/ 10 h 195"/>
                    <a:gd name="T32" fmla="*/ 11 w 153"/>
                    <a:gd name="T33" fmla="*/ 16 h 195"/>
                    <a:gd name="T34" fmla="*/ 8 w 153"/>
                    <a:gd name="T35" fmla="*/ 23 h 195"/>
                    <a:gd name="T36" fmla="*/ 8 w 153"/>
                    <a:gd name="T37" fmla="*/ 32 h 195"/>
                    <a:gd name="T38" fmla="*/ 8 w 153"/>
                    <a:gd name="T39" fmla="*/ 42 h 195"/>
                    <a:gd name="T40" fmla="*/ 9 w 153"/>
                    <a:gd name="T41" fmla="*/ 50 h 195"/>
                    <a:gd name="T42" fmla="*/ 14 w 153"/>
                    <a:gd name="T43" fmla="*/ 55 h 195"/>
                    <a:gd name="T44" fmla="*/ 22 w 153"/>
                    <a:gd name="T45" fmla="*/ 60 h 195"/>
                    <a:gd name="T46" fmla="*/ 31 w 153"/>
                    <a:gd name="T47" fmla="*/ 60 h 195"/>
                    <a:gd name="T48" fmla="*/ 40 w 153"/>
                    <a:gd name="T49" fmla="*/ 59 h 195"/>
                    <a:gd name="T50" fmla="*/ 45 w 153"/>
                    <a:gd name="T51" fmla="*/ 54 h 195"/>
                    <a:gd name="T52" fmla="*/ 50 w 153"/>
                    <a:gd name="T53" fmla="*/ 49 h 195"/>
                    <a:gd name="T54" fmla="*/ 53 w 153"/>
                    <a:gd name="T55" fmla="*/ 42 h 195"/>
                    <a:gd name="T56" fmla="*/ 53 w 153"/>
                    <a:gd name="T57" fmla="*/ 32 h 195"/>
                    <a:gd name="T58" fmla="*/ 53 w 153"/>
                    <a:gd name="T59" fmla="*/ 23 h 195"/>
                    <a:gd name="T60" fmla="*/ 51 w 153"/>
                    <a:gd name="T61" fmla="*/ 15 h 195"/>
                    <a:gd name="T62" fmla="*/ 47 w 153"/>
                    <a:gd name="T63" fmla="*/ 10 h 195"/>
                    <a:gd name="T64" fmla="*/ 44 w 153"/>
                    <a:gd name="T65" fmla="*/ 3 h 195"/>
                    <a:gd name="T66" fmla="*/ 64 w 153"/>
                    <a:gd name="T67" fmla="*/ 3 h 195"/>
                    <a:gd name="T68" fmla="*/ 83 w 153"/>
                    <a:gd name="T69" fmla="*/ 3 h 195"/>
                    <a:gd name="T70" fmla="*/ 103 w 153"/>
                    <a:gd name="T71" fmla="*/ 3 h 195"/>
                    <a:gd name="T72" fmla="*/ 123 w 153"/>
                    <a:gd name="T73" fmla="*/ 3 h 195"/>
                    <a:gd name="T74" fmla="*/ 144 w 153"/>
                    <a:gd name="T75" fmla="*/ 3 h 195"/>
                    <a:gd name="T76" fmla="*/ 150 w 153"/>
                    <a:gd name="T77" fmla="*/ 10 h 195"/>
                    <a:gd name="T78" fmla="*/ 150 w 153"/>
                    <a:gd name="T79" fmla="*/ 19 h 195"/>
                    <a:gd name="T80" fmla="*/ 148 w 153"/>
                    <a:gd name="T81" fmla="*/ 29 h 195"/>
                    <a:gd name="T82" fmla="*/ 148 w 153"/>
                    <a:gd name="T83" fmla="*/ 39 h 195"/>
                    <a:gd name="T84" fmla="*/ 148 w 153"/>
                    <a:gd name="T85" fmla="*/ 49 h 195"/>
                    <a:gd name="T86" fmla="*/ 148 w 153"/>
                    <a:gd name="T87" fmla="*/ 65 h 195"/>
                    <a:gd name="T88" fmla="*/ 148 w 153"/>
                    <a:gd name="T89" fmla="*/ 91 h 195"/>
                    <a:gd name="T90" fmla="*/ 150 w 153"/>
                    <a:gd name="T91" fmla="*/ 117 h 195"/>
                    <a:gd name="T92" fmla="*/ 152 w 153"/>
                    <a:gd name="T93" fmla="*/ 143 h 195"/>
                    <a:gd name="T94" fmla="*/ 153 w 153"/>
                    <a:gd name="T95" fmla="*/ 169 h 195"/>
                    <a:gd name="T96" fmla="*/ 153 w 153"/>
                    <a:gd name="T97" fmla="*/ 195 h 195"/>
                    <a:gd name="T98" fmla="*/ 144 w 153"/>
                    <a:gd name="T99" fmla="*/ 195 h 195"/>
                    <a:gd name="T100" fmla="*/ 134 w 153"/>
                    <a:gd name="T101" fmla="*/ 195 h 195"/>
                    <a:gd name="T102" fmla="*/ 125 w 153"/>
                    <a:gd name="T103" fmla="*/ 195 h 195"/>
                    <a:gd name="T104" fmla="*/ 116 w 153"/>
                    <a:gd name="T105" fmla="*/ 195 h 195"/>
                    <a:gd name="T106" fmla="*/ 106 w 153"/>
                    <a:gd name="T107" fmla="*/ 195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53" h="195">
                      <a:moveTo>
                        <a:pt x="105" y="195"/>
                      </a:moveTo>
                      <a:lnTo>
                        <a:pt x="98" y="194"/>
                      </a:lnTo>
                      <a:lnTo>
                        <a:pt x="92" y="194"/>
                      </a:lnTo>
                      <a:lnTo>
                        <a:pt x="87" y="194"/>
                      </a:lnTo>
                      <a:lnTo>
                        <a:pt x="81" y="192"/>
                      </a:lnTo>
                      <a:lnTo>
                        <a:pt x="76" y="192"/>
                      </a:lnTo>
                      <a:lnTo>
                        <a:pt x="72" y="192"/>
                      </a:lnTo>
                      <a:lnTo>
                        <a:pt x="67" y="192"/>
                      </a:lnTo>
                      <a:lnTo>
                        <a:pt x="64" y="192"/>
                      </a:lnTo>
                      <a:lnTo>
                        <a:pt x="59" y="191"/>
                      </a:lnTo>
                      <a:lnTo>
                        <a:pt x="56" y="191"/>
                      </a:lnTo>
                      <a:lnTo>
                        <a:pt x="53" y="191"/>
                      </a:lnTo>
                      <a:lnTo>
                        <a:pt x="50" y="191"/>
                      </a:lnTo>
                      <a:lnTo>
                        <a:pt x="47" y="191"/>
                      </a:lnTo>
                      <a:lnTo>
                        <a:pt x="44" y="191"/>
                      </a:lnTo>
                      <a:lnTo>
                        <a:pt x="42" y="191"/>
                      </a:lnTo>
                      <a:lnTo>
                        <a:pt x="39" y="191"/>
                      </a:lnTo>
                      <a:lnTo>
                        <a:pt x="37" y="189"/>
                      </a:lnTo>
                      <a:lnTo>
                        <a:pt x="34" y="189"/>
                      </a:lnTo>
                      <a:lnTo>
                        <a:pt x="33" y="189"/>
                      </a:lnTo>
                      <a:lnTo>
                        <a:pt x="30" y="189"/>
                      </a:lnTo>
                      <a:lnTo>
                        <a:pt x="28" y="189"/>
                      </a:lnTo>
                      <a:lnTo>
                        <a:pt x="26" y="189"/>
                      </a:lnTo>
                      <a:lnTo>
                        <a:pt x="23" y="189"/>
                      </a:lnTo>
                      <a:lnTo>
                        <a:pt x="22" y="189"/>
                      </a:lnTo>
                      <a:lnTo>
                        <a:pt x="20" y="189"/>
                      </a:lnTo>
                      <a:lnTo>
                        <a:pt x="17" y="189"/>
                      </a:lnTo>
                      <a:lnTo>
                        <a:pt x="15" y="189"/>
                      </a:lnTo>
                      <a:lnTo>
                        <a:pt x="12" y="189"/>
                      </a:lnTo>
                      <a:lnTo>
                        <a:pt x="11" y="189"/>
                      </a:lnTo>
                      <a:lnTo>
                        <a:pt x="8" y="189"/>
                      </a:lnTo>
                      <a:lnTo>
                        <a:pt x="4" y="189"/>
                      </a:lnTo>
                      <a:lnTo>
                        <a:pt x="3" y="189"/>
                      </a:lnTo>
                      <a:lnTo>
                        <a:pt x="1" y="182"/>
                      </a:lnTo>
                      <a:lnTo>
                        <a:pt x="1" y="178"/>
                      </a:lnTo>
                      <a:lnTo>
                        <a:pt x="1" y="173"/>
                      </a:lnTo>
                      <a:lnTo>
                        <a:pt x="1" y="168"/>
                      </a:lnTo>
                      <a:lnTo>
                        <a:pt x="1" y="161"/>
                      </a:lnTo>
                      <a:lnTo>
                        <a:pt x="1" y="156"/>
                      </a:lnTo>
                      <a:lnTo>
                        <a:pt x="1" y="151"/>
                      </a:lnTo>
                      <a:lnTo>
                        <a:pt x="1" y="145"/>
                      </a:lnTo>
                      <a:lnTo>
                        <a:pt x="1" y="140"/>
                      </a:lnTo>
                      <a:lnTo>
                        <a:pt x="1" y="135"/>
                      </a:lnTo>
                      <a:lnTo>
                        <a:pt x="1" y="130"/>
                      </a:lnTo>
                      <a:lnTo>
                        <a:pt x="1" y="124"/>
                      </a:lnTo>
                      <a:lnTo>
                        <a:pt x="1" y="119"/>
                      </a:lnTo>
                      <a:lnTo>
                        <a:pt x="1" y="114"/>
                      </a:lnTo>
                      <a:lnTo>
                        <a:pt x="1" y="107"/>
                      </a:lnTo>
                      <a:lnTo>
                        <a:pt x="1" y="103"/>
                      </a:lnTo>
                      <a:lnTo>
                        <a:pt x="1" y="98"/>
                      </a:lnTo>
                      <a:lnTo>
                        <a:pt x="1" y="91"/>
                      </a:lnTo>
                      <a:lnTo>
                        <a:pt x="1" y="86"/>
                      </a:lnTo>
                      <a:lnTo>
                        <a:pt x="1" y="81"/>
                      </a:lnTo>
                      <a:lnTo>
                        <a:pt x="1" y="76"/>
                      </a:lnTo>
                      <a:lnTo>
                        <a:pt x="1" y="70"/>
                      </a:lnTo>
                      <a:lnTo>
                        <a:pt x="1" y="65"/>
                      </a:lnTo>
                      <a:lnTo>
                        <a:pt x="1" y="60"/>
                      </a:lnTo>
                      <a:lnTo>
                        <a:pt x="1" y="54"/>
                      </a:lnTo>
                      <a:lnTo>
                        <a:pt x="1" y="49"/>
                      </a:lnTo>
                      <a:lnTo>
                        <a:pt x="1" y="44"/>
                      </a:lnTo>
                      <a:lnTo>
                        <a:pt x="1" y="37"/>
                      </a:lnTo>
                      <a:lnTo>
                        <a:pt x="1" y="32"/>
                      </a:lnTo>
                      <a:lnTo>
                        <a:pt x="1" y="28"/>
                      </a:lnTo>
                      <a:lnTo>
                        <a:pt x="0" y="21"/>
                      </a:lnTo>
                      <a:lnTo>
                        <a:pt x="0" y="16"/>
                      </a:lnTo>
                      <a:lnTo>
                        <a:pt x="1" y="16"/>
                      </a:lnTo>
                      <a:lnTo>
                        <a:pt x="1" y="15"/>
                      </a:lnTo>
                      <a:lnTo>
                        <a:pt x="1" y="13"/>
                      </a:lnTo>
                      <a:lnTo>
                        <a:pt x="1" y="11"/>
                      </a:lnTo>
                      <a:lnTo>
                        <a:pt x="1" y="10"/>
                      </a:lnTo>
                      <a:lnTo>
                        <a:pt x="1" y="8"/>
                      </a:lnTo>
                      <a:lnTo>
                        <a:pt x="3" y="8"/>
                      </a:lnTo>
                      <a:lnTo>
                        <a:pt x="3" y="6"/>
                      </a:lnTo>
                      <a:lnTo>
                        <a:pt x="3" y="5"/>
                      </a:lnTo>
                      <a:lnTo>
                        <a:pt x="3" y="3"/>
                      </a:lnTo>
                      <a:lnTo>
                        <a:pt x="4" y="3"/>
                      </a:lnTo>
                      <a:lnTo>
                        <a:pt x="6" y="3"/>
                      </a:lnTo>
                      <a:lnTo>
                        <a:pt x="8" y="3"/>
                      </a:lnTo>
                      <a:lnTo>
                        <a:pt x="9" y="3"/>
                      </a:lnTo>
                      <a:lnTo>
                        <a:pt x="9" y="1"/>
                      </a:lnTo>
                      <a:lnTo>
                        <a:pt x="11" y="1"/>
                      </a:lnTo>
                      <a:lnTo>
                        <a:pt x="12" y="1"/>
                      </a:lnTo>
                      <a:lnTo>
                        <a:pt x="14" y="1"/>
                      </a:lnTo>
                      <a:lnTo>
                        <a:pt x="15" y="1"/>
                      </a:lnTo>
                      <a:lnTo>
                        <a:pt x="15" y="0"/>
                      </a:lnTo>
                      <a:lnTo>
                        <a:pt x="17" y="0"/>
                      </a:lnTo>
                      <a:lnTo>
                        <a:pt x="17" y="1"/>
                      </a:lnTo>
                      <a:lnTo>
                        <a:pt x="19" y="1"/>
                      </a:lnTo>
                      <a:lnTo>
                        <a:pt x="19" y="3"/>
                      </a:lnTo>
                      <a:lnTo>
                        <a:pt x="20" y="3"/>
                      </a:lnTo>
                      <a:lnTo>
                        <a:pt x="19" y="3"/>
                      </a:lnTo>
                      <a:lnTo>
                        <a:pt x="19" y="5"/>
                      </a:lnTo>
                      <a:lnTo>
                        <a:pt x="17" y="6"/>
                      </a:lnTo>
                      <a:lnTo>
                        <a:pt x="17" y="8"/>
                      </a:lnTo>
                      <a:lnTo>
                        <a:pt x="15" y="8"/>
                      </a:lnTo>
                      <a:lnTo>
                        <a:pt x="15" y="10"/>
                      </a:lnTo>
                      <a:lnTo>
                        <a:pt x="14" y="11"/>
                      </a:lnTo>
                      <a:lnTo>
                        <a:pt x="14" y="13"/>
                      </a:lnTo>
                      <a:lnTo>
                        <a:pt x="12" y="13"/>
                      </a:lnTo>
                      <a:lnTo>
                        <a:pt x="12" y="15"/>
                      </a:lnTo>
                      <a:lnTo>
                        <a:pt x="11" y="15"/>
                      </a:lnTo>
                      <a:lnTo>
                        <a:pt x="11" y="16"/>
                      </a:lnTo>
                      <a:lnTo>
                        <a:pt x="11" y="18"/>
                      </a:lnTo>
                      <a:lnTo>
                        <a:pt x="9" y="18"/>
                      </a:lnTo>
                      <a:lnTo>
                        <a:pt x="9" y="19"/>
                      </a:lnTo>
                      <a:lnTo>
                        <a:pt x="8" y="19"/>
                      </a:lnTo>
                      <a:lnTo>
                        <a:pt x="8" y="21"/>
                      </a:lnTo>
                      <a:lnTo>
                        <a:pt x="8" y="23"/>
                      </a:lnTo>
                      <a:lnTo>
                        <a:pt x="8" y="24"/>
                      </a:lnTo>
                      <a:lnTo>
                        <a:pt x="8" y="26"/>
                      </a:lnTo>
                      <a:lnTo>
                        <a:pt x="8" y="28"/>
                      </a:lnTo>
                      <a:lnTo>
                        <a:pt x="8" y="29"/>
                      </a:lnTo>
                      <a:lnTo>
                        <a:pt x="8" y="31"/>
                      </a:lnTo>
                      <a:lnTo>
                        <a:pt x="8" y="32"/>
                      </a:lnTo>
                      <a:lnTo>
                        <a:pt x="8" y="34"/>
                      </a:lnTo>
                      <a:lnTo>
                        <a:pt x="8" y="36"/>
                      </a:lnTo>
                      <a:lnTo>
                        <a:pt x="8" y="37"/>
                      </a:lnTo>
                      <a:lnTo>
                        <a:pt x="8" y="39"/>
                      </a:lnTo>
                      <a:lnTo>
                        <a:pt x="8" y="41"/>
                      </a:lnTo>
                      <a:lnTo>
                        <a:pt x="8" y="42"/>
                      </a:lnTo>
                      <a:lnTo>
                        <a:pt x="8" y="44"/>
                      </a:lnTo>
                      <a:lnTo>
                        <a:pt x="8" y="45"/>
                      </a:lnTo>
                      <a:lnTo>
                        <a:pt x="8" y="47"/>
                      </a:lnTo>
                      <a:lnTo>
                        <a:pt x="8" y="49"/>
                      </a:lnTo>
                      <a:lnTo>
                        <a:pt x="9" y="49"/>
                      </a:lnTo>
                      <a:lnTo>
                        <a:pt x="9" y="50"/>
                      </a:lnTo>
                      <a:lnTo>
                        <a:pt x="11" y="50"/>
                      </a:lnTo>
                      <a:lnTo>
                        <a:pt x="11" y="52"/>
                      </a:lnTo>
                      <a:lnTo>
                        <a:pt x="12" y="52"/>
                      </a:lnTo>
                      <a:lnTo>
                        <a:pt x="12" y="54"/>
                      </a:lnTo>
                      <a:lnTo>
                        <a:pt x="14" y="54"/>
                      </a:lnTo>
                      <a:lnTo>
                        <a:pt x="14" y="55"/>
                      </a:lnTo>
                      <a:lnTo>
                        <a:pt x="15" y="55"/>
                      </a:lnTo>
                      <a:lnTo>
                        <a:pt x="15" y="57"/>
                      </a:lnTo>
                      <a:lnTo>
                        <a:pt x="17" y="59"/>
                      </a:lnTo>
                      <a:lnTo>
                        <a:pt x="19" y="59"/>
                      </a:lnTo>
                      <a:lnTo>
                        <a:pt x="20" y="59"/>
                      </a:lnTo>
                      <a:lnTo>
                        <a:pt x="22" y="60"/>
                      </a:lnTo>
                      <a:lnTo>
                        <a:pt x="23" y="60"/>
                      </a:lnTo>
                      <a:lnTo>
                        <a:pt x="25" y="60"/>
                      </a:lnTo>
                      <a:lnTo>
                        <a:pt x="26" y="60"/>
                      </a:lnTo>
                      <a:lnTo>
                        <a:pt x="28" y="60"/>
                      </a:lnTo>
                      <a:lnTo>
                        <a:pt x="30" y="60"/>
                      </a:lnTo>
                      <a:lnTo>
                        <a:pt x="31" y="60"/>
                      </a:lnTo>
                      <a:lnTo>
                        <a:pt x="33" y="60"/>
                      </a:lnTo>
                      <a:lnTo>
                        <a:pt x="34" y="60"/>
                      </a:lnTo>
                      <a:lnTo>
                        <a:pt x="36" y="59"/>
                      </a:lnTo>
                      <a:lnTo>
                        <a:pt x="37" y="59"/>
                      </a:lnTo>
                      <a:lnTo>
                        <a:pt x="39" y="59"/>
                      </a:lnTo>
                      <a:lnTo>
                        <a:pt x="40" y="59"/>
                      </a:lnTo>
                      <a:lnTo>
                        <a:pt x="40" y="57"/>
                      </a:lnTo>
                      <a:lnTo>
                        <a:pt x="42" y="57"/>
                      </a:lnTo>
                      <a:lnTo>
                        <a:pt x="42" y="55"/>
                      </a:lnTo>
                      <a:lnTo>
                        <a:pt x="44" y="55"/>
                      </a:lnTo>
                      <a:lnTo>
                        <a:pt x="44" y="54"/>
                      </a:lnTo>
                      <a:lnTo>
                        <a:pt x="45" y="54"/>
                      </a:lnTo>
                      <a:lnTo>
                        <a:pt x="45" y="52"/>
                      </a:lnTo>
                      <a:lnTo>
                        <a:pt x="47" y="52"/>
                      </a:lnTo>
                      <a:lnTo>
                        <a:pt x="47" y="50"/>
                      </a:lnTo>
                      <a:lnTo>
                        <a:pt x="48" y="50"/>
                      </a:lnTo>
                      <a:lnTo>
                        <a:pt x="48" y="49"/>
                      </a:lnTo>
                      <a:lnTo>
                        <a:pt x="50" y="49"/>
                      </a:lnTo>
                      <a:lnTo>
                        <a:pt x="50" y="47"/>
                      </a:lnTo>
                      <a:lnTo>
                        <a:pt x="51" y="47"/>
                      </a:lnTo>
                      <a:lnTo>
                        <a:pt x="51" y="45"/>
                      </a:lnTo>
                      <a:lnTo>
                        <a:pt x="53" y="45"/>
                      </a:lnTo>
                      <a:lnTo>
                        <a:pt x="53" y="44"/>
                      </a:lnTo>
                      <a:lnTo>
                        <a:pt x="53" y="42"/>
                      </a:lnTo>
                      <a:lnTo>
                        <a:pt x="53" y="41"/>
                      </a:lnTo>
                      <a:lnTo>
                        <a:pt x="53" y="39"/>
                      </a:lnTo>
                      <a:lnTo>
                        <a:pt x="53" y="37"/>
                      </a:lnTo>
                      <a:lnTo>
                        <a:pt x="53" y="36"/>
                      </a:lnTo>
                      <a:lnTo>
                        <a:pt x="53" y="34"/>
                      </a:lnTo>
                      <a:lnTo>
                        <a:pt x="53" y="32"/>
                      </a:lnTo>
                      <a:lnTo>
                        <a:pt x="53" y="31"/>
                      </a:lnTo>
                      <a:lnTo>
                        <a:pt x="53" y="29"/>
                      </a:lnTo>
                      <a:lnTo>
                        <a:pt x="53" y="28"/>
                      </a:lnTo>
                      <a:lnTo>
                        <a:pt x="53" y="26"/>
                      </a:lnTo>
                      <a:lnTo>
                        <a:pt x="53" y="24"/>
                      </a:lnTo>
                      <a:lnTo>
                        <a:pt x="53" y="23"/>
                      </a:lnTo>
                      <a:lnTo>
                        <a:pt x="53" y="21"/>
                      </a:lnTo>
                      <a:lnTo>
                        <a:pt x="53" y="19"/>
                      </a:lnTo>
                      <a:lnTo>
                        <a:pt x="53" y="18"/>
                      </a:lnTo>
                      <a:lnTo>
                        <a:pt x="53" y="16"/>
                      </a:lnTo>
                      <a:lnTo>
                        <a:pt x="53" y="15"/>
                      </a:lnTo>
                      <a:lnTo>
                        <a:pt x="51" y="15"/>
                      </a:lnTo>
                      <a:lnTo>
                        <a:pt x="51" y="13"/>
                      </a:lnTo>
                      <a:lnTo>
                        <a:pt x="50" y="13"/>
                      </a:lnTo>
                      <a:lnTo>
                        <a:pt x="50" y="11"/>
                      </a:lnTo>
                      <a:lnTo>
                        <a:pt x="48" y="11"/>
                      </a:lnTo>
                      <a:lnTo>
                        <a:pt x="48" y="10"/>
                      </a:lnTo>
                      <a:lnTo>
                        <a:pt x="47" y="10"/>
                      </a:lnTo>
                      <a:lnTo>
                        <a:pt x="47" y="8"/>
                      </a:lnTo>
                      <a:lnTo>
                        <a:pt x="47" y="6"/>
                      </a:lnTo>
                      <a:lnTo>
                        <a:pt x="45" y="6"/>
                      </a:lnTo>
                      <a:lnTo>
                        <a:pt x="45" y="5"/>
                      </a:lnTo>
                      <a:lnTo>
                        <a:pt x="44" y="5"/>
                      </a:lnTo>
                      <a:lnTo>
                        <a:pt x="44" y="3"/>
                      </a:lnTo>
                      <a:lnTo>
                        <a:pt x="47" y="3"/>
                      </a:lnTo>
                      <a:lnTo>
                        <a:pt x="50" y="3"/>
                      </a:lnTo>
                      <a:lnTo>
                        <a:pt x="53" y="3"/>
                      </a:lnTo>
                      <a:lnTo>
                        <a:pt x="56" y="3"/>
                      </a:lnTo>
                      <a:lnTo>
                        <a:pt x="61" y="3"/>
                      </a:lnTo>
                      <a:lnTo>
                        <a:pt x="64" y="3"/>
                      </a:lnTo>
                      <a:lnTo>
                        <a:pt x="67" y="3"/>
                      </a:lnTo>
                      <a:lnTo>
                        <a:pt x="70" y="3"/>
                      </a:lnTo>
                      <a:lnTo>
                        <a:pt x="73" y="3"/>
                      </a:lnTo>
                      <a:lnTo>
                        <a:pt x="76" y="3"/>
                      </a:lnTo>
                      <a:lnTo>
                        <a:pt x="80" y="3"/>
                      </a:lnTo>
                      <a:lnTo>
                        <a:pt x="83" y="3"/>
                      </a:lnTo>
                      <a:lnTo>
                        <a:pt x="86" y="3"/>
                      </a:lnTo>
                      <a:lnTo>
                        <a:pt x="91" y="3"/>
                      </a:lnTo>
                      <a:lnTo>
                        <a:pt x="94" y="3"/>
                      </a:lnTo>
                      <a:lnTo>
                        <a:pt x="97" y="3"/>
                      </a:lnTo>
                      <a:lnTo>
                        <a:pt x="100" y="3"/>
                      </a:lnTo>
                      <a:lnTo>
                        <a:pt x="103" y="3"/>
                      </a:lnTo>
                      <a:lnTo>
                        <a:pt x="106" y="3"/>
                      </a:lnTo>
                      <a:lnTo>
                        <a:pt x="109" y="3"/>
                      </a:lnTo>
                      <a:lnTo>
                        <a:pt x="114" y="3"/>
                      </a:lnTo>
                      <a:lnTo>
                        <a:pt x="117" y="3"/>
                      </a:lnTo>
                      <a:lnTo>
                        <a:pt x="120" y="3"/>
                      </a:lnTo>
                      <a:lnTo>
                        <a:pt x="123" y="3"/>
                      </a:lnTo>
                      <a:lnTo>
                        <a:pt x="126" y="3"/>
                      </a:lnTo>
                      <a:lnTo>
                        <a:pt x="130" y="3"/>
                      </a:lnTo>
                      <a:lnTo>
                        <a:pt x="133" y="3"/>
                      </a:lnTo>
                      <a:lnTo>
                        <a:pt x="136" y="3"/>
                      </a:lnTo>
                      <a:lnTo>
                        <a:pt x="141" y="3"/>
                      </a:lnTo>
                      <a:lnTo>
                        <a:pt x="144" y="3"/>
                      </a:lnTo>
                      <a:lnTo>
                        <a:pt x="147" y="3"/>
                      </a:lnTo>
                      <a:lnTo>
                        <a:pt x="150" y="3"/>
                      </a:lnTo>
                      <a:lnTo>
                        <a:pt x="150" y="5"/>
                      </a:lnTo>
                      <a:lnTo>
                        <a:pt x="150" y="6"/>
                      </a:lnTo>
                      <a:lnTo>
                        <a:pt x="150" y="8"/>
                      </a:lnTo>
                      <a:lnTo>
                        <a:pt x="150" y="10"/>
                      </a:lnTo>
                      <a:lnTo>
                        <a:pt x="150" y="11"/>
                      </a:lnTo>
                      <a:lnTo>
                        <a:pt x="150" y="13"/>
                      </a:lnTo>
                      <a:lnTo>
                        <a:pt x="150" y="15"/>
                      </a:lnTo>
                      <a:lnTo>
                        <a:pt x="150" y="16"/>
                      </a:lnTo>
                      <a:lnTo>
                        <a:pt x="150" y="18"/>
                      </a:lnTo>
                      <a:lnTo>
                        <a:pt x="150" y="19"/>
                      </a:lnTo>
                      <a:lnTo>
                        <a:pt x="150" y="21"/>
                      </a:lnTo>
                      <a:lnTo>
                        <a:pt x="150" y="23"/>
                      </a:lnTo>
                      <a:lnTo>
                        <a:pt x="148" y="24"/>
                      </a:lnTo>
                      <a:lnTo>
                        <a:pt x="148" y="26"/>
                      </a:lnTo>
                      <a:lnTo>
                        <a:pt x="148" y="28"/>
                      </a:lnTo>
                      <a:lnTo>
                        <a:pt x="148" y="29"/>
                      </a:lnTo>
                      <a:lnTo>
                        <a:pt x="148" y="31"/>
                      </a:lnTo>
                      <a:lnTo>
                        <a:pt x="148" y="32"/>
                      </a:lnTo>
                      <a:lnTo>
                        <a:pt x="148" y="34"/>
                      </a:lnTo>
                      <a:lnTo>
                        <a:pt x="148" y="36"/>
                      </a:lnTo>
                      <a:lnTo>
                        <a:pt x="148" y="37"/>
                      </a:lnTo>
                      <a:lnTo>
                        <a:pt x="148" y="39"/>
                      </a:lnTo>
                      <a:lnTo>
                        <a:pt x="148" y="41"/>
                      </a:lnTo>
                      <a:lnTo>
                        <a:pt x="148" y="42"/>
                      </a:lnTo>
                      <a:lnTo>
                        <a:pt x="148" y="44"/>
                      </a:lnTo>
                      <a:lnTo>
                        <a:pt x="148" y="45"/>
                      </a:lnTo>
                      <a:lnTo>
                        <a:pt x="148" y="47"/>
                      </a:lnTo>
                      <a:lnTo>
                        <a:pt x="148" y="49"/>
                      </a:lnTo>
                      <a:lnTo>
                        <a:pt x="148" y="50"/>
                      </a:lnTo>
                      <a:lnTo>
                        <a:pt x="147" y="52"/>
                      </a:lnTo>
                      <a:lnTo>
                        <a:pt x="147" y="54"/>
                      </a:lnTo>
                      <a:lnTo>
                        <a:pt x="147" y="55"/>
                      </a:lnTo>
                      <a:lnTo>
                        <a:pt x="147" y="60"/>
                      </a:lnTo>
                      <a:lnTo>
                        <a:pt x="148" y="65"/>
                      </a:lnTo>
                      <a:lnTo>
                        <a:pt x="148" y="68"/>
                      </a:lnTo>
                      <a:lnTo>
                        <a:pt x="148" y="73"/>
                      </a:lnTo>
                      <a:lnTo>
                        <a:pt x="148" y="78"/>
                      </a:lnTo>
                      <a:lnTo>
                        <a:pt x="148" y="81"/>
                      </a:lnTo>
                      <a:lnTo>
                        <a:pt x="148" y="86"/>
                      </a:lnTo>
                      <a:lnTo>
                        <a:pt x="148" y="91"/>
                      </a:lnTo>
                      <a:lnTo>
                        <a:pt x="148" y="96"/>
                      </a:lnTo>
                      <a:lnTo>
                        <a:pt x="150" y="99"/>
                      </a:lnTo>
                      <a:lnTo>
                        <a:pt x="150" y="104"/>
                      </a:lnTo>
                      <a:lnTo>
                        <a:pt x="150" y="109"/>
                      </a:lnTo>
                      <a:lnTo>
                        <a:pt x="150" y="112"/>
                      </a:lnTo>
                      <a:lnTo>
                        <a:pt x="150" y="117"/>
                      </a:lnTo>
                      <a:lnTo>
                        <a:pt x="150" y="122"/>
                      </a:lnTo>
                      <a:lnTo>
                        <a:pt x="150" y="125"/>
                      </a:lnTo>
                      <a:lnTo>
                        <a:pt x="152" y="130"/>
                      </a:lnTo>
                      <a:lnTo>
                        <a:pt x="152" y="135"/>
                      </a:lnTo>
                      <a:lnTo>
                        <a:pt x="152" y="138"/>
                      </a:lnTo>
                      <a:lnTo>
                        <a:pt x="152" y="143"/>
                      </a:lnTo>
                      <a:lnTo>
                        <a:pt x="152" y="148"/>
                      </a:lnTo>
                      <a:lnTo>
                        <a:pt x="152" y="151"/>
                      </a:lnTo>
                      <a:lnTo>
                        <a:pt x="152" y="156"/>
                      </a:lnTo>
                      <a:lnTo>
                        <a:pt x="152" y="161"/>
                      </a:lnTo>
                      <a:lnTo>
                        <a:pt x="153" y="164"/>
                      </a:lnTo>
                      <a:lnTo>
                        <a:pt x="153" y="169"/>
                      </a:lnTo>
                      <a:lnTo>
                        <a:pt x="153" y="174"/>
                      </a:lnTo>
                      <a:lnTo>
                        <a:pt x="153" y="178"/>
                      </a:lnTo>
                      <a:lnTo>
                        <a:pt x="153" y="182"/>
                      </a:lnTo>
                      <a:lnTo>
                        <a:pt x="153" y="187"/>
                      </a:lnTo>
                      <a:lnTo>
                        <a:pt x="153" y="192"/>
                      </a:lnTo>
                      <a:lnTo>
                        <a:pt x="153" y="195"/>
                      </a:lnTo>
                      <a:lnTo>
                        <a:pt x="152" y="195"/>
                      </a:lnTo>
                      <a:lnTo>
                        <a:pt x="150" y="195"/>
                      </a:lnTo>
                      <a:lnTo>
                        <a:pt x="148" y="195"/>
                      </a:lnTo>
                      <a:lnTo>
                        <a:pt x="147" y="195"/>
                      </a:lnTo>
                      <a:lnTo>
                        <a:pt x="145" y="195"/>
                      </a:lnTo>
                      <a:lnTo>
                        <a:pt x="144" y="195"/>
                      </a:lnTo>
                      <a:lnTo>
                        <a:pt x="142" y="195"/>
                      </a:lnTo>
                      <a:lnTo>
                        <a:pt x="141" y="195"/>
                      </a:lnTo>
                      <a:lnTo>
                        <a:pt x="139" y="195"/>
                      </a:lnTo>
                      <a:lnTo>
                        <a:pt x="137" y="195"/>
                      </a:lnTo>
                      <a:lnTo>
                        <a:pt x="136" y="195"/>
                      </a:lnTo>
                      <a:lnTo>
                        <a:pt x="134" y="195"/>
                      </a:lnTo>
                      <a:lnTo>
                        <a:pt x="133" y="195"/>
                      </a:lnTo>
                      <a:lnTo>
                        <a:pt x="131" y="195"/>
                      </a:lnTo>
                      <a:lnTo>
                        <a:pt x="130" y="195"/>
                      </a:lnTo>
                      <a:lnTo>
                        <a:pt x="128" y="195"/>
                      </a:lnTo>
                      <a:lnTo>
                        <a:pt x="126" y="195"/>
                      </a:lnTo>
                      <a:lnTo>
                        <a:pt x="125" y="195"/>
                      </a:lnTo>
                      <a:lnTo>
                        <a:pt x="123" y="195"/>
                      </a:lnTo>
                      <a:lnTo>
                        <a:pt x="122" y="195"/>
                      </a:lnTo>
                      <a:lnTo>
                        <a:pt x="120" y="195"/>
                      </a:lnTo>
                      <a:lnTo>
                        <a:pt x="119" y="195"/>
                      </a:lnTo>
                      <a:lnTo>
                        <a:pt x="117" y="195"/>
                      </a:lnTo>
                      <a:lnTo>
                        <a:pt x="116" y="195"/>
                      </a:lnTo>
                      <a:lnTo>
                        <a:pt x="114" y="195"/>
                      </a:lnTo>
                      <a:lnTo>
                        <a:pt x="112" y="195"/>
                      </a:lnTo>
                      <a:lnTo>
                        <a:pt x="111" y="195"/>
                      </a:lnTo>
                      <a:lnTo>
                        <a:pt x="109" y="195"/>
                      </a:lnTo>
                      <a:lnTo>
                        <a:pt x="108" y="195"/>
                      </a:lnTo>
                      <a:lnTo>
                        <a:pt x="106" y="195"/>
                      </a:lnTo>
                      <a:lnTo>
                        <a:pt x="105" y="195"/>
                      </a:lnTo>
                      <a:close/>
                    </a:path>
                  </a:pathLst>
                </a:custGeom>
                <a:solidFill>
                  <a:srgbClr val="FF0066"/>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107763" dir="2700000" algn="ctr" rotWithShape="0">
                          <a:srgbClr val="808080"/>
                        </a:outerShdw>
                      </a:effectLst>
                    </a14:hiddenEffects>
                  </a:ext>
                </a:extLst>
              </p:spPr>
              <p:txBody>
                <a:bodyPr/>
                <a:lstStyle/>
                <a:p>
                  <a:endParaRPr lang="en-ID"/>
                </a:p>
              </p:txBody>
            </p:sp>
            <p:sp>
              <p:nvSpPr>
                <p:cNvPr id="217" name="Freeform 20">
                  <a:extLst>
                    <a:ext uri="{FF2B5EF4-FFF2-40B4-BE49-F238E27FC236}">
                      <a16:creationId xmlns:a16="http://schemas.microsoft.com/office/drawing/2014/main" id="{C9EDD264-678F-42BF-8727-A2EB01C2D23D}"/>
                    </a:ext>
                  </a:extLst>
                </p:cNvPr>
                <p:cNvSpPr>
                  <a:spLocks/>
                </p:cNvSpPr>
                <p:nvPr/>
              </p:nvSpPr>
              <p:spPr bwMode="auto">
                <a:xfrm>
                  <a:off x="4278" y="1693"/>
                  <a:ext cx="68" cy="83"/>
                </a:xfrm>
                <a:custGeom>
                  <a:avLst/>
                  <a:gdLst>
                    <a:gd name="T0" fmla="*/ 0 w 128"/>
                    <a:gd name="T1" fmla="*/ 171 h 176"/>
                    <a:gd name="T2" fmla="*/ 1 w 128"/>
                    <a:gd name="T3" fmla="*/ 159 h 176"/>
                    <a:gd name="T4" fmla="*/ 3 w 128"/>
                    <a:gd name="T5" fmla="*/ 135 h 176"/>
                    <a:gd name="T6" fmla="*/ 4 w 128"/>
                    <a:gd name="T7" fmla="*/ 84 h 176"/>
                    <a:gd name="T8" fmla="*/ 15 w 128"/>
                    <a:gd name="T9" fmla="*/ 66 h 176"/>
                    <a:gd name="T10" fmla="*/ 28 w 128"/>
                    <a:gd name="T11" fmla="*/ 66 h 176"/>
                    <a:gd name="T12" fmla="*/ 37 w 128"/>
                    <a:gd name="T13" fmla="*/ 55 h 176"/>
                    <a:gd name="T14" fmla="*/ 45 w 128"/>
                    <a:gd name="T15" fmla="*/ 45 h 176"/>
                    <a:gd name="T16" fmla="*/ 50 w 128"/>
                    <a:gd name="T17" fmla="*/ 35 h 176"/>
                    <a:gd name="T18" fmla="*/ 53 w 128"/>
                    <a:gd name="T19" fmla="*/ 22 h 176"/>
                    <a:gd name="T20" fmla="*/ 53 w 128"/>
                    <a:gd name="T21" fmla="*/ 9 h 176"/>
                    <a:gd name="T22" fmla="*/ 58 w 128"/>
                    <a:gd name="T23" fmla="*/ 0 h 176"/>
                    <a:gd name="T24" fmla="*/ 69 w 128"/>
                    <a:gd name="T25" fmla="*/ 1 h 176"/>
                    <a:gd name="T26" fmla="*/ 89 w 128"/>
                    <a:gd name="T27" fmla="*/ 3 h 176"/>
                    <a:gd name="T28" fmla="*/ 126 w 128"/>
                    <a:gd name="T29" fmla="*/ 5 h 176"/>
                    <a:gd name="T30" fmla="*/ 125 w 128"/>
                    <a:gd name="T31" fmla="*/ 13 h 176"/>
                    <a:gd name="T32" fmla="*/ 114 w 128"/>
                    <a:gd name="T33" fmla="*/ 19 h 176"/>
                    <a:gd name="T34" fmla="*/ 103 w 128"/>
                    <a:gd name="T35" fmla="*/ 24 h 176"/>
                    <a:gd name="T36" fmla="*/ 92 w 128"/>
                    <a:gd name="T37" fmla="*/ 29 h 176"/>
                    <a:gd name="T38" fmla="*/ 92 w 128"/>
                    <a:gd name="T39" fmla="*/ 32 h 176"/>
                    <a:gd name="T40" fmla="*/ 105 w 128"/>
                    <a:gd name="T41" fmla="*/ 35 h 176"/>
                    <a:gd name="T42" fmla="*/ 115 w 128"/>
                    <a:gd name="T43" fmla="*/ 37 h 176"/>
                    <a:gd name="T44" fmla="*/ 119 w 128"/>
                    <a:gd name="T45" fmla="*/ 47 h 176"/>
                    <a:gd name="T46" fmla="*/ 101 w 128"/>
                    <a:gd name="T47" fmla="*/ 53 h 176"/>
                    <a:gd name="T48" fmla="*/ 86 w 128"/>
                    <a:gd name="T49" fmla="*/ 57 h 176"/>
                    <a:gd name="T50" fmla="*/ 78 w 128"/>
                    <a:gd name="T51" fmla="*/ 62 h 176"/>
                    <a:gd name="T52" fmla="*/ 87 w 128"/>
                    <a:gd name="T53" fmla="*/ 65 h 176"/>
                    <a:gd name="T54" fmla="*/ 101 w 128"/>
                    <a:gd name="T55" fmla="*/ 68 h 176"/>
                    <a:gd name="T56" fmla="*/ 117 w 128"/>
                    <a:gd name="T57" fmla="*/ 75 h 176"/>
                    <a:gd name="T58" fmla="*/ 114 w 128"/>
                    <a:gd name="T59" fmla="*/ 83 h 176"/>
                    <a:gd name="T60" fmla="*/ 94 w 128"/>
                    <a:gd name="T61" fmla="*/ 84 h 176"/>
                    <a:gd name="T62" fmla="*/ 78 w 128"/>
                    <a:gd name="T63" fmla="*/ 88 h 176"/>
                    <a:gd name="T64" fmla="*/ 64 w 128"/>
                    <a:gd name="T65" fmla="*/ 89 h 176"/>
                    <a:gd name="T66" fmla="*/ 51 w 128"/>
                    <a:gd name="T67" fmla="*/ 93 h 176"/>
                    <a:gd name="T68" fmla="*/ 64 w 128"/>
                    <a:gd name="T69" fmla="*/ 96 h 176"/>
                    <a:gd name="T70" fmla="*/ 83 w 128"/>
                    <a:gd name="T71" fmla="*/ 99 h 176"/>
                    <a:gd name="T72" fmla="*/ 100 w 128"/>
                    <a:gd name="T73" fmla="*/ 102 h 176"/>
                    <a:gd name="T74" fmla="*/ 115 w 128"/>
                    <a:gd name="T75" fmla="*/ 106 h 176"/>
                    <a:gd name="T76" fmla="*/ 115 w 128"/>
                    <a:gd name="T77" fmla="*/ 114 h 176"/>
                    <a:gd name="T78" fmla="*/ 106 w 128"/>
                    <a:gd name="T79" fmla="*/ 117 h 176"/>
                    <a:gd name="T80" fmla="*/ 90 w 128"/>
                    <a:gd name="T81" fmla="*/ 119 h 176"/>
                    <a:gd name="T82" fmla="*/ 78 w 128"/>
                    <a:gd name="T83" fmla="*/ 119 h 176"/>
                    <a:gd name="T84" fmla="*/ 67 w 128"/>
                    <a:gd name="T85" fmla="*/ 122 h 176"/>
                    <a:gd name="T86" fmla="*/ 65 w 128"/>
                    <a:gd name="T87" fmla="*/ 125 h 176"/>
                    <a:gd name="T88" fmla="*/ 80 w 128"/>
                    <a:gd name="T89" fmla="*/ 128 h 176"/>
                    <a:gd name="T90" fmla="*/ 94 w 128"/>
                    <a:gd name="T91" fmla="*/ 130 h 176"/>
                    <a:gd name="T92" fmla="*/ 109 w 128"/>
                    <a:gd name="T93" fmla="*/ 132 h 176"/>
                    <a:gd name="T94" fmla="*/ 120 w 128"/>
                    <a:gd name="T95" fmla="*/ 137 h 176"/>
                    <a:gd name="T96" fmla="*/ 117 w 128"/>
                    <a:gd name="T97" fmla="*/ 143 h 176"/>
                    <a:gd name="T98" fmla="*/ 103 w 128"/>
                    <a:gd name="T99" fmla="*/ 146 h 176"/>
                    <a:gd name="T100" fmla="*/ 90 w 128"/>
                    <a:gd name="T101" fmla="*/ 150 h 176"/>
                    <a:gd name="T102" fmla="*/ 78 w 128"/>
                    <a:gd name="T103" fmla="*/ 151 h 176"/>
                    <a:gd name="T104" fmla="*/ 75 w 128"/>
                    <a:gd name="T105" fmla="*/ 156 h 176"/>
                    <a:gd name="T106" fmla="*/ 87 w 128"/>
                    <a:gd name="T107" fmla="*/ 158 h 176"/>
                    <a:gd name="T108" fmla="*/ 108 w 128"/>
                    <a:gd name="T109" fmla="*/ 159 h 176"/>
                    <a:gd name="T110" fmla="*/ 122 w 128"/>
                    <a:gd name="T111" fmla="*/ 166 h 176"/>
                    <a:gd name="T112" fmla="*/ 100 w 128"/>
                    <a:gd name="T113" fmla="*/ 169 h 176"/>
                    <a:gd name="T114" fmla="*/ 72 w 128"/>
                    <a:gd name="T115" fmla="*/ 171 h 176"/>
                    <a:gd name="T116" fmla="*/ 44 w 128"/>
                    <a:gd name="T117" fmla="*/ 172 h 176"/>
                    <a:gd name="T118" fmla="*/ 15 w 128"/>
                    <a:gd name="T119" fmla="*/ 174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28" h="176">
                      <a:moveTo>
                        <a:pt x="9" y="176"/>
                      </a:moveTo>
                      <a:lnTo>
                        <a:pt x="8" y="176"/>
                      </a:lnTo>
                      <a:lnTo>
                        <a:pt x="6" y="174"/>
                      </a:lnTo>
                      <a:lnTo>
                        <a:pt x="4" y="174"/>
                      </a:lnTo>
                      <a:lnTo>
                        <a:pt x="3" y="174"/>
                      </a:lnTo>
                      <a:lnTo>
                        <a:pt x="1" y="172"/>
                      </a:lnTo>
                      <a:lnTo>
                        <a:pt x="0" y="172"/>
                      </a:lnTo>
                      <a:lnTo>
                        <a:pt x="0" y="171"/>
                      </a:lnTo>
                      <a:lnTo>
                        <a:pt x="0" y="169"/>
                      </a:lnTo>
                      <a:lnTo>
                        <a:pt x="1" y="169"/>
                      </a:lnTo>
                      <a:lnTo>
                        <a:pt x="1" y="168"/>
                      </a:lnTo>
                      <a:lnTo>
                        <a:pt x="1" y="166"/>
                      </a:lnTo>
                      <a:lnTo>
                        <a:pt x="1" y="164"/>
                      </a:lnTo>
                      <a:lnTo>
                        <a:pt x="1" y="163"/>
                      </a:lnTo>
                      <a:lnTo>
                        <a:pt x="1" y="161"/>
                      </a:lnTo>
                      <a:lnTo>
                        <a:pt x="1" y="159"/>
                      </a:lnTo>
                      <a:lnTo>
                        <a:pt x="1" y="158"/>
                      </a:lnTo>
                      <a:lnTo>
                        <a:pt x="3" y="154"/>
                      </a:lnTo>
                      <a:lnTo>
                        <a:pt x="3" y="153"/>
                      </a:lnTo>
                      <a:lnTo>
                        <a:pt x="3" y="150"/>
                      </a:lnTo>
                      <a:lnTo>
                        <a:pt x="3" y="146"/>
                      </a:lnTo>
                      <a:lnTo>
                        <a:pt x="3" y="143"/>
                      </a:lnTo>
                      <a:lnTo>
                        <a:pt x="3" y="138"/>
                      </a:lnTo>
                      <a:lnTo>
                        <a:pt x="3" y="135"/>
                      </a:lnTo>
                      <a:lnTo>
                        <a:pt x="3" y="130"/>
                      </a:lnTo>
                      <a:lnTo>
                        <a:pt x="3" y="125"/>
                      </a:lnTo>
                      <a:lnTo>
                        <a:pt x="3" y="119"/>
                      </a:lnTo>
                      <a:lnTo>
                        <a:pt x="4" y="112"/>
                      </a:lnTo>
                      <a:lnTo>
                        <a:pt x="4" y="106"/>
                      </a:lnTo>
                      <a:lnTo>
                        <a:pt x="4" y="99"/>
                      </a:lnTo>
                      <a:lnTo>
                        <a:pt x="4" y="93"/>
                      </a:lnTo>
                      <a:lnTo>
                        <a:pt x="4" y="84"/>
                      </a:lnTo>
                      <a:lnTo>
                        <a:pt x="4" y="75"/>
                      </a:lnTo>
                      <a:lnTo>
                        <a:pt x="6" y="66"/>
                      </a:lnTo>
                      <a:lnTo>
                        <a:pt x="8" y="66"/>
                      </a:lnTo>
                      <a:lnTo>
                        <a:pt x="9" y="66"/>
                      </a:lnTo>
                      <a:lnTo>
                        <a:pt x="11" y="66"/>
                      </a:lnTo>
                      <a:lnTo>
                        <a:pt x="12" y="66"/>
                      </a:lnTo>
                      <a:lnTo>
                        <a:pt x="14" y="66"/>
                      </a:lnTo>
                      <a:lnTo>
                        <a:pt x="15" y="66"/>
                      </a:lnTo>
                      <a:lnTo>
                        <a:pt x="17" y="66"/>
                      </a:lnTo>
                      <a:lnTo>
                        <a:pt x="19" y="66"/>
                      </a:lnTo>
                      <a:lnTo>
                        <a:pt x="20" y="66"/>
                      </a:lnTo>
                      <a:lnTo>
                        <a:pt x="22" y="66"/>
                      </a:lnTo>
                      <a:lnTo>
                        <a:pt x="23" y="66"/>
                      </a:lnTo>
                      <a:lnTo>
                        <a:pt x="25" y="66"/>
                      </a:lnTo>
                      <a:lnTo>
                        <a:pt x="26" y="66"/>
                      </a:lnTo>
                      <a:lnTo>
                        <a:pt x="28" y="66"/>
                      </a:lnTo>
                      <a:lnTo>
                        <a:pt x="29" y="65"/>
                      </a:lnTo>
                      <a:lnTo>
                        <a:pt x="31" y="63"/>
                      </a:lnTo>
                      <a:lnTo>
                        <a:pt x="33" y="62"/>
                      </a:lnTo>
                      <a:lnTo>
                        <a:pt x="34" y="60"/>
                      </a:lnTo>
                      <a:lnTo>
                        <a:pt x="34" y="58"/>
                      </a:lnTo>
                      <a:lnTo>
                        <a:pt x="36" y="58"/>
                      </a:lnTo>
                      <a:lnTo>
                        <a:pt x="36" y="57"/>
                      </a:lnTo>
                      <a:lnTo>
                        <a:pt x="37" y="55"/>
                      </a:lnTo>
                      <a:lnTo>
                        <a:pt x="39" y="53"/>
                      </a:lnTo>
                      <a:lnTo>
                        <a:pt x="40" y="52"/>
                      </a:lnTo>
                      <a:lnTo>
                        <a:pt x="42" y="50"/>
                      </a:lnTo>
                      <a:lnTo>
                        <a:pt x="42" y="49"/>
                      </a:lnTo>
                      <a:lnTo>
                        <a:pt x="44" y="49"/>
                      </a:lnTo>
                      <a:lnTo>
                        <a:pt x="44" y="47"/>
                      </a:lnTo>
                      <a:lnTo>
                        <a:pt x="45" y="47"/>
                      </a:lnTo>
                      <a:lnTo>
                        <a:pt x="45" y="45"/>
                      </a:lnTo>
                      <a:lnTo>
                        <a:pt x="45" y="44"/>
                      </a:lnTo>
                      <a:lnTo>
                        <a:pt x="47" y="44"/>
                      </a:lnTo>
                      <a:lnTo>
                        <a:pt x="47" y="42"/>
                      </a:lnTo>
                      <a:lnTo>
                        <a:pt x="47" y="40"/>
                      </a:lnTo>
                      <a:lnTo>
                        <a:pt x="48" y="40"/>
                      </a:lnTo>
                      <a:lnTo>
                        <a:pt x="48" y="39"/>
                      </a:lnTo>
                      <a:lnTo>
                        <a:pt x="50" y="37"/>
                      </a:lnTo>
                      <a:lnTo>
                        <a:pt x="50" y="35"/>
                      </a:lnTo>
                      <a:lnTo>
                        <a:pt x="50" y="34"/>
                      </a:lnTo>
                      <a:lnTo>
                        <a:pt x="50" y="32"/>
                      </a:lnTo>
                      <a:lnTo>
                        <a:pt x="51" y="31"/>
                      </a:lnTo>
                      <a:lnTo>
                        <a:pt x="51" y="29"/>
                      </a:lnTo>
                      <a:lnTo>
                        <a:pt x="51" y="27"/>
                      </a:lnTo>
                      <a:lnTo>
                        <a:pt x="51" y="26"/>
                      </a:lnTo>
                      <a:lnTo>
                        <a:pt x="51" y="24"/>
                      </a:lnTo>
                      <a:lnTo>
                        <a:pt x="53" y="22"/>
                      </a:lnTo>
                      <a:lnTo>
                        <a:pt x="53" y="21"/>
                      </a:lnTo>
                      <a:lnTo>
                        <a:pt x="53" y="19"/>
                      </a:lnTo>
                      <a:lnTo>
                        <a:pt x="53" y="18"/>
                      </a:lnTo>
                      <a:lnTo>
                        <a:pt x="53" y="16"/>
                      </a:lnTo>
                      <a:lnTo>
                        <a:pt x="53" y="14"/>
                      </a:lnTo>
                      <a:lnTo>
                        <a:pt x="53" y="13"/>
                      </a:lnTo>
                      <a:lnTo>
                        <a:pt x="53" y="11"/>
                      </a:lnTo>
                      <a:lnTo>
                        <a:pt x="53" y="9"/>
                      </a:lnTo>
                      <a:lnTo>
                        <a:pt x="54" y="8"/>
                      </a:lnTo>
                      <a:lnTo>
                        <a:pt x="54" y="6"/>
                      </a:lnTo>
                      <a:lnTo>
                        <a:pt x="54" y="5"/>
                      </a:lnTo>
                      <a:lnTo>
                        <a:pt x="54" y="3"/>
                      </a:lnTo>
                      <a:lnTo>
                        <a:pt x="54" y="1"/>
                      </a:lnTo>
                      <a:lnTo>
                        <a:pt x="56" y="1"/>
                      </a:lnTo>
                      <a:lnTo>
                        <a:pt x="56" y="0"/>
                      </a:lnTo>
                      <a:lnTo>
                        <a:pt x="58" y="0"/>
                      </a:lnTo>
                      <a:lnTo>
                        <a:pt x="58" y="1"/>
                      </a:lnTo>
                      <a:lnTo>
                        <a:pt x="59" y="1"/>
                      </a:lnTo>
                      <a:lnTo>
                        <a:pt x="61" y="1"/>
                      </a:lnTo>
                      <a:lnTo>
                        <a:pt x="62" y="1"/>
                      </a:lnTo>
                      <a:lnTo>
                        <a:pt x="64" y="1"/>
                      </a:lnTo>
                      <a:lnTo>
                        <a:pt x="65" y="1"/>
                      </a:lnTo>
                      <a:lnTo>
                        <a:pt x="67" y="1"/>
                      </a:lnTo>
                      <a:lnTo>
                        <a:pt x="69" y="1"/>
                      </a:lnTo>
                      <a:lnTo>
                        <a:pt x="70" y="1"/>
                      </a:lnTo>
                      <a:lnTo>
                        <a:pt x="72" y="1"/>
                      </a:lnTo>
                      <a:lnTo>
                        <a:pt x="73" y="1"/>
                      </a:lnTo>
                      <a:lnTo>
                        <a:pt x="76" y="1"/>
                      </a:lnTo>
                      <a:lnTo>
                        <a:pt x="80" y="3"/>
                      </a:lnTo>
                      <a:lnTo>
                        <a:pt x="83" y="3"/>
                      </a:lnTo>
                      <a:lnTo>
                        <a:pt x="86" y="3"/>
                      </a:lnTo>
                      <a:lnTo>
                        <a:pt x="89" y="3"/>
                      </a:lnTo>
                      <a:lnTo>
                        <a:pt x="92" y="3"/>
                      </a:lnTo>
                      <a:lnTo>
                        <a:pt x="97" y="3"/>
                      </a:lnTo>
                      <a:lnTo>
                        <a:pt x="100" y="5"/>
                      </a:lnTo>
                      <a:lnTo>
                        <a:pt x="105" y="5"/>
                      </a:lnTo>
                      <a:lnTo>
                        <a:pt x="109" y="5"/>
                      </a:lnTo>
                      <a:lnTo>
                        <a:pt x="115" y="5"/>
                      </a:lnTo>
                      <a:lnTo>
                        <a:pt x="120" y="5"/>
                      </a:lnTo>
                      <a:lnTo>
                        <a:pt x="126" y="5"/>
                      </a:lnTo>
                      <a:lnTo>
                        <a:pt x="126" y="6"/>
                      </a:lnTo>
                      <a:lnTo>
                        <a:pt x="126" y="8"/>
                      </a:lnTo>
                      <a:lnTo>
                        <a:pt x="128" y="8"/>
                      </a:lnTo>
                      <a:lnTo>
                        <a:pt x="128" y="9"/>
                      </a:lnTo>
                      <a:lnTo>
                        <a:pt x="128" y="11"/>
                      </a:lnTo>
                      <a:lnTo>
                        <a:pt x="128" y="13"/>
                      </a:lnTo>
                      <a:lnTo>
                        <a:pt x="126" y="13"/>
                      </a:lnTo>
                      <a:lnTo>
                        <a:pt x="125" y="13"/>
                      </a:lnTo>
                      <a:lnTo>
                        <a:pt x="125" y="14"/>
                      </a:lnTo>
                      <a:lnTo>
                        <a:pt x="123" y="14"/>
                      </a:lnTo>
                      <a:lnTo>
                        <a:pt x="122" y="14"/>
                      </a:lnTo>
                      <a:lnTo>
                        <a:pt x="120" y="16"/>
                      </a:lnTo>
                      <a:lnTo>
                        <a:pt x="119" y="16"/>
                      </a:lnTo>
                      <a:lnTo>
                        <a:pt x="117" y="18"/>
                      </a:lnTo>
                      <a:lnTo>
                        <a:pt x="115" y="18"/>
                      </a:lnTo>
                      <a:lnTo>
                        <a:pt x="114" y="19"/>
                      </a:lnTo>
                      <a:lnTo>
                        <a:pt x="112" y="19"/>
                      </a:lnTo>
                      <a:lnTo>
                        <a:pt x="111" y="19"/>
                      </a:lnTo>
                      <a:lnTo>
                        <a:pt x="111" y="21"/>
                      </a:lnTo>
                      <a:lnTo>
                        <a:pt x="109" y="21"/>
                      </a:lnTo>
                      <a:lnTo>
                        <a:pt x="108" y="21"/>
                      </a:lnTo>
                      <a:lnTo>
                        <a:pt x="106" y="22"/>
                      </a:lnTo>
                      <a:lnTo>
                        <a:pt x="105" y="22"/>
                      </a:lnTo>
                      <a:lnTo>
                        <a:pt x="103" y="24"/>
                      </a:lnTo>
                      <a:lnTo>
                        <a:pt x="101" y="24"/>
                      </a:lnTo>
                      <a:lnTo>
                        <a:pt x="100" y="26"/>
                      </a:lnTo>
                      <a:lnTo>
                        <a:pt x="98" y="26"/>
                      </a:lnTo>
                      <a:lnTo>
                        <a:pt x="97" y="26"/>
                      </a:lnTo>
                      <a:lnTo>
                        <a:pt x="97" y="27"/>
                      </a:lnTo>
                      <a:lnTo>
                        <a:pt x="95" y="27"/>
                      </a:lnTo>
                      <a:lnTo>
                        <a:pt x="94" y="27"/>
                      </a:lnTo>
                      <a:lnTo>
                        <a:pt x="92" y="29"/>
                      </a:lnTo>
                      <a:lnTo>
                        <a:pt x="90" y="29"/>
                      </a:lnTo>
                      <a:lnTo>
                        <a:pt x="89" y="29"/>
                      </a:lnTo>
                      <a:lnTo>
                        <a:pt x="89" y="31"/>
                      </a:lnTo>
                      <a:lnTo>
                        <a:pt x="87" y="31"/>
                      </a:lnTo>
                      <a:lnTo>
                        <a:pt x="89" y="31"/>
                      </a:lnTo>
                      <a:lnTo>
                        <a:pt x="90" y="31"/>
                      </a:lnTo>
                      <a:lnTo>
                        <a:pt x="90" y="32"/>
                      </a:lnTo>
                      <a:lnTo>
                        <a:pt x="92" y="32"/>
                      </a:lnTo>
                      <a:lnTo>
                        <a:pt x="94" y="32"/>
                      </a:lnTo>
                      <a:lnTo>
                        <a:pt x="95" y="32"/>
                      </a:lnTo>
                      <a:lnTo>
                        <a:pt x="97" y="32"/>
                      </a:lnTo>
                      <a:lnTo>
                        <a:pt x="98" y="34"/>
                      </a:lnTo>
                      <a:lnTo>
                        <a:pt x="100" y="34"/>
                      </a:lnTo>
                      <a:lnTo>
                        <a:pt x="101" y="34"/>
                      </a:lnTo>
                      <a:lnTo>
                        <a:pt x="103" y="34"/>
                      </a:lnTo>
                      <a:lnTo>
                        <a:pt x="105" y="35"/>
                      </a:lnTo>
                      <a:lnTo>
                        <a:pt x="106" y="35"/>
                      </a:lnTo>
                      <a:lnTo>
                        <a:pt x="108" y="35"/>
                      </a:lnTo>
                      <a:lnTo>
                        <a:pt x="109" y="35"/>
                      </a:lnTo>
                      <a:lnTo>
                        <a:pt x="111" y="35"/>
                      </a:lnTo>
                      <a:lnTo>
                        <a:pt x="111" y="37"/>
                      </a:lnTo>
                      <a:lnTo>
                        <a:pt x="112" y="37"/>
                      </a:lnTo>
                      <a:lnTo>
                        <a:pt x="114" y="37"/>
                      </a:lnTo>
                      <a:lnTo>
                        <a:pt x="115" y="37"/>
                      </a:lnTo>
                      <a:lnTo>
                        <a:pt x="117" y="37"/>
                      </a:lnTo>
                      <a:lnTo>
                        <a:pt x="119" y="39"/>
                      </a:lnTo>
                      <a:lnTo>
                        <a:pt x="120" y="39"/>
                      </a:lnTo>
                      <a:lnTo>
                        <a:pt x="120" y="40"/>
                      </a:lnTo>
                      <a:lnTo>
                        <a:pt x="120" y="42"/>
                      </a:lnTo>
                      <a:lnTo>
                        <a:pt x="119" y="44"/>
                      </a:lnTo>
                      <a:lnTo>
                        <a:pt x="119" y="45"/>
                      </a:lnTo>
                      <a:lnTo>
                        <a:pt x="119" y="47"/>
                      </a:lnTo>
                      <a:lnTo>
                        <a:pt x="117" y="47"/>
                      </a:lnTo>
                      <a:lnTo>
                        <a:pt x="117" y="49"/>
                      </a:lnTo>
                      <a:lnTo>
                        <a:pt x="115" y="49"/>
                      </a:lnTo>
                      <a:lnTo>
                        <a:pt x="112" y="50"/>
                      </a:lnTo>
                      <a:lnTo>
                        <a:pt x="109" y="50"/>
                      </a:lnTo>
                      <a:lnTo>
                        <a:pt x="106" y="52"/>
                      </a:lnTo>
                      <a:lnTo>
                        <a:pt x="103" y="52"/>
                      </a:lnTo>
                      <a:lnTo>
                        <a:pt x="101" y="53"/>
                      </a:lnTo>
                      <a:lnTo>
                        <a:pt x="98" y="53"/>
                      </a:lnTo>
                      <a:lnTo>
                        <a:pt x="97" y="53"/>
                      </a:lnTo>
                      <a:lnTo>
                        <a:pt x="95" y="55"/>
                      </a:lnTo>
                      <a:lnTo>
                        <a:pt x="92" y="55"/>
                      </a:lnTo>
                      <a:lnTo>
                        <a:pt x="90" y="55"/>
                      </a:lnTo>
                      <a:lnTo>
                        <a:pt x="89" y="57"/>
                      </a:lnTo>
                      <a:lnTo>
                        <a:pt x="87" y="57"/>
                      </a:lnTo>
                      <a:lnTo>
                        <a:pt x="86" y="57"/>
                      </a:lnTo>
                      <a:lnTo>
                        <a:pt x="84" y="57"/>
                      </a:lnTo>
                      <a:lnTo>
                        <a:pt x="84" y="58"/>
                      </a:lnTo>
                      <a:lnTo>
                        <a:pt x="83" y="58"/>
                      </a:lnTo>
                      <a:lnTo>
                        <a:pt x="81" y="58"/>
                      </a:lnTo>
                      <a:lnTo>
                        <a:pt x="80" y="58"/>
                      </a:lnTo>
                      <a:lnTo>
                        <a:pt x="80" y="60"/>
                      </a:lnTo>
                      <a:lnTo>
                        <a:pt x="78" y="60"/>
                      </a:lnTo>
                      <a:lnTo>
                        <a:pt x="78" y="62"/>
                      </a:lnTo>
                      <a:lnTo>
                        <a:pt x="78" y="63"/>
                      </a:lnTo>
                      <a:lnTo>
                        <a:pt x="80" y="63"/>
                      </a:lnTo>
                      <a:lnTo>
                        <a:pt x="81" y="63"/>
                      </a:lnTo>
                      <a:lnTo>
                        <a:pt x="81" y="65"/>
                      </a:lnTo>
                      <a:lnTo>
                        <a:pt x="83" y="65"/>
                      </a:lnTo>
                      <a:lnTo>
                        <a:pt x="84" y="65"/>
                      </a:lnTo>
                      <a:lnTo>
                        <a:pt x="86" y="65"/>
                      </a:lnTo>
                      <a:lnTo>
                        <a:pt x="87" y="65"/>
                      </a:lnTo>
                      <a:lnTo>
                        <a:pt x="87" y="66"/>
                      </a:lnTo>
                      <a:lnTo>
                        <a:pt x="89" y="66"/>
                      </a:lnTo>
                      <a:lnTo>
                        <a:pt x="90" y="66"/>
                      </a:lnTo>
                      <a:lnTo>
                        <a:pt x="92" y="66"/>
                      </a:lnTo>
                      <a:lnTo>
                        <a:pt x="95" y="66"/>
                      </a:lnTo>
                      <a:lnTo>
                        <a:pt x="97" y="68"/>
                      </a:lnTo>
                      <a:lnTo>
                        <a:pt x="98" y="68"/>
                      </a:lnTo>
                      <a:lnTo>
                        <a:pt x="101" y="68"/>
                      </a:lnTo>
                      <a:lnTo>
                        <a:pt x="103" y="70"/>
                      </a:lnTo>
                      <a:lnTo>
                        <a:pt x="106" y="70"/>
                      </a:lnTo>
                      <a:lnTo>
                        <a:pt x="109" y="70"/>
                      </a:lnTo>
                      <a:lnTo>
                        <a:pt x="112" y="71"/>
                      </a:lnTo>
                      <a:lnTo>
                        <a:pt x="115" y="71"/>
                      </a:lnTo>
                      <a:lnTo>
                        <a:pt x="115" y="73"/>
                      </a:lnTo>
                      <a:lnTo>
                        <a:pt x="117" y="73"/>
                      </a:lnTo>
                      <a:lnTo>
                        <a:pt x="117" y="75"/>
                      </a:lnTo>
                      <a:lnTo>
                        <a:pt x="117" y="76"/>
                      </a:lnTo>
                      <a:lnTo>
                        <a:pt x="117" y="78"/>
                      </a:lnTo>
                      <a:lnTo>
                        <a:pt x="119" y="78"/>
                      </a:lnTo>
                      <a:lnTo>
                        <a:pt x="119" y="80"/>
                      </a:lnTo>
                      <a:lnTo>
                        <a:pt x="119" y="81"/>
                      </a:lnTo>
                      <a:lnTo>
                        <a:pt x="120" y="83"/>
                      </a:lnTo>
                      <a:lnTo>
                        <a:pt x="117" y="83"/>
                      </a:lnTo>
                      <a:lnTo>
                        <a:pt x="114" y="83"/>
                      </a:lnTo>
                      <a:lnTo>
                        <a:pt x="111" y="83"/>
                      </a:lnTo>
                      <a:lnTo>
                        <a:pt x="108" y="83"/>
                      </a:lnTo>
                      <a:lnTo>
                        <a:pt x="106" y="83"/>
                      </a:lnTo>
                      <a:lnTo>
                        <a:pt x="103" y="84"/>
                      </a:lnTo>
                      <a:lnTo>
                        <a:pt x="100" y="84"/>
                      </a:lnTo>
                      <a:lnTo>
                        <a:pt x="98" y="84"/>
                      </a:lnTo>
                      <a:lnTo>
                        <a:pt x="95" y="84"/>
                      </a:lnTo>
                      <a:lnTo>
                        <a:pt x="94" y="84"/>
                      </a:lnTo>
                      <a:lnTo>
                        <a:pt x="92" y="84"/>
                      </a:lnTo>
                      <a:lnTo>
                        <a:pt x="89" y="86"/>
                      </a:lnTo>
                      <a:lnTo>
                        <a:pt x="87" y="86"/>
                      </a:lnTo>
                      <a:lnTo>
                        <a:pt x="86" y="86"/>
                      </a:lnTo>
                      <a:lnTo>
                        <a:pt x="83" y="86"/>
                      </a:lnTo>
                      <a:lnTo>
                        <a:pt x="81" y="86"/>
                      </a:lnTo>
                      <a:lnTo>
                        <a:pt x="80" y="86"/>
                      </a:lnTo>
                      <a:lnTo>
                        <a:pt x="78" y="88"/>
                      </a:lnTo>
                      <a:lnTo>
                        <a:pt x="76" y="88"/>
                      </a:lnTo>
                      <a:lnTo>
                        <a:pt x="75" y="88"/>
                      </a:lnTo>
                      <a:lnTo>
                        <a:pt x="72" y="88"/>
                      </a:lnTo>
                      <a:lnTo>
                        <a:pt x="70" y="88"/>
                      </a:lnTo>
                      <a:lnTo>
                        <a:pt x="69" y="88"/>
                      </a:lnTo>
                      <a:lnTo>
                        <a:pt x="67" y="89"/>
                      </a:lnTo>
                      <a:lnTo>
                        <a:pt x="65" y="89"/>
                      </a:lnTo>
                      <a:lnTo>
                        <a:pt x="64" y="89"/>
                      </a:lnTo>
                      <a:lnTo>
                        <a:pt x="62" y="89"/>
                      </a:lnTo>
                      <a:lnTo>
                        <a:pt x="61" y="89"/>
                      </a:lnTo>
                      <a:lnTo>
                        <a:pt x="59" y="89"/>
                      </a:lnTo>
                      <a:lnTo>
                        <a:pt x="58" y="89"/>
                      </a:lnTo>
                      <a:lnTo>
                        <a:pt x="56" y="89"/>
                      </a:lnTo>
                      <a:lnTo>
                        <a:pt x="54" y="91"/>
                      </a:lnTo>
                      <a:lnTo>
                        <a:pt x="53" y="91"/>
                      </a:lnTo>
                      <a:lnTo>
                        <a:pt x="51" y="93"/>
                      </a:lnTo>
                      <a:lnTo>
                        <a:pt x="50" y="93"/>
                      </a:lnTo>
                      <a:lnTo>
                        <a:pt x="51" y="94"/>
                      </a:lnTo>
                      <a:lnTo>
                        <a:pt x="54" y="94"/>
                      </a:lnTo>
                      <a:lnTo>
                        <a:pt x="56" y="94"/>
                      </a:lnTo>
                      <a:lnTo>
                        <a:pt x="58" y="94"/>
                      </a:lnTo>
                      <a:lnTo>
                        <a:pt x="59" y="96"/>
                      </a:lnTo>
                      <a:lnTo>
                        <a:pt x="62" y="96"/>
                      </a:lnTo>
                      <a:lnTo>
                        <a:pt x="64" y="96"/>
                      </a:lnTo>
                      <a:lnTo>
                        <a:pt x="65" y="96"/>
                      </a:lnTo>
                      <a:lnTo>
                        <a:pt x="69" y="97"/>
                      </a:lnTo>
                      <a:lnTo>
                        <a:pt x="70" y="97"/>
                      </a:lnTo>
                      <a:lnTo>
                        <a:pt x="73" y="97"/>
                      </a:lnTo>
                      <a:lnTo>
                        <a:pt x="75" y="97"/>
                      </a:lnTo>
                      <a:lnTo>
                        <a:pt x="78" y="99"/>
                      </a:lnTo>
                      <a:lnTo>
                        <a:pt x="80" y="99"/>
                      </a:lnTo>
                      <a:lnTo>
                        <a:pt x="83" y="99"/>
                      </a:lnTo>
                      <a:lnTo>
                        <a:pt x="84" y="99"/>
                      </a:lnTo>
                      <a:lnTo>
                        <a:pt x="87" y="101"/>
                      </a:lnTo>
                      <a:lnTo>
                        <a:pt x="89" y="101"/>
                      </a:lnTo>
                      <a:lnTo>
                        <a:pt x="92" y="101"/>
                      </a:lnTo>
                      <a:lnTo>
                        <a:pt x="94" y="101"/>
                      </a:lnTo>
                      <a:lnTo>
                        <a:pt x="97" y="102"/>
                      </a:lnTo>
                      <a:lnTo>
                        <a:pt x="98" y="102"/>
                      </a:lnTo>
                      <a:lnTo>
                        <a:pt x="100" y="102"/>
                      </a:lnTo>
                      <a:lnTo>
                        <a:pt x="103" y="102"/>
                      </a:lnTo>
                      <a:lnTo>
                        <a:pt x="105" y="102"/>
                      </a:lnTo>
                      <a:lnTo>
                        <a:pt x="106" y="104"/>
                      </a:lnTo>
                      <a:lnTo>
                        <a:pt x="109" y="104"/>
                      </a:lnTo>
                      <a:lnTo>
                        <a:pt x="111" y="104"/>
                      </a:lnTo>
                      <a:lnTo>
                        <a:pt x="112" y="104"/>
                      </a:lnTo>
                      <a:lnTo>
                        <a:pt x="114" y="106"/>
                      </a:lnTo>
                      <a:lnTo>
                        <a:pt x="115" y="106"/>
                      </a:lnTo>
                      <a:lnTo>
                        <a:pt x="117" y="106"/>
                      </a:lnTo>
                      <a:lnTo>
                        <a:pt x="117" y="107"/>
                      </a:lnTo>
                      <a:lnTo>
                        <a:pt x="117" y="109"/>
                      </a:lnTo>
                      <a:lnTo>
                        <a:pt x="117" y="110"/>
                      </a:lnTo>
                      <a:lnTo>
                        <a:pt x="119" y="110"/>
                      </a:lnTo>
                      <a:lnTo>
                        <a:pt x="119" y="112"/>
                      </a:lnTo>
                      <a:lnTo>
                        <a:pt x="117" y="112"/>
                      </a:lnTo>
                      <a:lnTo>
                        <a:pt x="115" y="114"/>
                      </a:lnTo>
                      <a:lnTo>
                        <a:pt x="114" y="114"/>
                      </a:lnTo>
                      <a:lnTo>
                        <a:pt x="112" y="114"/>
                      </a:lnTo>
                      <a:lnTo>
                        <a:pt x="112" y="115"/>
                      </a:lnTo>
                      <a:lnTo>
                        <a:pt x="111" y="115"/>
                      </a:lnTo>
                      <a:lnTo>
                        <a:pt x="109" y="115"/>
                      </a:lnTo>
                      <a:lnTo>
                        <a:pt x="108" y="115"/>
                      </a:lnTo>
                      <a:lnTo>
                        <a:pt x="108" y="117"/>
                      </a:lnTo>
                      <a:lnTo>
                        <a:pt x="106" y="117"/>
                      </a:lnTo>
                      <a:lnTo>
                        <a:pt x="105" y="117"/>
                      </a:lnTo>
                      <a:lnTo>
                        <a:pt x="101" y="117"/>
                      </a:lnTo>
                      <a:lnTo>
                        <a:pt x="100" y="117"/>
                      </a:lnTo>
                      <a:lnTo>
                        <a:pt x="97" y="117"/>
                      </a:lnTo>
                      <a:lnTo>
                        <a:pt x="95" y="117"/>
                      </a:lnTo>
                      <a:lnTo>
                        <a:pt x="94" y="117"/>
                      </a:lnTo>
                      <a:lnTo>
                        <a:pt x="92" y="117"/>
                      </a:lnTo>
                      <a:lnTo>
                        <a:pt x="90" y="119"/>
                      </a:lnTo>
                      <a:lnTo>
                        <a:pt x="89" y="119"/>
                      </a:lnTo>
                      <a:lnTo>
                        <a:pt x="87" y="119"/>
                      </a:lnTo>
                      <a:lnTo>
                        <a:pt x="86" y="119"/>
                      </a:lnTo>
                      <a:lnTo>
                        <a:pt x="84" y="119"/>
                      </a:lnTo>
                      <a:lnTo>
                        <a:pt x="83" y="119"/>
                      </a:lnTo>
                      <a:lnTo>
                        <a:pt x="81" y="119"/>
                      </a:lnTo>
                      <a:lnTo>
                        <a:pt x="80" y="119"/>
                      </a:lnTo>
                      <a:lnTo>
                        <a:pt x="78" y="119"/>
                      </a:lnTo>
                      <a:lnTo>
                        <a:pt x="76" y="120"/>
                      </a:lnTo>
                      <a:lnTo>
                        <a:pt x="75" y="120"/>
                      </a:lnTo>
                      <a:lnTo>
                        <a:pt x="73" y="120"/>
                      </a:lnTo>
                      <a:lnTo>
                        <a:pt x="72" y="120"/>
                      </a:lnTo>
                      <a:lnTo>
                        <a:pt x="70" y="120"/>
                      </a:lnTo>
                      <a:lnTo>
                        <a:pt x="70" y="122"/>
                      </a:lnTo>
                      <a:lnTo>
                        <a:pt x="69" y="122"/>
                      </a:lnTo>
                      <a:lnTo>
                        <a:pt x="67" y="122"/>
                      </a:lnTo>
                      <a:lnTo>
                        <a:pt x="65" y="122"/>
                      </a:lnTo>
                      <a:lnTo>
                        <a:pt x="65" y="124"/>
                      </a:lnTo>
                      <a:lnTo>
                        <a:pt x="64" y="124"/>
                      </a:lnTo>
                      <a:lnTo>
                        <a:pt x="62" y="124"/>
                      </a:lnTo>
                      <a:lnTo>
                        <a:pt x="62" y="125"/>
                      </a:lnTo>
                      <a:lnTo>
                        <a:pt x="61" y="125"/>
                      </a:lnTo>
                      <a:lnTo>
                        <a:pt x="62" y="125"/>
                      </a:lnTo>
                      <a:lnTo>
                        <a:pt x="65" y="125"/>
                      </a:lnTo>
                      <a:lnTo>
                        <a:pt x="67" y="127"/>
                      </a:lnTo>
                      <a:lnTo>
                        <a:pt x="69" y="127"/>
                      </a:lnTo>
                      <a:lnTo>
                        <a:pt x="70" y="127"/>
                      </a:lnTo>
                      <a:lnTo>
                        <a:pt x="72" y="127"/>
                      </a:lnTo>
                      <a:lnTo>
                        <a:pt x="73" y="127"/>
                      </a:lnTo>
                      <a:lnTo>
                        <a:pt x="76" y="127"/>
                      </a:lnTo>
                      <a:lnTo>
                        <a:pt x="78" y="128"/>
                      </a:lnTo>
                      <a:lnTo>
                        <a:pt x="80" y="128"/>
                      </a:lnTo>
                      <a:lnTo>
                        <a:pt x="81" y="128"/>
                      </a:lnTo>
                      <a:lnTo>
                        <a:pt x="83" y="128"/>
                      </a:lnTo>
                      <a:lnTo>
                        <a:pt x="84" y="128"/>
                      </a:lnTo>
                      <a:lnTo>
                        <a:pt x="86" y="128"/>
                      </a:lnTo>
                      <a:lnTo>
                        <a:pt x="89" y="130"/>
                      </a:lnTo>
                      <a:lnTo>
                        <a:pt x="90" y="130"/>
                      </a:lnTo>
                      <a:lnTo>
                        <a:pt x="92" y="130"/>
                      </a:lnTo>
                      <a:lnTo>
                        <a:pt x="94" y="130"/>
                      </a:lnTo>
                      <a:lnTo>
                        <a:pt x="95" y="130"/>
                      </a:lnTo>
                      <a:lnTo>
                        <a:pt x="97" y="130"/>
                      </a:lnTo>
                      <a:lnTo>
                        <a:pt x="100" y="132"/>
                      </a:lnTo>
                      <a:lnTo>
                        <a:pt x="101" y="132"/>
                      </a:lnTo>
                      <a:lnTo>
                        <a:pt x="103" y="132"/>
                      </a:lnTo>
                      <a:lnTo>
                        <a:pt x="105" y="132"/>
                      </a:lnTo>
                      <a:lnTo>
                        <a:pt x="106" y="132"/>
                      </a:lnTo>
                      <a:lnTo>
                        <a:pt x="109" y="132"/>
                      </a:lnTo>
                      <a:lnTo>
                        <a:pt x="111" y="133"/>
                      </a:lnTo>
                      <a:lnTo>
                        <a:pt x="112" y="133"/>
                      </a:lnTo>
                      <a:lnTo>
                        <a:pt x="114" y="133"/>
                      </a:lnTo>
                      <a:lnTo>
                        <a:pt x="115" y="133"/>
                      </a:lnTo>
                      <a:lnTo>
                        <a:pt x="117" y="133"/>
                      </a:lnTo>
                      <a:lnTo>
                        <a:pt x="120" y="133"/>
                      </a:lnTo>
                      <a:lnTo>
                        <a:pt x="120" y="135"/>
                      </a:lnTo>
                      <a:lnTo>
                        <a:pt x="120" y="137"/>
                      </a:lnTo>
                      <a:lnTo>
                        <a:pt x="120" y="138"/>
                      </a:lnTo>
                      <a:lnTo>
                        <a:pt x="120" y="140"/>
                      </a:lnTo>
                      <a:lnTo>
                        <a:pt x="120" y="141"/>
                      </a:lnTo>
                      <a:lnTo>
                        <a:pt x="122" y="141"/>
                      </a:lnTo>
                      <a:lnTo>
                        <a:pt x="122" y="143"/>
                      </a:lnTo>
                      <a:lnTo>
                        <a:pt x="120" y="143"/>
                      </a:lnTo>
                      <a:lnTo>
                        <a:pt x="119" y="143"/>
                      </a:lnTo>
                      <a:lnTo>
                        <a:pt x="117" y="143"/>
                      </a:lnTo>
                      <a:lnTo>
                        <a:pt x="115" y="143"/>
                      </a:lnTo>
                      <a:lnTo>
                        <a:pt x="114" y="145"/>
                      </a:lnTo>
                      <a:lnTo>
                        <a:pt x="112" y="145"/>
                      </a:lnTo>
                      <a:lnTo>
                        <a:pt x="111" y="145"/>
                      </a:lnTo>
                      <a:lnTo>
                        <a:pt x="109" y="145"/>
                      </a:lnTo>
                      <a:lnTo>
                        <a:pt x="106" y="145"/>
                      </a:lnTo>
                      <a:lnTo>
                        <a:pt x="105" y="146"/>
                      </a:lnTo>
                      <a:lnTo>
                        <a:pt x="103" y="146"/>
                      </a:lnTo>
                      <a:lnTo>
                        <a:pt x="101" y="146"/>
                      </a:lnTo>
                      <a:lnTo>
                        <a:pt x="100" y="146"/>
                      </a:lnTo>
                      <a:lnTo>
                        <a:pt x="98" y="146"/>
                      </a:lnTo>
                      <a:lnTo>
                        <a:pt x="97" y="148"/>
                      </a:lnTo>
                      <a:lnTo>
                        <a:pt x="95" y="148"/>
                      </a:lnTo>
                      <a:lnTo>
                        <a:pt x="94" y="148"/>
                      </a:lnTo>
                      <a:lnTo>
                        <a:pt x="92" y="148"/>
                      </a:lnTo>
                      <a:lnTo>
                        <a:pt x="90" y="150"/>
                      </a:lnTo>
                      <a:lnTo>
                        <a:pt x="89" y="150"/>
                      </a:lnTo>
                      <a:lnTo>
                        <a:pt x="87" y="150"/>
                      </a:lnTo>
                      <a:lnTo>
                        <a:pt x="86" y="150"/>
                      </a:lnTo>
                      <a:lnTo>
                        <a:pt x="84" y="150"/>
                      </a:lnTo>
                      <a:lnTo>
                        <a:pt x="83" y="151"/>
                      </a:lnTo>
                      <a:lnTo>
                        <a:pt x="81" y="151"/>
                      </a:lnTo>
                      <a:lnTo>
                        <a:pt x="80" y="151"/>
                      </a:lnTo>
                      <a:lnTo>
                        <a:pt x="78" y="151"/>
                      </a:lnTo>
                      <a:lnTo>
                        <a:pt x="76" y="153"/>
                      </a:lnTo>
                      <a:lnTo>
                        <a:pt x="75" y="153"/>
                      </a:lnTo>
                      <a:lnTo>
                        <a:pt x="73" y="153"/>
                      </a:lnTo>
                      <a:lnTo>
                        <a:pt x="72" y="153"/>
                      </a:lnTo>
                      <a:lnTo>
                        <a:pt x="70" y="153"/>
                      </a:lnTo>
                      <a:lnTo>
                        <a:pt x="72" y="154"/>
                      </a:lnTo>
                      <a:lnTo>
                        <a:pt x="73" y="154"/>
                      </a:lnTo>
                      <a:lnTo>
                        <a:pt x="75" y="156"/>
                      </a:lnTo>
                      <a:lnTo>
                        <a:pt x="76" y="156"/>
                      </a:lnTo>
                      <a:lnTo>
                        <a:pt x="78" y="156"/>
                      </a:lnTo>
                      <a:lnTo>
                        <a:pt x="80" y="156"/>
                      </a:lnTo>
                      <a:lnTo>
                        <a:pt x="81" y="156"/>
                      </a:lnTo>
                      <a:lnTo>
                        <a:pt x="83" y="158"/>
                      </a:lnTo>
                      <a:lnTo>
                        <a:pt x="84" y="158"/>
                      </a:lnTo>
                      <a:lnTo>
                        <a:pt x="86" y="158"/>
                      </a:lnTo>
                      <a:lnTo>
                        <a:pt x="87" y="158"/>
                      </a:lnTo>
                      <a:lnTo>
                        <a:pt x="89" y="158"/>
                      </a:lnTo>
                      <a:lnTo>
                        <a:pt x="90" y="158"/>
                      </a:lnTo>
                      <a:lnTo>
                        <a:pt x="94" y="158"/>
                      </a:lnTo>
                      <a:lnTo>
                        <a:pt x="95" y="159"/>
                      </a:lnTo>
                      <a:lnTo>
                        <a:pt x="98" y="159"/>
                      </a:lnTo>
                      <a:lnTo>
                        <a:pt x="101" y="159"/>
                      </a:lnTo>
                      <a:lnTo>
                        <a:pt x="105" y="159"/>
                      </a:lnTo>
                      <a:lnTo>
                        <a:pt x="108" y="159"/>
                      </a:lnTo>
                      <a:lnTo>
                        <a:pt x="111" y="161"/>
                      </a:lnTo>
                      <a:lnTo>
                        <a:pt x="114" y="161"/>
                      </a:lnTo>
                      <a:lnTo>
                        <a:pt x="119" y="161"/>
                      </a:lnTo>
                      <a:lnTo>
                        <a:pt x="123" y="161"/>
                      </a:lnTo>
                      <a:lnTo>
                        <a:pt x="123" y="163"/>
                      </a:lnTo>
                      <a:lnTo>
                        <a:pt x="122" y="163"/>
                      </a:lnTo>
                      <a:lnTo>
                        <a:pt x="122" y="164"/>
                      </a:lnTo>
                      <a:lnTo>
                        <a:pt x="122" y="166"/>
                      </a:lnTo>
                      <a:lnTo>
                        <a:pt x="122" y="168"/>
                      </a:lnTo>
                      <a:lnTo>
                        <a:pt x="122" y="169"/>
                      </a:lnTo>
                      <a:lnTo>
                        <a:pt x="117" y="169"/>
                      </a:lnTo>
                      <a:lnTo>
                        <a:pt x="114" y="169"/>
                      </a:lnTo>
                      <a:lnTo>
                        <a:pt x="111" y="169"/>
                      </a:lnTo>
                      <a:lnTo>
                        <a:pt x="108" y="169"/>
                      </a:lnTo>
                      <a:lnTo>
                        <a:pt x="103" y="169"/>
                      </a:lnTo>
                      <a:lnTo>
                        <a:pt x="100" y="169"/>
                      </a:lnTo>
                      <a:lnTo>
                        <a:pt x="97" y="171"/>
                      </a:lnTo>
                      <a:lnTo>
                        <a:pt x="94" y="171"/>
                      </a:lnTo>
                      <a:lnTo>
                        <a:pt x="89" y="171"/>
                      </a:lnTo>
                      <a:lnTo>
                        <a:pt x="86" y="171"/>
                      </a:lnTo>
                      <a:lnTo>
                        <a:pt x="83" y="171"/>
                      </a:lnTo>
                      <a:lnTo>
                        <a:pt x="80" y="171"/>
                      </a:lnTo>
                      <a:lnTo>
                        <a:pt x="75" y="171"/>
                      </a:lnTo>
                      <a:lnTo>
                        <a:pt x="72" y="171"/>
                      </a:lnTo>
                      <a:lnTo>
                        <a:pt x="69" y="172"/>
                      </a:lnTo>
                      <a:lnTo>
                        <a:pt x="65" y="172"/>
                      </a:lnTo>
                      <a:lnTo>
                        <a:pt x="61" y="172"/>
                      </a:lnTo>
                      <a:lnTo>
                        <a:pt x="58" y="172"/>
                      </a:lnTo>
                      <a:lnTo>
                        <a:pt x="54" y="172"/>
                      </a:lnTo>
                      <a:lnTo>
                        <a:pt x="51" y="172"/>
                      </a:lnTo>
                      <a:lnTo>
                        <a:pt x="47" y="172"/>
                      </a:lnTo>
                      <a:lnTo>
                        <a:pt x="44" y="172"/>
                      </a:lnTo>
                      <a:lnTo>
                        <a:pt x="40" y="174"/>
                      </a:lnTo>
                      <a:lnTo>
                        <a:pt x="37" y="174"/>
                      </a:lnTo>
                      <a:lnTo>
                        <a:pt x="33" y="174"/>
                      </a:lnTo>
                      <a:lnTo>
                        <a:pt x="29" y="174"/>
                      </a:lnTo>
                      <a:lnTo>
                        <a:pt x="26" y="174"/>
                      </a:lnTo>
                      <a:lnTo>
                        <a:pt x="23" y="174"/>
                      </a:lnTo>
                      <a:lnTo>
                        <a:pt x="19" y="174"/>
                      </a:lnTo>
                      <a:lnTo>
                        <a:pt x="15" y="174"/>
                      </a:lnTo>
                      <a:lnTo>
                        <a:pt x="12" y="176"/>
                      </a:lnTo>
                      <a:lnTo>
                        <a:pt x="9" y="176"/>
                      </a:lnTo>
                      <a:close/>
                    </a:path>
                  </a:pathLst>
                </a:custGeom>
                <a:solidFill>
                  <a:srgbClr val="00000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107763" dir="2700000" algn="ctr" rotWithShape="0">
                          <a:srgbClr val="808080"/>
                        </a:outerShdw>
                      </a:effectLst>
                    </a14:hiddenEffects>
                  </a:ext>
                </a:extLst>
              </p:spPr>
              <p:txBody>
                <a:bodyPr/>
                <a:lstStyle/>
                <a:p>
                  <a:endParaRPr lang="en-ID"/>
                </a:p>
              </p:txBody>
            </p:sp>
            <p:sp>
              <p:nvSpPr>
                <p:cNvPr id="218" name="Text Box 21">
                  <a:extLst>
                    <a:ext uri="{FF2B5EF4-FFF2-40B4-BE49-F238E27FC236}">
                      <a16:creationId xmlns:a16="http://schemas.microsoft.com/office/drawing/2014/main" id="{304ABE61-53AC-4F23-8C79-D6E120A4352F}"/>
                    </a:ext>
                  </a:extLst>
                </p:cNvPr>
                <p:cNvSpPr txBox="1">
                  <a:spLocks noChangeArrowheads="1"/>
                </p:cNvSpPr>
                <p:nvPr/>
              </p:nvSpPr>
              <p:spPr bwMode="auto">
                <a:xfrm>
                  <a:off x="4113" y="1821"/>
                  <a:ext cx="304" cy="220"/>
                </a:xfrm>
                <a:prstGeom prst="rect">
                  <a:avLst/>
                </a:prstGeom>
                <a:noFill/>
                <a:ln>
                  <a:noFill/>
                </a:ln>
                <a:effectLst/>
                <a:extLst>
                  <a:ext uri="{909E8E84-426E-40DD-AFC4-6F175D3DCCD1}">
                    <a14:hiddenFill xmlns:a14="http://schemas.microsoft.com/office/drawing/2010/main">
                      <a:solidFill>
                        <a:srgbClr val="EAEAEA"/>
                      </a:solidFill>
                    </a14:hiddenFill>
                  </a:ext>
                  <a:ext uri="{91240B29-F687-4F45-9708-019B960494DF}">
                    <a14:hiddenLine xmlns:a14="http://schemas.microsoft.com/office/drawing/2010/main" w="12700">
                      <a:solidFill>
                        <a:schemeClr val="bg2"/>
                      </a:solidFill>
                      <a:miter lim="800000"/>
                      <a:headEnd type="none" w="sm" len="sm"/>
                      <a:tailEnd type="none" w="sm" len="sm"/>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spAutoFit/>
                </a:bodyPr>
                <a:lstStyle>
                  <a:lvl1pPr eaLnBrk="0" hangingPunct="0">
                    <a:defRPr sz="2400">
                      <a:solidFill>
                        <a:schemeClr val="tx1"/>
                      </a:solidFill>
                      <a:latin typeface="Times New Roman" panose="02020603050405020304" pitchFamily="18" charset="0"/>
                    </a:defRPr>
                  </a:lvl1pPr>
                  <a:lvl2pPr marL="571500" eaLnBrk="0" hangingPunct="0">
                    <a:defRPr sz="2400">
                      <a:solidFill>
                        <a:schemeClr val="tx1"/>
                      </a:solidFill>
                      <a:latin typeface="Times New Roman" panose="02020603050405020304" pitchFamily="18" charset="0"/>
                    </a:defRPr>
                  </a:lvl2pPr>
                  <a:lvl3pPr marL="1143000" eaLnBrk="0" hangingPunct="0">
                    <a:defRPr sz="2400">
                      <a:solidFill>
                        <a:schemeClr val="tx1"/>
                      </a:solidFill>
                      <a:latin typeface="Times New Roman" panose="02020603050405020304" pitchFamily="18" charset="0"/>
                    </a:defRPr>
                  </a:lvl3pPr>
                  <a:lvl4pPr marL="1714500" eaLnBrk="0" hangingPunct="0">
                    <a:defRPr sz="2400">
                      <a:solidFill>
                        <a:schemeClr val="tx1"/>
                      </a:solidFill>
                      <a:latin typeface="Times New Roman" panose="02020603050405020304" pitchFamily="18" charset="0"/>
                    </a:defRPr>
                  </a:lvl4pPr>
                  <a:lvl5pPr marL="2286000" eaLnBrk="0" hangingPunct="0">
                    <a:defRPr sz="2400">
                      <a:solidFill>
                        <a:schemeClr val="tx1"/>
                      </a:solidFill>
                      <a:latin typeface="Times New Roman" panose="02020603050405020304" pitchFamily="18" charset="0"/>
                    </a:defRPr>
                  </a:lvl5pPr>
                  <a:lvl6pPr marL="2743200" eaLnBrk="0" fontAlgn="base" hangingPunct="0">
                    <a:spcBef>
                      <a:spcPct val="0"/>
                    </a:spcBef>
                    <a:spcAft>
                      <a:spcPct val="0"/>
                    </a:spcAft>
                    <a:defRPr sz="2400">
                      <a:solidFill>
                        <a:schemeClr val="tx1"/>
                      </a:solidFill>
                      <a:latin typeface="Times New Roman" panose="02020603050405020304" pitchFamily="18" charset="0"/>
                    </a:defRPr>
                  </a:lvl6pPr>
                  <a:lvl7pPr marL="3200400" eaLnBrk="0" fontAlgn="base" hangingPunct="0">
                    <a:spcBef>
                      <a:spcPct val="0"/>
                    </a:spcBef>
                    <a:spcAft>
                      <a:spcPct val="0"/>
                    </a:spcAft>
                    <a:defRPr sz="2400">
                      <a:solidFill>
                        <a:schemeClr val="tx1"/>
                      </a:solidFill>
                      <a:latin typeface="Times New Roman" panose="02020603050405020304" pitchFamily="18" charset="0"/>
                    </a:defRPr>
                  </a:lvl7pPr>
                  <a:lvl8pPr marL="3657600" eaLnBrk="0" fontAlgn="base" hangingPunct="0">
                    <a:spcBef>
                      <a:spcPct val="0"/>
                    </a:spcBef>
                    <a:spcAft>
                      <a:spcPct val="0"/>
                    </a:spcAft>
                    <a:defRPr sz="2400">
                      <a:solidFill>
                        <a:schemeClr val="tx1"/>
                      </a:solidFill>
                      <a:latin typeface="Times New Roman" panose="02020603050405020304" pitchFamily="18" charset="0"/>
                    </a:defRPr>
                  </a:lvl8pPr>
                  <a:lvl9pPr marL="41148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70000"/>
                    </a:lnSpc>
                  </a:pPr>
                  <a:r>
                    <a:rPr lang="de-DE" altLang="en-US" sz="800">
                      <a:latin typeface="Arial" panose="020B0604020202020204" pitchFamily="34" charset="0"/>
                    </a:rPr>
                    <a:t>To</a:t>
                  </a:r>
                </a:p>
                <a:p>
                  <a:pPr>
                    <a:lnSpc>
                      <a:spcPct val="70000"/>
                    </a:lnSpc>
                  </a:pPr>
                  <a:r>
                    <a:rPr lang="de-DE" altLang="en-US" sz="800">
                      <a:latin typeface="Arial" panose="020B0604020202020204" pitchFamily="34" charset="0"/>
                    </a:rPr>
                    <a:t>I/O 1</a:t>
                  </a:r>
                </a:p>
              </p:txBody>
            </p:sp>
            <p:sp>
              <p:nvSpPr>
                <p:cNvPr id="219" name="Text Box 22">
                  <a:extLst>
                    <a:ext uri="{FF2B5EF4-FFF2-40B4-BE49-F238E27FC236}">
                      <a16:creationId xmlns:a16="http://schemas.microsoft.com/office/drawing/2014/main" id="{8FDC81CE-84E7-4195-8665-5C1C17DE5523}"/>
                    </a:ext>
                  </a:extLst>
                </p:cNvPr>
                <p:cNvSpPr txBox="1">
                  <a:spLocks noChangeArrowheads="1"/>
                </p:cNvSpPr>
                <p:nvPr/>
              </p:nvSpPr>
              <p:spPr bwMode="auto">
                <a:xfrm>
                  <a:off x="3764" y="1676"/>
                  <a:ext cx="351" cy="220"/>
                </a:xfrm>
                <a:prstGeom prst="rect">
                  <a:avLst/>
                </a:prstGeom>
                <a:noFill/>
                <a:ln>
                  <a:noFill/>
                </a:ln>
                <a:effectLst/>
                <a:extLst>
                  <a:ext uri="{909E8E84-426E-40DD-AFC4-6F175D3DCCD1}">
                    <a14:hiddenFill xmlns:a14="http://schemas.microsoft.com/office/drawing/2010/main">
                      <a:solidFill>
                        <a:srgbClr val="EAEAEA"/>
                      </a:solidFill>
                    </a14:hiddenFill>
                  </a:ext>
                  <a:ext uri="{91240B29-F687-4F45-9708-019B960494DF}">
                    <a14:hiddenLine xmlns:a14="http://schemas.microsoft.com/office/drawing/2010/main" w="12700">
                      <a:solidFill>
                        <a:schemeClr val="bg2"/>
                      </a:solidFill>
                      <a:miter lim="800000"/>
                      <a:headEnd type="none" w="sm" len="sm"/>
                      <a:tailEnd type="none" w="sm" len="sm"/>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spAutoFit/>
                </a:bodyPr>
                <a:lstStyle>
                  <a:lvl1pPr eaLnBrk="0" hangingPunct="0">
                    <a:defRPr sz="2400">
                      <a:solidFill>
                        <a:schemeClr val="tx1"/>
                      </a:solidFill>
                      <a:latin typeface="Times New Roman" panose="02020603050405020304" pitchFamily="18" charset="0"/>
                    </a:defRPr>
                  </a:lvl1pPr>
                  <a:lvl2pPr marL="571500" eaLnBrk="0" hangingPunct="0">
                    <a:defRPr sz="2400">
                      <a:solidFill>
                        <a:schemeClr val="tx1"/>
                      </a:solidFill>
                      <a:latin typeface="Times New Roman" panose="02020603050405020304" pitchFamily="18" charset="0"/>
                    </a:defRPr>
                  </a:lvl2pPr>
                  <a:lvl3pPr marL="1143000" eaLnBrk="0" hangingPunct="0">
                    <a:defRPr sz="2400">
                      <a:solidFill>
                        <a:schemeClr val="tx1"/>
                      </a:solidFill>
                      <a:latin typeface="Times New Roman" panose="02020603050405020304" pitchFamily="18" charset="0"/>
                    </a:defRPr>
                  </a:lvl3pPr>
                  <a:lvl4pPr marL="1714500" eaLnBrk="0" hangingPunct="0">
                    <a:defRPr sz="2400">
                      <a:solidFill>
                        <a:schemeClr val="tx1"/>
                      </a:solidFill>
                      <a:latin typeface="Times New Roman" panose="02020603050405020304" pitchFamily="18" charset="0"/>
                    </a:defRPr>
                  </a:lvl4pPr>
                  <a:lvl5pPr marL="2286000" eaLnBrk="0" hangingPunct="0">
                    <a:defRPr sz="2400">
                      <a:solidFill>
                        <a:schemeClr val="tx1"/>
                      </a:solidFill>
                      <a:latin typeface="Times New Roman" panose="02020603050405020304" pitchFamily="18" charset="0"/>
                    </a:defRPr>
                  </a:lvl5pPr>
                  <a:lvl6pPr marL="2743200" eaLnBrk="0" fontAlgn="base" hangingPunct="0">
                    <a:spcBef>
                      <a:spcPct val="0"/>
                    </a:spcBef>
                    <a:spcAft>
                      <a:spcPct val="0"/>
                    </a:spcAft>
                    <a:defRPr sz="2400">
                      <a:solidFill>
                        <a:schemeClr val="tx1"/>
                      </a:solidFill>
                      <a:latin typeface="Times New Roman" panose="02020603050405020304" pitchFamily="18" charset="0"/>
                    </a:defRPr>
                  </a:lvl6pPr>
                  <a:lvl7pPr marL="3200400" eaLnBrk="0" fontAlgn="base" hangingPunct="0">
                    <a:spcBef>
                      <a:spcPct val="0"/>
                    </a:spcBef>
                    <a:spcAft>
                      <a:spcPct val="0"/>
                    </a:spcAft>
                    <a:defRPr sz="2400">
                      <a:solidFill>
                        <a:schemeClr val="tx1"/>
                      </a:solidFill>
                      <a:latin typeface="Times New Roman" panose="02020603050405020304" pitchFamily="18" charset="0"/>
                    </a:defRPr>
                  </a:lvl7pPr>
                  <a:lvl8pPr marL="3657600" eaLnBrk="0" fontAlgn="base" hangingPunct="0">
                    <a:spcBef>
                      <a:spcPct val="0"/>
                    </a:spcBef>
                    <a:spcAft>
                      <a:spcPct val="0"/>
                    </a:spcAft>
                    <a:defRPr sz="2400">
                      <a:solidFill>
                        <a:schemeClr val="tx1"/>
                      </a:solidFill>
                      <a:latin typeface="Times New Roman" panose="02020603050405020304" pitchFamily="18" charset="0"/>
                    </a:defRPr>
                  </a:lvl8pPr>
                  <a:lvl9pPr marL="41148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70000"/>
                    </a:lnSpc>
                  </a:pPr>
                  <a:r>
                    <a:rPr lang="de-DE" altLang="en-US" sz="800">
                      <a:latin typeface="Arial" panose="020B0604020202020204" pitchFamily="34" charset="0"/>
                    </a:rPr>
                    <a:t>From </a:t>
                  </a:r>
                </a:p>
                <a:p>
                  <a:pPr>
                    <a:lnSpc>
                      <a:spcPct val="70000"/>
                    </a:lnSpc>
                  </a:pPr>
                  <a:r>
                    <a:rPr lang="de-DE" altLang="en-US" sz="800">
                      <a:latin typeface="Arial" panose="020B0604020202020204" pitchFamily="34" charset="0"/>
                    </a:rPr>
                    <a:t>PLC 1</a:t>
                  </a:r>
                </a:p>
              </p:txBody>
            </p:sp>
          </p:grpSp>
        </p:grpSp>
        <p:grpSp>
          <p:nvGrpSpPr>
            <p:cNvPr id="120" name="Group 23">
              <a:extLst>
                <a:ext uri="{FF2B5EF4-FFF2-40B4-BE49-F238E27FC236}">
                  <a16:creationId xmlns:a16="http://schemas.microsoft.com/office/drawing/2014/main" id="{78E53ADA-927A-4372-AB5D-FC4CF74DAD92}"/>
                </a:ext>
              </a:extLst>
            </p:cNvPr>
            <p:cNvGrpSpPr>
              <a:grpSpLocks/>
            </p:cNvGrpSpPr>
            <p:nvPr/>
          </p:nvGrpSpPr>
          <p:grpSpPr bwMode="auto">
            <a:xfrm>
              <a:off x="1985963" y="2286000"/>
              <a:ext cx="2652712" cy="684213"/>
              <a:chOff x="1251" y="1412"/>
              <a:chExt cx="1671" cy="431"/>
            </a:xfrm>
          </p:grpSpPr>
          <p:sp>
            <p:nvSpPr>
              <p:cNvPr id="202" name="Line 24">
                <a:extLst>
                  <a:ext uri="{FF2B5EF4-FFF2-40B4-BE49-F238E27FC236}">
                    <a16:creationId xmlns:a16="http://schemas.microsoft.com/office/drawing/2014/main" id="{367DD4C6-E57D-4942-9862-48A5A6EA67F1}"/>
                  </a:ext>
                </a:extLst>
              </p:cNvPr>
              <p:cNvSpPr>
                <a:spLocks noChangeShapeType="1"/>
              </p:cNvSpPr>
              <p:nvPr/>
            </p:nvSpPr>
            <p:spPr bwMode="auto">
              <a:xfrm flipH="1">
                <a:off x="1309" y="1843"/>
                <a:ext cx="1613" cy="0"/>
              </a:xfrm>
              <a:prstGeom prst="line">
                <a:avLst/>
              </a:prstGeom>
              <a:noFill/>
              <a:ln w="28575">
                <a:solidFill>
                  <a:srgbClr val="FF0000"/>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53882" dir="2700000" algn="ctr" rotWithShape="0">
                        <a:schemeClr val="bg2"/>
                      </a:outerShdw>
                    </a:effectLst>
                  </a14:hiddenEffects>
                </a:ext>
              </a:extLst>
            </p:spPr>
            <p:txBody>
              <a:bodyPr anchor="ctr">
                <a:spAutoFit/>
              </a:bodyPr>
              <a:lstStyle/>
              <a:p>
                <a:endParaRPr lang="en-ID"/>
              </a:p>
            </p:txBody>
          </p:sp>
          <p:grpSp>
            <p:nvGrpSpPr>
              <p:cNvPr id="203" name="Group 25">
                <a:extLst>
                  <a:ext uri="{FF2B5EF4-FFF2-40B4-BE49-F238E27FC236}">
                    <a16:creationId xmlns:a16="http://schemas.microsoft.com/office/drawing/2014/main" id="{EA178C0B-E016-4AD9-BA58-009B84D7E50B}"/>
                  </a:ext>
                </a:extLst>
              </p:cNvPr>
              <p:cNvGrpSpPr>
                <a:grpSpLocks/>
              </p:cNvGrpSpPr>
              <p:nvPr/>
            </p:nvGrpSpPr>
            <p:grpSpPr bwMode="auto">
              <a:xfrm>
                <a:off x="1251" y="1412"/>
                <a:ext cx="551" cy="310"/>
                <a:chOff x="3764" y="1631"/>
                <a:chExt cx="653" cy="410"/>
              </a:xfrm>
            </p:grpSpPr>
            <p:sp>
              <p:nvSpPr>
                <p:cNvPr id="204" name="Rectangle 26">
                  <a:extLst>
                    <a:ext uri="{FF2B5EF4-FFF2-40B4-BE49-F238E27FC236}">
                      <a16:creationId xmlns:a16="http://schemas.microsoft.com/office/drawing/2014/main" id="{8654E401-1249-4B01-8139-DC4E6885CD0F}"/>
                    </a:ext>
                  </a:extLst>
                </p:cNvPr>
                <p:cNvSpPr>
                  <a:spLocks noChangeArrowheads="1"/>
                </p:cNvSpPr>
                <p:nvPr/>
              </p:nvSpPr>
              <p:spPr bwMode="auto">
                <a:xfrm>
                  <a:off x="3792" y="1631"/>
                  <a:ext cx="624" cy="385"/>
                </a:xfrm>
                <a:prstGeom prst="rect">
                  <a:avLst/>
                </a:prstGeom>
                <a:solidFill>
                  <a:schemeClr val="bg1"/>
                </a:solidFill>
                <a:ln w="12700">
                  <a:solidFill>
                    <a:schemeClr val="tx1"/>
                  </a:solidFill>
                  <a:miter lim="800000"/>
                  <a:headEnd/>
                  <a:tailEnd/>
                </a:ln>
                <a:effectLst>
                  <a:outerShdw dist="53882" dir="2700000" algn="ctr" rotWithShape="0">
                    <a:schemeClr val="bg2"/>
                  </a:outerShdw>
                </a:effectLst>
              </p:spPr>
              <p:txBody>
                <a:bodyPr anchor="ctr">
                  <a:spAutoFit/>
                </a:bodyPr>
                <a:lstStyle/>
                <a:p>
                  <a:endParaRPr lang="en-ID"/>
                </a:p>
              </p:txBody>
            </p:sp>
            <p:sp>
              <p:nvSpPr>
                <p:cNvPr id="205" name="Freeform 27">
                  <a:extLst>
                    <a:ext uri="{FF2B5EF4-FFF2-40B4-BE49-F238E27FC236}">
                      <a16:creationId xmlns:a16="http://schemas.microsoft.com/office/drawing/2014/main" id="{9179737B-055B-4305-BD22-E42F78500B6F}"/>
                    </a:ext>
                  </a:extLst>
                </p:cNvPr>
                <p:cNvSpPr>
                  <a:spLocks/>
                </p:cNvSpPr>
                <p:nvPr/>
              </p:nvSpPr>
              <p:spPr bwMode="auto">
                <a:xfrm>
                  <a:off x="4224" y="1648"/>
                  <a:ext cx="175" cy="176"/>
                </a:xfrm>
                <a:custGeom>
                  <a:avLst/>
                  <a:gdLst>
                    <a:gd name="T0" fmla="*/ 217 w 330"/>
                    <a:gd name="T1" fmla="*/ 341 h 372"/>
                    <a:gd name="T2" fmla="*/ 194 w 330"/>
                    <a:gd name="T3" fmla="*/ 364 h 372"/>
                    <a:gd name="T4" fmla="*/ 180 w 330"/>
                    <a:gd name="T5" fmla="*/ 338 h 372"/>
                    <a:gd name="T6" fmla="*/ 158 w 330"/>
                    <a:gd name="T7" fmla="*/ 364 h 372"/>
                    <a:gd name="T8" fmla="*/ 142 w 330"/>
                    <a:gd name="T9" fmla="*/ 338 h 372"/>
                    <a:gd name="T10" fmla="*/ 119 w 330"/>
                    <a:gd name="T11" fmla="*/ 357 h 372"/>
                    <a:gd name="T12" fmla="*/ 106 w 330"/>
                    <a:gd name="T13" fmla="*/ 346 h 372"/>
                    <a:gd name="T14" fmla="*/ 84 w 330"/>
                    <a:gd name="T15" fmla="*/ 359 h 372"/>
                    <a:gd name="T16" fmla="*/ 73 w 330"/>
                    <a:gd name="T17" fmla="*/ 346 h 372"/>
                    <a:gd name="T18" fmla="*/ 56 w 330"/>
                    <a:gd name="T19" fmla="*/ 367 h 372"/>
                    <a:gd name="T20" fmla="*/ 48 w 330"/>
                    <a:gd name="T21" fmla="*/ 336 h 372"/>
                    <a:gd name="T22" fmla="*/ 26 w 330"/>
                    <a:gd name="T23" fmla="*/ 313 h 372"/>
                    <a:gd name="T24" fmla="*/ 11 w 330"/>
                    <a:gd name="T25" fmla="*/ 295 h 372"/>
                    <a:gd name="T26" fmla="*/ 25 w 330"/>
                    <a:gd name="T27" fmla="*/ 279 h 372"/>
                    <a:gd name="T28" fmla="*/ 4 w 330"/>
                    <a:gd name="T29" fmla="*/ 261 h 372"/>
                    <a:gd name="T30" fmla="*/ 36 w 330"/>
                    <a:gd name="T31" fmla="*/ 248 h 372"/>
                    <a:gd name="T32" fmla="*/ 6 w 330"/>
                    <a:gd name="T33" fmla="*/ 233 h 372"/>
                    <a:gd name="T34" fmla="*/ 31 w 330"/>
                    <a:gd name="T35" fmla="*/ 215 h 372"/>
                    <a:gd name="T36" fmla="*/ 20 w 330"/>
                    <a:gd name="T37" fmla="*/ 196 h 372"/>
                    <a:gd name="T38" fmla="*/ 31 w 330"/>
                    <a:gd name="T39" fmla="*/ 175 h 372"/>
                    <a:gd name="T40" fmla="*/ 17 w 330"/>
                    <a:gd name="T41" fmla="*/ 158 h 372"/>
                    <a:gd name="T42" fmla="*/ 37 w 330"/>
                    <a:gd name="T43" fmla="*/ 137 h 372"/>
                    <a:gd name="T44" fmla="*/ 18 w 330"/>
                    <a:gd name="T45" fmla="*/ 121 h 372"/>
                    <a:gd name="T46" fmla="*/ 26 w 330"/>
                    <a:gd name="T47" fmla="*/ 101 h 372"/>
                    <a:gd name="T48" fmla="*/ 18 w 330"/>
                    <a:gd name="T49" fmla="*/ 82 h 372"/>
                    <a:gd name="T50" fmla="*/ 12 w 330"/>
                    <a:gd name="T51" fmla="*/ 67 h 372"/>
                    <a:gd name="T52" fmla="*/ 22 w 330"/>
                    <a:gd name="T53" fmla="*/ 47 h 372"/>
                    <a:gd name="T54" fmla="*/ 54 w 330"/>
                    <a:gd name="T55" fmla="*/ 41 h 372"/>
                    <a:gd name="T56" fmla="*/ 72 w 330"/>
                    <a:gd name="T57" fmla="*/ 8 h 372"/>
                    <a:gd name="T58" fmla="*/ 89 w 330"/>
                    <a:gd name="T59" fmla="*/ 26 h 372"/>
                    <a:gd name="T60" fmla="*/ 108 w 330"/>
                    <a:gd name="T61" fmla="*/ 10 h 372"/>
                    <a:gd name="T62" fmla="*/ 128 w 330"/>
                    <a:gd name="T63" fmla="*/ 28 h 372"/>
                    <a:gd name="T64" fmla="*/ 142 w 330"/>
                    <a:gd name="T65" fmla="*/ 12 h 372"/>
                    <a:gd name="T66" fmla="*/ 159 w 330"/>
                    <a:gd name="T67" fmla="*/ 13 h 372"/>
                    <a:gd name="T68" fmla="*/ 175 w 330"/>
                    <a:gd name="T69" fmla="*/ 15 h 372"/>
                    <a:gd name="T70" fmla="*/ 197 w 330"/>
                    <a:gd name="T71" fmla="*/ 12 h 372"/>
                    <a:gd name="T72" fmla="*/ 211 w 330"/>
                    <a:gd name="T73" fmla="*/ 16 h 372"/>
                    <a:gd name="T74" fmla="*/ 231 w 330"/>
                    <a:gd name="T75" fmla="*/ 12 h 372"/>
                    <a:gd name="T76" fmla="*/ 248 w 330"/>
                    <a:gd name="T77" fmla="*/ 15 h 372"/>
                    <a:gd name="T78" fmla="*/ 270 w 330"/>
                    <a:gd name="T79" fmla="*/ 12 h 372"/>
                    <a:gd name="T80" fmla="*/ 281 w 330"/>
                    <a:gd name="T81" fmla="*/ 23 h 372"/>
                    <a:gd name="T82" fmla="*/ 297 w 330"/>
                    <a:gd name="T83" fmla="*/ 10 h 372"/>
                    <a:gd name="T84" fmla="*/ 295 w 330"/>
                    <a:gd name="T85" fmla="*/ 47 h 372"/>
                    <a:gd name="T86" fmla="*/ 325 w 330"/>
                    <a:gd name="T87" fmla="*/ 57 h 372"/>
                    <a:gd name="T88" fmla="*/ 300 w 330"/>
                    <a:gd name="T89" fmla="*/ 73 h 372"/>
                    <a:gd name="T90" fmla="*/ 323 w 330"/>
                    <a:gd name="T91" fmla="*/ 90 h 372"/>
                    <a:gd name="T92" fmla="*/ 309 w 330"/>
                    <a:gd name="T93" fmla="*/ 104 h 372"/>
                    <a:gd name="T94" fmla="*/ 314 w 330"/>
                    <a:gd name="T95" fmla="*/ 121 h 372"/>
                    <a:gd name="T96" fmla="*/ 319 w 330"/>
                    <a:gd name="T97" fmla="*/ 139 h 372"/>
                    <a:gd name="T98" fmla="*/ 306 w 330"/>
                    <a:gd name="T99" fmla="*/ 153 h 372"/>
                    <a:gd name="T100" fmla="*/ 312 w 330"/>
                    <a:gd name="T101" fmla="*/ 178 h 372"/>
                    <a:gd name="T102" fmla="*/ 311 w 330"/>
                    <a:gd name="T103" fmla="*/ 192 h 372"/>
                    <a:gd name="T104" fmla="*/ 306 w 330"/>
                    <a:gd name="T105" fmla="*/ 215 h 372"/>
                    <a:gd name="T106" fmla="*/ 314 w 330"/>
                    <a:gd name="T107" fmla="*/ 233 h 372"/>
                    <a:gd name="T108" fmla="*/ 312 w 330"/>
                    <a:gd name="T109" fmla="*/ 251 h 372"/>
                    <a:gd name="T110" fmla="*/ 319 w 330"/>
                    <a:gd name="T111" fmla="*/ 269 h 372"/>
                    <a:gd name="T112" fmla="*/ 306 w 330"/>
                    <a:gd name="T113" fmla="*/ 287 h 372"/>
                    <a:gd name="T114" fmla="*/ 316 w 330"/>
                    <a:gd name="T115" fmla="*/ 303 h 372"/>
                    <a:gd name="T116" fmla="*/ 306 w 330"/>
                    <a:gd name="T117" fmla="*/ 323 h 372"/>
                    <a:gd name="T118" fmla="*/ 286 w 330"/>
                    <a:gd name="T119" fmla="*/ 346 h 372"/>
                    <a:gd name="T120" fmla="*/ 272 w 330"/>
                    <a:gd name="T121" fmla="*/ 368 h 372"/>
                    <a:gd name="T122" fmla="*/ 253 w 330"/>
                    <a:gd name="T123" fmla="*/ 339 h 372"/>
                    <a:gd name="T124" fmla="*/ 231 w 330"/>
                    <a:gd name="T125" fmla="*/ 370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30" h="372">
                      <a:moveTo>
                        <a:pt x="225" y="372"/>
                      </a:moveTo>
                      <a:lnTo>
                        <a:pt x="223" y="370"/>
                      </a:lnTo>
                      <a:lnTo>
                        <a:pt x="223" y="368"/>
                      </a:lnTo>
                      <a:lnTo>
                        <a:pt x="223" y="367"/>
                      </a:lnTo>
                      <a:lnTo>
                        <a:pt x="223" y="365"/>
                      </a:lnTo>
                      <a:lnTo>
                        <a:pt x="222" y="364"/>
                      </a:lnTo>
                      <a:lnTo>
                        <a:pt x="222" y="362"/>
                      </a:lnTo>
                      <a:lnTo>
                        <a:pt x="222" y="360"/>
                      </a:lnTo>
                      <a:lnTo>
                        <a:pt x="222" y="359"/>
                      </a:lnTo>
                      <a:lnTo>
                        <a:pt x="222" y="357"/>
                      </a:lnTo>
                      <a:lnTo>
                        <a:pt x="222" y="355"/>
                      </a:lnTo>
                      <a:lnTo>
                        <a:pt x="220" y="354"/>
                      </a:lnTo>
                      <a:lnTo>
                        <a:pt x="220" y="352"/>
                      </a:lnTo>
                      <a:lnTo>
                        <a:pt x="220" y="351"/>
                      </a:lnTo>
                      <a:lnTo>
                        <a:pt x="220" y="349"/>
                      </a:lnTo>
                      <a:lnTo>
                        <a:pt x="220" y="347"/>
                      </a:lnTo>
                      <a:lnTo>
                        <a:pt x="219" y="346"/>
                      </a:lnTo>
                      <a:lnTo>
                        <a:pt x="219" y="344"/>
                      </a:lnTo>
                      <a:lnTo>
                        <a:pt x="219" y="342"/>
                      </a:lnTo>
                      <a:lnTo>
                        <a:pt x="219" y="341"/>
                      </a:lnTo>
                      <a:lnTo>
                        <a:pt x="217" y="341"/>
                      </a:lnTo>
                      <a:lnTo>
                        <a:pt x="217" y="339"/>
                      </a:lnTo>
                      <a:lnTo>
                        <a:pt x="217" y="341"/>
                      </a:lnTo>
                      <a:lnTo>
                        <a:pt x="215" y="341"/>
                      </a:lnTo>
                      <a:lnTo>
                        <a:pt x="215" y="342"/>
                      </a:lnTo>
                      <a:lnTo>
                        <a:pt x="214" y="342"/>
                      </a:lnTo>
                      <a:lnTo>
                        <a:pt x="214" y="344"/>
                      </a:lnTo>
                      <a:lnTo>
                        <a:pt x="212" y="344"/>
                      </a:lnTo>
                      <a:lnTo>
                        <a:pt x="212" y="346"/>
                      </a:lnTo>
                      <a:lnTo>
                        <a:pt x="211" y="347"/>
                      </a:lnTo>
                      <a:lnTo>
                        <a:pt x="209" y="349"/>
                      </a:lnTo>
                      <a:lnTo>
                        <a:pt x="208" y="351"/>
                      </a:lnTo>
                      <a:lnTo>
                        <a:pt x="208" y="352"/>
                      </a:lnTo>
                      <a:lnTo>
                        <a:pt x="206" y="352"/>
                      </a:lnTo>
                      <a:lnTo>
                        <a:pt x="206" y="354"/>
                      </a:lnTo>
                      <a:lnTo>
                        <a:pt x="205" y="354"/>
                      </a:lnTo>
                      <a:lnTo>
                        <a:pt x="205" y="355"/>
                      </a:lnTo>
                      <a:lnTo>
                        <a:pt x="203" y="357"/>
                      </a:lnTo>
                      <a:lnTo>
                        <a:pt x="201" y="357"/>
                      </a:lnTo>
                      <a:lnTo>
                        <a:pt x="201" y="359"/>
                      </a:lnTo>
                      <a:lnTo>
                        <a:pt x="200" y="360"/>
                      </a:lnTo>
                      <a:lnTo>
                        <a:pt x="198" y="362"/>
                      </a:lnTo>
                      <a:lnTo>
                        <a:pt x="198" y="364"/>
                      </a:lnTo>
                      <a:lnTo>
                        <a:pt x="197" y="364"/>
                      </a:lnTo>
                      <a:lnTo>
                        <a:pt x="195" y="364"/>
                      </a:lnTo>
                      <a:lnTo>
                        <a:pt x="194" y="364"/>
                      </a:lnTo>
                      <a:lnTo>
                        <a:pt x="192" y="364"/>
                      </a:lnTo>
                      <a:lnTo>
                        <a:pt x="192" y="362"/>
                      </a:lnTo>
                      <a:lnTo>
                        <a:pt x="190" y="360"/>
                      </a:lnTo>
                      <a:lnTo>
                        <a:pt x="190" y="359"/>
                      </a:lnTo>
                      <a:lnTo>
                        <a:pt x="189" y="357"/>
                      </a:lnTo>
                      <a:lnTo>
                        <a:pt x="189" y="355"/>
                      </a:lnTo>
                      <a:lnTo>
                        <a:pt x="189" y="354"/>
                      </a:lnTo>
                      <a:lnTo>
                        <a:pt x="187" y="354"/>
                      </a:lnTo>
                      <a:lnTo>
                        <a:pt x="187" y="352"/>
                      </a:lnTo>
                      <a:lnTo>
                        <a:pt x="187" y="351"/>
                      </a:lnTo>
                      <a:lnTo>
                        <a:pt x="187" y="349"/>
                      </a:lnTo>
                      <a:lnTo>
                        <a:pt x="187" y="347"/>
                      </a:lnTo>
                      <a:lnTo>
                        <a:pt x="186" y="346"/>
                      </a:lnTo>
                      <a:lnTo>
                        <a:pt x="186" y="344"/>
                      </a:lnTo>
                      <a:lnTo>
                        <a:pt x="186" y="342"/>
                      </a:lnTo>
                      <a:lnTo>
                        <a:pt x="186" y="341"/>
                      </a:lnTo>
                      <a:lnTo>
                        <a:pt x="186" y="339"/>
                      </a:lnTo>
                      <a:lnTo>
                        <a:pt x="186" y="338"/>
                      </a:lnTo>
                      <a:lnTo>
                        <a:pt x="184" y="336"/>
                      </a:lnTo>
                      <a:lnTo>
                        <a:pt x="183" y="336"/>
                      </a:lnTo>
                      <a:lnTo>
                        <a:pt x="183" y="338"/>
                      </a:lnTo>
                      <a:lnTo>
                        <a:pt x="181" y="338"/>
                      </a:lnTo>
                      <a:lnTo>
                        <a:pt x="180" y="338"/>
                      </a:lnTo>
                      <a:lnTo>
                        <a:pt x="178" y="339"/>
                      </a:lnTo>
                      <a:lnTo>
                        <a:pt x="178" y="341"/>
                      </a:lnTo>
                      <a:lnTo>
                        <a:pt x="176" y="342"/>
                      </a:lnTo>
                      <a:lnTo>
                        <a:pt x="176" y="344"/>
                      </a:lnTo>
                      <a:lnTo>
                        <a:pt x="175" y="346"/>
                      </a:lnTo>
                      <a:lnTo>
                        <a:pt x="175" y="347"/>
                      </a:lnTo>
                      <a:lnTo>
                        <a:pt x="173" y="347"/>
                      </a:lnTo>
                      <a:lnTo>
                        <a:pt x="173" y="349"/>
                      </a:lnTo>
                      <a:lnTo>
                        <a:pt x="173" y="351"/>
                      </a:lnTo>
                      <a:lnTo>
                        <a:pt x="172" y="351"/>
                      </a:lnTo>
                      <a:lnTo>
                        <a:pt x="172" y="352"/>
                      </a:lnTo>
                      <a:lnTo>
                        <a:pt x="170" y="354"/>
                      </a:lnTo>
                      <a:lnTo>
                        <a:pt x="169" y="355"/>
                      </a:lnTo>
                      <a:lnTo>
                        <a:pt x="169" y="357"/>
                      </a:lnTo>
                      <a:lnTo>
                        <a:pt x="167" y="357"/>
                      </a:lnTo>
                      <a:lnTo>
                        <a:pt x="167" y="359"/>
                      </a:lnTo>
                      <a:lnTo>
                        <a:pt x="165" y="359"/>
                      </a:lnTo>
                      <a:lnTo>
                        <a:pt x="165" y="360"/>
                      </a:lnTo>
                      <a:lnTo>
                        <a:pt x="164" y="362"/>
                      </a:lnTo>
                      <a:lnTo>
                        <a:pt x="162" y="364"/>
                      </a:lnTo>
                      <a:lnTo>
                        <a:pt x="161" y="364"/>
                      </a:lnTo>
                      <a:lnTo>
                        <a:pt x="159" y="364"/>
                      </a:lnTo>
                      <a:lnTo>
                        <a:pt x="158" y="364"/>
                      </a:lnTo>
                      <a:lnTo>
                        <a:pt x="156" y="364"/>
                      </a:lnTo>
                      <a:lnTo>
                        <a:pt x="154" y="360"/>
                      </a:lnTo>
                      <a:lnTo>
                        <a:pt x="154" y="359"/>
                      </a:lnTo>
                      <a:lnTo>
                        <a:pt x="154" y="355"/>
                      </a:lnTo>
                      <a:lnTo>
                        <a:pt x="153" y="354"/>
                      </a:lnTo>
                      <a:lnTo>
                        <a:pt x="153" y="352"/>
                      </a:lnTo>
                      <a:lnTo>
                        <a:pt x="153" y="349"/>
                      </a:lnTo>
                      <a:lnTo>
                        <a:pt x="153" y="347"/>
                      </a:lnTo>
                      <a:lnTo>
                        <a:pt x="151" y="346"/>
                      </a:lnTo>
                      <a:lnTo>
                        <a:pt x="151" y="344"/>
                      </a:lnTo>
                      <a:lnTo>
                        <a:pt x="151" y="342"/>
                      </a:lnTo>
                      <a:lnTo>
                        <a:pt x="151" y="341"/>
                      </a:lnTo>
                      <a:lnTo>
                        <a:pt x="150" y="339"/>
                      </a:lnTo>
                      <a:lnTo>
                        <a:pt x="150" y="338"/>
                      </a:lnTo>
                      <a:lnTo>
                        <a:pt x="150" y="336"/>
                      </a:lnTo>
                      <a:lnTo>
                        <a:pt x="148" y="334"/>
                      </a:lnTo>
                      <a:lnTo>
                        <a:pt x="148" y="333"/>
                      </a:lnTo>
                      <a:lnTo>
                        <a:pt x="147" y="333"/>
                      </a:lnTo>
                      <a:lnTo>
                        <a:pt x="145" y="334"/>
                      </a:lnTo>
                      <a:lnTo>
                        <a:pt x="145" y="336"/>
                      </a:lnTo>
                      <a:lnTo>
                        <a:pt x="144" y="336"/>
                      </a:lnTo>
                      <a:lnTo>
                        <a:pt x="144" y="338"/>
                      </a:lnTo>
                      <a:lnTo>
                        <a:pt x="142" y="338"/>
                      </a:lnTo>
                      <a:lnTo>
                        <a:pt x="142" y="339"/>
                      </a:lnTo>
                      <a:lnTo>
                        <a:pt x="140" y="341"/>
                      </a:lnTo>
                      <a:lnTo>
                        <a:pt x="140" y="342"/>
                      </a:lnTo>
                      <a:lnTo>
                        <a:pt x="139" y="342"/>
                      </a:lnTo>
                      <a:lnTo>
                        <a:pt x="139" y="344"/>
                      </a:lnTo>
                      <a:lnTo>
                        <a:pt x="137" y="344"/>
                      </a:lnTo>
                      <a:lnTo>
                        <a:pt x="137" y="346"/>
                      </a:lnTo>
                      <a:lnTo>
                        <a:pt x="136" y="347"/>
                      </a:lnTo>
                      <a:lnTo>
                        <a:pt x="134" y="349"/>
                      </a:lnTo>
                      <a:lnTo>
                        <a:pt x="134" y="351"/>
                      </a:lnTo>
                      <a:lnTo>
                        <a:pt x="133" y="351"/>
                      </a:lnTo>
                      <a:lnTo>
                        <a:pt x="133" y="352"/>
                      </a:lnTo>
                      <a:lnTo>
                        <a:pt x="131" y="354"/>
                      </a:lnTo>
                      <a:lnTo>
                        <a:pt x="129" y="355"/>
                      </a:lnTo>
                      <a:lnTo>
                        <a:pt x="129" y="357"/>
                      </a:lnTo>
                      <a:lnTo>
                        <a:pt x="128" y="357"/>
                      </a:lnTo>
                      <a:lnTo>
                        <a:pt x="128" y="359"/>
                      </a:lnTo>
                      <a:lnTo>
                        <a:pt x="126" y="359"/>
                      </a:lnTo>
                      <a:lnTo>
                        <a:pt x="125" y="359"/>
                      </a:lnTo>
                      <a:lnTo>
                        <a:pt x="123" y="359"/>
                      </a:lnTo>
                      <a:lnTo>
                        <a:pt x="122" y="359"/>
                      </a:lnTo>
                      <a:lnTo>
                        <a:pt x="120" y="359"/>
                      </a:lnTo>
                      <a:lnTo>
                        <a:pt x="119" y="357"/>
                      </a:lnTo>
                      <a:lnTo>
                        <a:pt x="119" y="355"/>
                      </a:lnTo>
                      <a:lnTo>
                        <a:pt x="119" y="354"/>
                      </a:lnTo>
                      <a:lnTo>
                        <a:pt x="119" y="352"/>
                      </a:lnTo>
                      <a:lnTo>
                        <a:pt x="119" y="351"/>
                      </a:lnTo>
                      <a:lnTo>
                        <a:pt x="119" y="349"/>
                      </a:lnTo>
                      <a:lnTo>
                        <a:pt x="119" y="347"/>
                      </a:lnTo>
                      <a:lnTo>
                        <a:pt x="119" y="346"/>
                      </a:lnTo>
                      <a:lnTo>
                        <a:pt x="117" y="344"/>
                      </a:lnTo>
                      <a:lnTo>
                        <a:pt x="117" y="342"/>
                      </a:lnTo>
                      <a:lnTo>
                        <a:pt x="117" y="341"/>
                      </a:lnTo>
                      <a:lnTo>
                        <a:pt x="117" y="339"/>
                      </a:lnTo>
                      <a:lnTo>
                        <a:pt x="117" y="338"/>
                      </a:lnTo>
                      <a:lnTo>
                        <a:pt x="117" y="336"/>
                      </a:lnTo>
                      <a:lnTo>
                        <a:pt x="115" y="334"/>
                      </a:lnTo>
                      <a:lnTo>
                        <a:pt x="115" y="333"/>
                      </a:lnTo>
                      <a:lnTo>
                        <a:pt x="114" y="334"/>
                      </a:lnTo>
                      <a:lnTo>
                        <a:pt x="112" y="336"/>
                      </a:lnTo>
                      <a:lnTo>
                        <a:pt x="112" y="338"/>
                      </a:lnTo>
                      <a:lnTo>
                        <a:pt x="111" y="339"/>
                      </a:lnTo>
                      <a:lnTo>
                        <a:pt x="109" y="341"/>
                      </a:lnTo>
                      <a:lnTo>
                        <a:pt x="109" y="342"/>
                      </a:lnTo>
                      <a:lnTo>
                        <a:pt x="108" y="344"/>
                      </a:lnTo>
                      <a:lnTo>
                        <a:pt x="106" y="346"/>
                      </a:lnTo>
                      <a:lnTo>
                        <a:pt x="104" y="347"/>
                      </a:lnTo>
                      <a:lnTo>
                        <a:pt x="104" y="349"/>
                      </a:lnTo>
                      <a:lnTo>
                        <a:pt x="103" y="349"/>
                      </a:lnTo>
                      <a:lnTo>
                        <a:pt x="103" y="351"/>
                      </a:lnTo>
                      <a:lnTo>
                        <a:pt x="101" y="352"/>
                      </a:lnTo>
                      <a:lnTo>
                        <a:pt x="101" y="354"/>
                      </a:lnTo>
                      <a:lnTo>
                        <a:pt x="100" y="354"/>
                      </a:lnTo>
                      <a:lnTo>
                        <a:pt x="100" y="355"/>
                      </a:lnTo>
                      <a:lnTo>
                        <a:pt x="98" y="355"/>
                      </a:lnTo>
                      <a:lnTo>
                        <a:pt x="98" y="357"/>
                      </a:lnTo>
                      <a:lnTo>
                        <a:pt x="97" y="357"/>
                      </a:lnTo>
                      <a:lnTo>
                        <a:pt x="97" y="359"/>
                      </a:lnTo>
                      <a:lnTo>
                        <a:pt x="95" y="360"/>
                      </a:lnTo>
                      <a:lnTo>
                        <a:pt x="93" y="360"/>
                      </a:lnTo>
                      <a:lnTo>
                        <a:pt x="93" y="362"/>
                      </a:lnTo>
                      <a:lnTo>
                        <a:pt x="92" y="364"/>
                      </a:lnTo>
                      <a:lnTo>
                        <a:pt x="90" y="364"/>
                      </a:lnTo>
                      <a:lnTo>
                        <a:pt x="89" y="364"/>
                      </a:lnTo>
                      <a:lnTo>
                        <a:pt x="87" y="364"/>
                      </a:lnTo>
                      <a:lnTo>
                        <a:pt x="86" y="364"/>
                      </a:lnTo>
                      <a:lnTo>
                        <a:pt x="86" y="362"/>
                      </a:lnTo>
                      <a:lnTo>
                        <a:pt x="86" y="360"/>
                      </a:lnTo>
                      <a:lnTo>
                        <a:pt x="84" y="359"/>
                      </a:lnTo>
                      <a:lnTo>
                        <a:pt x="84" y="357"/>
                      </a:lnTo>
                      <a:lnTo>
                        <a:pt x="84" y="355"/>
                      </a:lnTo>
                      <a:lnTo>
                        <a:pt x="84" y="354"/>
                      </a:lnTo>
                      <a:lnTo>
                        <a:pt x="84" y="352"/>
                      </a:lnTo>
                      <a:lnTo>
                        <a:pt x="84" y="351"/>
                      </a:lnTo>
                      <a:lnTo>
                        <a:pt x="84" y="349"/>
                      </a:lnTo>
                      <a:lnTo>
                        <a:pt x="84" y="347"/>
                      </a:lnTo>
                      <a:lnTo>
                        <a:pt x="84" y="346"/>
                      </a:lnTo>
                      <a:lnTo>
                        <a:pt x="84" y="344"/>
                      </a:lnTo>
                      <a:lnTo>
                        <a:pt x="84" y="342"/>
                      </a:lnTo>
                      <a:lnTo>
                        <a:pt x="84" y="341"/>
                      </a:lnTo>
                      <a:lnTo>
                        <a:pt x="84" y="339"/>
                      </a:lnTo>
                      <a:lnTo>
                        <a:pt x="84" y="338"/>
                      </a:lnTo>
                      <a:lnTo>
                        <a:pt x="83" y="338"/>
                      </a:lnTo>
                      <a:lnTo>
                        <a:pt x="81" y="338"/>
                      </a:lnTo>
                      <a:lnTo>
                        <a:pt x="81" y="339"/>
                      </a:lnTo>
                      <a:lnTo>
                        <a:pt x="79" y="339"/>
                      </a:lnTo>
                      <a:lnTo>
                        <a:pt x="78" y="339"/>
                      </a:lnTo>
                      <a:lnTo>
                        <a:pt x="78" y="341"/>
                      </a:lnTo>
                      <a:lnTo>
                        <a:pt x="76" y="341"/>
                      </a:lnTo>
                      <a:lnTo>
                        <a:pt x="76" y="342"/>
                      </a:lnTo>
                      <a:lnTo>
                        <a:pt x="75" y="344"/>
                      </a:lnTo>
                      <a:lnTo>
                        <a:pt x="73" y="346"/>
                      </a:lnTo>
                      <a:lnTo>
                        <a:pt x="73" y="347"/>
                      </a:lnTo>
                      <a:lnTo>
                        <a:pt x="72" y="347"/>
                      </a:lnTo>
                      <a:lnTo>
                        <a:pt x="72" y="349"/>
                      </a:lnTo>
                      <a:lnTo>
                        <a:pt x="70" y="351"/>
                      </a:lnTo>
                      <a:lnTo>
                        <a:pt x="70" y="352"/>
                      </a:lnTo>
                      <a:lnTo>
                        <a:pt x="68" y="352"/>
                      </a:lnTo>
                      <a:lnTo>
                        <a:pt x="68" y="354"/>
                      </a:lnTo>
                      <a:lnTo>
                        <a:pt x="68" y="355"/>
                      </a:lnTo>
                      <a:lnTo>
                        <a:pt x="67" y="355"/>
                      </a:lnTo>
                      <a:lnTo>
                        <a:pt x="67" y="357"/>
                      </a:lnTo>
                      <a:lnTo>
                        <a:pt x="67" y="359"/>
                      </a:lnTo>
                      <a:lnTo>
                        <a:pt x="67" y="360"/>
                      </a:lnTo>
                      <a:lnTo>
                        <a:pt x="65" y="360"/>
                      </a:lnTo>
                      <a:lnTo>
                        <a:pt x="65" y="362"/>
                      </a:lnTo>
                      <a:lnTo>
                        <a:pt x="64" y="362"/>
                      </a:lnTo>
                      <a:lnTo>
                        <a:pt x="62" y="362"/>
                      </a:lnTo>
                      <a:lnTo>
                        <a:pt x="62" y="364"/>
                      </a:lnTo>
                      <a:lnTo>
                        <a:pt x="61" y="364"/>
                      </a:lnTo>
                      <a:lnTo>
                        <a:pt x="61" y="365"/>
                      </a:lnTo>
                      <a:lnTo>
                        <a:pt x="59" y="365"/>
                      </a:lnTo>
                      <a:lnTo>
                        <a:pt x="58" y="365"/>
                      </a:lnTo>
                      <a:lnTo>
                        <a:pt x="58" y="367"/>
                      </a:lnTo>
                      <a:lnTo>
                        <a:pt x="56" y="367"/>
                      </a:lnTo>
                      <a:lnTo>
                        <a:pt x="54" y="367"/>
                      </a:lnTo>
                      <a:lnTo>
                        <a:pt x="53" y="367"/>
                      </a:lnTo>
                      <a:lnTo>
                        <a:pt x="53" y="365"/>
                      </a:lnTo>
                      <a:lnTo>
                        <a:pt x="51" y="365"/>
                      </a:lnTo>
                      <a:lnTo>
                        <a:pt x="51" y="364"/>
                      </a:lnTo>
                      <a:lnTo>
                        <a:pt x="51" y="362"/>
                      </a:lnTo>
                      <a:lnTo>
                        <a:pt x="51" y="360"/>
                      </a:lnTo>
                      <a:lnTo>
                        <a:pt x="50" y="359"/>
                      </a:lnTo>
                      <a:lnTo>
                        <a:pt x="50" y="357"/>
                      </a:lnTo>
                      <a:lnTo>
                        <a:pt x="50" y="355"/>
                      </a:lnTo>
                      <a:lnTo>
                        <a:pt x="50" y="354"/>
                      </a:lnTo>
                      <a:lnTo>
                        <a:pt x="48" y="354"/>
                      </a:lnTo>
                      <a:lnTo>
                        <a:pt x="48" y="352"/>
                      </a:lnTo>
                      <a:lnTo>
                        <a:pt x="48" y="351"/>
                      </a:lnTo>
                      <a:lnTo>
                        <a:pt x="48" y="349"/>
                      </a:lnTo>
                      <a:lnTo>
                        <a:pt x="48" y="347"/>
                      </a:lnTo>
                      <a:lnTo>
                        <a:pt x="48" y="346"/>
                      </a:lnTo>
                      <a:lnTo>
                        <a:pt x="48" y="344"/>
                      </a:lnTo>
                      <a:lnTo>
                        <a:pt x="48" y="342"/>
                      </a:lnTo>
                      <a:lnTo>
                        <a:pt x="48" y="341"/>
                      </a:lnTo>
                      <a:lnTo>
                        <a:pt x="48" y="339"/>
                      </a:lnTo>
                      <a:lnTo>
                        <a:pt x="48" y="338"/>
                      </a:lnTo>
                      <a:lnTo>
                        <a:pt x="48" y="336"/>
                      </a:lnTo>
                      <a:lnTo>
                        <a:pt x="48" y="334"/>
                      </a:lnTo>
                      <a:lnTo>
                        <a:pt x="48" y="333"/>
                      </a:lnTo>
                      <a:lnTo>
                        <a:pt x="48" y="331"/>
                      </a:lnTo>
                      <a:lnTo>
                        <a:pt x="48" y="329"/>
                      </a:lnTo>
                      <a:lnTo>
                        <a:pt x="48" y="328"/>
                      </a:lnTo>
                      <a:lnTo>
                        <a:pt x="48" y="326"/>
                      </a:lnTo>
                      <a:lnTo>
                        <a:pt x="47" y="324"/>
                      </a:lnTo>
                      <a:lnTo>
                        <a:pt x="47" y="323"/>
                      </a:lnTo>
                      <a:lnTo>
                        <a:pt x="47" y="321"/>
                      </a:lnTo>
                      <a:lnTo>
                        <a:pt x="45" y="320"/>
                      </a:lnTo>
                      <a:lnTo>
                        <a:pt x="43" y="320"/>
                      </a:lnTo>
                      <a:lnTo>
                        <a:pt x="42" y="318"/>
                      </a:lnTo>
                      <a:lnTo>
                        <a:pt x="40" y="318"/>
                      </a:lnTo>
                      <a:lnTo>
                        <a:pt x="39" y="318"/>
                      </a:lnTo>
                      <a:lnTo>
                        <a:pt x="37" y="318"/>
                      </a:lnTo>
                      <a:lnTo>
                        <a:pt x="37" y="316"/>
                      </a:lnTo>
                      <a:lnTo>
                        <a:pt x="36" y="316"/>
                      </a:lnTo>
                      <a:lnTo>
                        <a:pt x="34" y="316"/>
                      </a:lnTo>
                      <a:lnTo>
                        <a:pt x="33" y="315"/>
                      </a:lnTo>
                      <a:lnTo>
                        <a:pt x="31" y="315"/>
                      </a:lnTo>
                      <a:lnTo>
                        <a:pt x="29" y="315"/>
                      </a:lnTo>
                      <a:lnTo>
                        <a:pt x="28" y="315"/>
                      </a:lnTo>
                      <a:lnTo>
                        <a:pt x="26" y="313"/>
                      </a:lnTo>
                      <a:lnTo>
                        <a:pt x="25" y="313"/>
                      </a:lnTo>
                      <a:lnTo>
                        <a:pt x="23" y="311"/>
                      </a:lnTo>
                      <a:lnTo>
                        <a:pt x="22" y="311"/>
                      </a:lnTo>
                      <a:lnTo>
                        <a:pt x="20" y="311"/>
                      </a:lnTo>
                      <a:lnTo>
                        <a:pt x="18" y="310"/>
                      </a:lnTo>
                      <a:lnTo>
                        <a:pt x="17" y="310"/>
                      </a:lnTo>
                      <a:lnTo>
                        <a:pt x="15" y="310"/>
                      </a:lnTo>
                      <a:lnTo>
                        <a:pt x="14" y="308"/>
                      </a:lnTo>
                      <a:lnTo>
                        <a:pt x="12" y="308"/>
                      </a:lnTo>
                      <a:lnTo>
                        <a:pt x="11" y="308"/>
                      </a:lnTo>
                      <a:lnTo>
                        <a:pt x="9" y="307"/>
                      </a:lnTo>
                      <a:lnTo>
                        <a:pt x="7" y="307"/>
                      </a:lnTo>
                      <a:lnTo>
                        <a:pt x="6" y="307"/>
                      </a:lnTo>
                      <a:lnTo>
                        <a:pt x="4" y="307"/>
                      </a:lnTo>
                      <a:lnTo>
                        <a:pt x="4" y="305"/>
                      </a:lnTo>
                      <a:lnTo>
                        <a:pt x="4" y="303"/>
                      </a:lnTo>
                      <a:lnTo>
                        <a:pt x="4" y="302"/>
                      </a:lnTo>
                      <a:lnTo>
                        <a:pt x="4" y="300"/>
                      </a:lnTo>
                      <a:lnTo>
                        <a:pt x="4" y="298"/>
                      </a:lnTo>
                      <a:lnTo>
                        <a:pt x="6" y="297"/>
                      </a:lnTo>
                      <a:lnTo>
                        <a:pt x="7" y="297"/>
                      </a:lnTo>
                      <a:lnTo>
                        <a:pt x="9" y="295"/>
                      </a:lnTo>
                      <a:lnTo>
                        <a:pt x="11" y="295"/>
                      </a:lnTo>
                      <a:lnTo>
                        <a:pt x="12" y="293"/>
                      </a:lnTo>
                      <a:lnTo>
                        <a:pt x="14" y="293"/>
                      </a:lnTo>
                      <a:lnTo>
                        <a:pt x="15" y="293"/>
                      </a:lnTo>
                      <a:lnTo>
                        <a:pt x="15" y="292"/>
                      </a:lnTo>
                      <a:lnTo>
                        <a:pt x="17" y="292"/>
                      </a:lnTo>
                      <a:lnTo>
                        <a:pt x="18" y="292"/>
                      </a:lnTo>
                      <a:lnTo>
                        <a:pt x="20" y="290"/>
                      </a:lnTo>
                      <a:lnTo>
                        <a:pt x="22" y="290"/>
                      </a:lnTo>
                      <a:lnTo>
                        <a:pt x="23" y="290"/>
                      </a:lnTo>
                      <a:lnTo>
                        <a:pt x="23" y="289"/>
                      </a:lnTo>
                      <a:lnTo>
                        <a:pt x="25" y="289"/>
                      </a:lnTo>
                      <a:lnTo>
                        <a:pt x="26" y="287"/>
                      </a:lnTo>
                      <a:lnTo>
                        <a:pt x="28" y="287"/>
                      </a:lnTo>
                      <a:lnTo>
                        <a:pt x="28" y="285"/>
                      </a:lnTo>
                      <a:lnTo>
                        <a:pt x="29" y="285"/>
                      </a:lnTo>
                      <a:lnTo>
                        <a:pt x="31" y="284"/>
                      </a:lnTo>
                      <a:lnTo>
                        <a:pt x="33" y="282"/>
                      </a:lnTo>
                      <a:lnTo>
                        <a:pt x="31" y="282"/>
                      </a:lnTo>
                      <a:lnTo>
                        <a:pt x="29" y="280"/>
                      </a:lnTo>
                      <a:lnTo>
                        <a:pt x="28" y="280"/>
                      </a:lnTo>
                      <a:lnTo>
                        <a:pt x="28" y="279"/>
                      </a:lnTo>
                      <a:lnTo>
                        <a:pt x="26" y="279"/>
                      </a:lnTo>
                      <a:lnTo>
                        <a:pt x="25" y="279"/>
                      </a:lnTo>
                      <a:lnTo>
                        <a:pt x="25" y="277"/>
                      </a:lnTo>
                      <a:lnTo>
                        <a:pt x="23" y="277"/>
                      </a:lnTo>
                      <a:lnTo>
                        <a:pt x="22" y="277"/>
                      </a:lnTo>
                      <a:lnTo>
                        <a:pt x="20" y="276"/>
                      </a:lnTo>
                      <a:lnTo>
                        <a:pt x="18" y="276"/>
                      </a:lnTo>
                      <a:lnTo>
                        <a:pt x="17" y="276"/>
                      </a:lnTo>
                      <a:lnTo>
                        <a:pt x="15" y="274"/>
                      </a:lnTo>
                      <a:lnTo>
                        <a:pt x="14" y="274"/>
                      </a:lnTo>
                      <a:lnTo>
                        <a:pt x="12" y="274"/>
                      </a:lnTo>
                      <a:lnTo>
                        <a:pt x="11" y="272"/>
                      </a:lnTo>
                      <a:lnTo>
                        <a:pt x="9" y="272"/>
                      </a:lnTo>
                      <a:lnTo>
                        <a:pt x="7" y="272"/>
                      </a:lnTo>
                      <a:lnTo>
                        <a:pt x="6" y="271"/>
                      </a:lnTo>
                      <a:lnTo>
                        <a:pt x="4" y="271"/>
                      </a:lnTo>
                      <a:lnTo>
                        <a:pt x="1" y="269"/>
                      </a:lnTo>
                      <a:lnTo>
                        <a:pt x="1" y="267"/>
                      </a:lnTo>
                      <a:lnTo>
                        <a:pt x="1" y="266"/>
                      </a:lnTo>
                      <a:lnTo>
                        <a:pt x="0" y="266"/>
                      </a:lnTo>
                      <a:lnTo>
                        <a:pt x="0" y="264"/>
                      </a:lnTo>
                      <a:lnTo>
                        <a:pt x="0" y="263"/>
                      </a:lnTo>
                      <a:lnTo>
                        <a:pt x="1" y="263"/>
                      </a:lnTo>
                      <a:lnTo>
                        <a:pt x="3" y="261"/>
                      </a:lnTo>
                      <a:lnTo>
                        <a:pt x="4" y="261"/>
                      </a:lnTo>
                      <a:lnTo>
                        <a:pt x="6" y="261"/>
                      </a:lnTo>
                      <a:lnTo>
                        <a:pt x="7" y="259"/>
                      </a:lnTo>
                      <a:lnTo>
                        <a:pt x="9" y="259"/>
                      </a:lnTo>
                      <a:lnTo>
                        <a:pt x="11" y="258"/>
                      </a:lnTo>
                      <a:lnTo>
                        <a:pt x="12" y="258"/>
                      </a:lnTo>
                      <a:lnTo>
                        <a:pt x="14" y="258"/>
                      </a:lnTo>
                      <a:lnTo>
                        <a:pt x="15" y="256"/>
                      </a:lnTo>
                      <a:lnTo>
                        <a:pt x="17" y="256"/>
                      </a:lnTo>
                      <a:lnTo>
                        <a:pt x="18" y="256"/>
                      </a:lnTo>
                      <a:lnTo>
                        <a:pt x="20" y="254"/>
                      </a:lnTo>
                      <a:lnTo>
                        <a:pt x="22" y="254"/>
                      </a:lnTo>
                      <a:lnTo>
                        <a:pt x="23" y="254"/>
                      </a:lnTo>
                      <a:lnTo>
                        <a:pt x="25" y="253"/>
                      </a:lnTo>
                      <a:lnTo>
                        <a:pt x="26" y="253"/>
                      </a:lnTo>
                      <a:lnTo>
                        <a:pt x="28" y="253"/>
                      </a:lnTo>
                      <a:lnTo>
                        <a:pt x="29" y="251"/>
                      </a:lnTo>
                      <a:lnTo>
                        <a:pt x="31" y="251"/>
                      </a:lnTo>
                      <a:lnTo>
                        <a:pt x="33" y="251"/>
                      </a:lnTo>
                      <a:lnTo>
                        <a:pt x="34" y="249"/>
                      </a:lnTo>
                      <a:lnTo>
                        <a:pt x="36" y="249"/>
                      </a:lnTo>
                      <a:lnTo>
                        <a:pt x="37" y="249"/>
                      </a:lnTo>
                      <a:lnTo>
                        <a:pt x="37" y="248"/>
                      </a:lnTo>
                      <a:lnTo>
                        <a:pt x="36" y="248"/>
                      </a:lnTo>
                      <a:lnTo>
                        <a:pt x="34" y="248"/>
                      </a:lnTo>
                      <a:lnTo>
                        <a:pt x="34" y="246"/>
                      </a:lnTo>
                      <a:lnTo>
                        <a:pt x="33" y="246"/>
                      </a:lnTo>
                      <a:lnTo>
                        <a:pt x="31" y="245"/>
                      </a:lnTo>
                      <a:lnTo>
                        <a:pt x="29" y="245"/>
                      </a:lnTo>
                      <a:lnTo>
                        <a:pt x="28" y="245"/>
                      </a:lnTo>
                      <a:lnTo>
                        <a:pt x="26" y="243"/>
                      </a:lnTo>
                      <a:lnTo>
                        <a:pt x="25" y="243"/>
                      </a:lnTo>
                      <a:lnTo>
                        <a:pt x="23" y="241"/>
                      </a:lnTo>
                      <a:lnTo>
                        <a:pt x="22" y="241"/>
                      </a:lnTo>
                      <a:lnTo>
                        <a:pt x="20" y="240"/>
                      </a:lnTo>
                      <a:lnTo>
                        <a:pt x="18" y="240"/>
                      </a:lnTo>
                      <a:lnTo>
                        <a:pt x="17" y="240"/>
                      </a:lnTo>
                      <a:lnTo>
                        <a:pt x="17" y="238"/>
                      </a:lnTo>
                      <a:lnTo>
                        <a:pt x="15" y="238"/>
                      </a:lnTo>
                      <a:lnTo>
                        <a:pt x="14" y="238"/>
                      </a:lnTo>
                      <a:lnTo>
                        <a:pt x="14" y="236"/>
                      </a:lnTo>
                      <a:lnTo>
                        <a:pt x="12" y="236"/>
                      </a:lnTo>
                      <a:lnTo>
                        <a:pt x="11" y="236"/>
                      </a:lnTo>
                      <a:lnTo>
                        <a:pt x="11" y="235"/>
                      </a:lnTo>
                      <a:lnTo>
                        <a:pt x="9" y="235"/>
                      </a:lnTo>
                      <a:lnTo>
                        <a:pt x="7" y="233"/>
                      </a:lnTo>
                      <a:lnTo>
                        <a:pt x="6" y="233"/>
                      </a:lnTo>
                      <a:lnTo>
                        <a:pt x="6" y="232"/>
                      </a:lnTo>
                      <a:lnTo>
                        <a:pt x="6" y="230"/>
                      </a:lnTo>
                      <a:lnTo>
                        <a:pt x="6" y="228"/>
                      </a:lnTo>
                      <a:lnTo>
                        <a:pt x="6" y="227"/>
                      </a:lnTo>
                      <a:lnTo>
                        <a:pt x="7" y="225"/>
                      </a:lnTo>
                      <a:lnTo>
                        <a:pt x="9" y="225"/>
                      </a:lnTo>
                      <a:lnTo>
                        <a:pt x="11" y="225"/>
                      </a:lnTo>
                      <a:lnTo>
                        <a:pt x="11" y="223"/>
                      </a:lnTo>
                      <a:lnTo>
                        <a:pt x="12" y="223"/>
                      </a:lnTo>
                      <a:lnTo>
                        <a:pt x="14" y="223"/>
                      </a:lnTo>
                      <a:lnTo>
                        <a:pt x="15" y="222"/>
                      </a:lnTo>
                      <a:lnTo>
                        <a:pt x="17" y="222"/>
                      </a:lnTo>
                      <a:lnTo>
                        <a:pt x="18" y="222"/>
                      </a:lnTo>
                      <a:lnTo>
                        <a:pt x="18" y="220"/>
                      </a:lnTo>
                      <a:lnTo>
                        <a:pt x="20" y="220"/>
                      </a:lnTo>
                      <a:lnTo>
                        <a:pt x="22" y="220"/>
                      </a:lnTo>
                      <a:lnTo>
                        <a:pt x="23" y="220"/>
                      </a:lnTo>
                      <a:lnTo>
                        <a:pt x="23" y="219"/>
                      </a:lnTo>
                      <a:lnTo>
                        <a:pt x="25" y="219"/>
                      </a:lnTo>
                      <a:lnTo>
                        <a:pt x="26" y="217"/>
                      </a:lnTo>
                      <a:lnTo>
                        <a:pt x="28" y="217"/>
                      </a:lnTo>
                      <a:lnTo>
                        <a:pt x="29" y="215"/>
                      </a:lnTo>
                      <a:lnTo>
                        <a:pt x="31" y="215"/>
                      </a:lnTo>
                      <a:lnTo>
                        <a:pt x="33" y="214"/>
                      </a:lnTo>
                      <a:lnTo>
                        <a:pt x="34" y="214"/>
                      </a:lnTo>
                      <a:lnTo>
                        <a:pt x="36" y="212"/>
                      </a:lnTo>
                      <a:lnTo>
                        <a:pt x="37" y="212"/>
                      </a:lnTo>
                      <a:lnTo>
                        <a:pt x="37" y="210"/>
                      </a:lnTo>
                      <a:lnTo>
                        <a:pt x="37" y="209"/>
                      </a:lnTo>
                      <a:lnTo>
                        <a:pt x="36" y="209"/>
                      </a:lnTo>
                      <a:lnTo>
                        <a:pt x="36" y="207"/>
                      </a:lnTo>
                      <a:lnTo>
                        <a:pt x="34" y="207"/>
                      </a:lnTo>
                      <a:lnTo>
                        <a:pt x="34" y="205"/>
                      </a:lnTo>
                      <a:lnTo>
                        <a:pt x="33" y="205"/>
                      </a:lnTo>
                      <a:lnTo>
                        <a:pt x="33" y="204"/>
                      </a:lnTo>
                      <a:lnTo>
                        <a:pt x="31" y="202"/>
                      </a:lnTo>
                      <a:lnTo>
                        <a:pt x="29" y="202"/>
                      </a:lnTo>
                      <a:lnTo>
                        <a:pt x="29" y="201"/>
                      </a:lnTo>
                      <a:lnTo>
                        <a:pt x="28" y="201"/>
                      </a:lnTo>
                      <a:lnTo>
                        <a:pt x="26" y="201"/>
                      </a:lnTo>
                      <a:lnTo>
                        <a:pt x="26" y="199"/>
                      </a:lnTo>
                      <a:lnTo>
                        <a:pt x="25" y="199"/>
                      </a:lnTo>
                      <a:lnTo>
                        <a:pt x="23" y="199"/>
                      </a:lnTo>
                      <a:lnTo>
                        <a:pt x="23" y="197"/>
                      </a:lnTo>
                      <a:lnTo>
                        <a:pt x="22" y="197"/>
                      </a:lnTo>
                      <a:lnTo>
                        <a:pt x="20" y="196"/>
                      </a:lnTo>
                      <a:lnTo>
                        <a:pt x="18" y="196"/>
                      </a:lnTo>
                      <a:lnTo>
                        <a:pt x="17" y="194"/>
                      </a:lnTo>
                      <a:lnTo>
                        <a:pt x="15" y="194"/>
                      </a:lnTo>
                      <a:lnTo>
                        <a:pt x="14" y="194"/>
                      </a:lnTo>
                      <a:lnTo>
                        <a:pt x="14" y="192"/>
                      </a:lnTo>
                      <a:lnTo>
                        <a:pt x="12" y="192"/>
                      </a:lnTo>
                      <a:lnTo>
                        <a:pt x="12" y="191"/>
                      </a:lnTo>
                      <a:lnTo>
                        <a:pt x="12" y="189"/>
                      </a:lnTo>
                      <a:lnTo>
                        <a:pt x="12" y="188"/>
                      </a:lnTo>
                      <a:lnTo>
                        <a:pt x="12" y="186"/>
                      </a:lnTo>
                      <a:lnTo>
                        <a:pt x="12" y="184"/>
                      </a:lnTo>
                      <a:lnTo>
                        <a:pt x="14" y="183"/>
                      </a:lnTo>
                      <a:lnTo>
                        <a:pt x="15" y="183"/>
                      </a:lnTo>
                      <a:lnTo>
                        <a:pt x="17" y="181"/>
                      </a:lnTo>
                      <a:lnTo>
                        <a:pt x="18" y="181"/>
                      </a:lnTo>
                      <a:lnTo>
                        <a:pt x="20" y="179"/>
                      </a:lnTo>
                      <a:lnTo>
                        <a:pt x="22" y="179"/>
                      </a:lnTo>
                      <a:lnTo>
                        <a:pt x="23" y="178"/>
                      </a:lnTo>
                      <a:lnTo>
                        <a:pt x="25" y="178"/>
                      </a:lnTo>
                      <a:lnTo>
                        <a:pt x="26" y="176"/>
                      </a:lnTo>
                      <a:lnTo>
                        <a:pt x="28" y="176"/>
                      </a:lnTo>
                      <a:lnTo>
                        <a:pt x="29" y="175"/>
                      </a:lnTo>
                      <a:lnTo>
                        <a:pt x="31" y="175"/>
                      </a:lnTo>
                      <a:lnTo>
                        <a:pt x="31" y="173"/>
                      </a:lnTo>
                      <a:lnTo>
                        <a:pt x="33" y="173"/>
                      </a:lnTo>
                      <a:lnTo>
                        <a:pt x="34" y="173"/>
                      </a:lnTo>
                      <a:lnTo>
                        <a:pt x="34" y="171"/>
                      </a:lnTo>
                      <a:lnTo>
                        <a:pt x="36" y="171"/>
                      </a:lnTo>
                      <a:lnTo>
                        <a:pt x="36" y="170"/>
                      </a:lnTo>
                      <a:lnTo>
                        <a:pt x="34" y="170"/>
                      </a:lnTo>
                      <a:lnTo>
                        <a:pt x="33" y="170"/>
                      </a:lnTo>
                      <a:lnTo>
                        <a:pt x="33" y="168"/>
                      </a:lnTo>
                      <a:lnTo>
                        <a:pt x="31" y="168"/>
                      </a:lnTo>
                      <a:lnTo>
                        <a:pt x="29" y="168"/>
                      </a:lnTo>
                      <a:lnTo>
                        <a:pt x="29" y="166"/>
                      </a:lnTo>
                      <a:lnTo>
                        <a:pt x="28" y="166"/>
                      </a:lnTo>
                      <a:lnTo>
                        <a:pt x="26" y="165"/>
                      </a:lnTo>
                      <a:lnTo>
                        <a:pt x="25" y="165"/>
                      </a:lnTo>
                      <a:lnTo>
                        <a:pt x="23" y="163"/>
                      </a:lnTo>
                      <a:lnTo>
                        <a:pt x="22" y="163"/>
                      </a:lnTo>
                      <a:lnTo>
                        <a:pt x="22" y="161"/>
                      </a:lnTo>
                      <a:lnTo>
                        <a:pt x="20" y="161"/>
                      </a:lnTo>
                      <a:lnTo>
                        <a:pt x="20" y="160"/>
                      </a:lnTo>
                      <a:lnTo>
                        <a:pt x="18" y="160"/>
                      </a:lnTo>
                      <a:lnTo>
                        <a:pt x="18" y="158"/>
                      </a:lnTo>
                      <a:lnTo>
                        <a:pt x="17" y="158"/>
                      </a:lnTo>
                      <a:lnTo>
                        <a:pt x="17" y="157"/>
                      </a:lnTo>
                      <a:lnTo>
                        <a:pt x="15" y="155"/>
                      </a:lnTo>
                      <a:lnTo>
                        <a:pt x="14" y="153"/>
                      </a:lnTo>
                      <a:lnTo>
                        <a:pt x="15" y="153"/>
                      </a:lnTo>
                      <a:lnTo>
                        <a:pt x="17" y="152"/>
                      </a:lnTo>
                      <a:lnTo>
                        <a:pt x="18" y="152"/>
                      </a:lnTo>
                      <a:lnTo>
                        <a:pt x="18" y="150"/>
                      </a:lnTo>
                      <a:lnTo>
                        <a:pt x="20" y="150"/>
                      </a:lnTo>
                      <a:lnTo>
                        <a:pt x="22" y="148"/>
                      </a:lnTo>
                      <a:lnTo>
                        <a:pt x="23" y="148"/>
                      </a:lnTo>
                      <a:lnTo>
                        <a:pt x="23" y="147"/>
                      </a:lnTo>
                      <a:lnTo>
                        <a:pt x="25" y="147"/>
                      </a:lnTo>
                      <a:lnTo>
                        <a:pt x="25" y="145"/>
                      </a:lnTo>
                      <a:lnTo>
                        <a:pt x="26" y="145"/>
                      </a:lnTo>
                      <a:lnTo>
                        <a:pt x="28" y="145"/>
                      </a:lnTo>
                      <a:lnTo>
                        <a:pt x="28" y="144"/>
                      </a:lnTo>
                      <a:lnTo>
                        <a:pt x="29" y="144"/>
                      </a:lnTo>
                      <a:lnTo>
                        <a:pt x="31" y="142"/>
                      </a:lnTo>
                      <a:lnTo>
                        <a:pt x="33" y="142"/>
                      </a:lnTo>
                      <a:lnTo>
                        <a:pt x="33" y="140"/>
                      </a:lnTo>
                      <a:lnTo>
                        <a:pt x="34" y="140"/>
                      </a:lnTo>
                      <a:lnTo>
                        <a:pt x="36" y="139"/>
                      </a:lnTo>
                      <a:lnTo>
                        <a:pt x="37" y="137"/>
                      </a:lnTo>
                      <a:lnTo>
                        <a:pt x="39" y="137"/>
                      </a:lnTo>
                      <a:lnTo>
                        <a:pt x="39" y="135"/>
                      </a:lnTo>
                      <a:lnTo>
                        <a:pt x="40" y="135"/>
                      </a:lnTo>
                      <a:lnTo>
                        <a:pt x="39" y="135"/>
                      </a:lnTo>
                      <a:lnTo>
                        <a:pt x="37" y="134"/>
                      </a:lnTo>
                      <a:lnTo>
                        <a:pt x="36" y="134"/>
                      </a:lnTo>
                      <a:lnTo>
                        <a:pt x="34" y="134"/>
                      </a:lnTo>
                      <a:lnTo>
                        <a:pt x="34" y="132"/>
                      </a:lnTo>
                      <a:lnTo>
                        <a:pt x="33" y="132"/>
                      </a:lnTo>
                      <a:lnTo>
                        <a:pt x="31" y="132"/>
                      </a:lnTo>
                      <a:lnTo>
                        <a:pt x="29" y="132"/>
                      </a:lnTo>
                      <a:lnTo>
                        <a:pt x="29" y="130"/>
                      </a:lnTo>
                      <a:lnTo>
                        <a:pt x="28" y="130"/>
                      </a:lnTo>
                      <a:lnTo>
                        <a:pt x="26" y="130"/>
                      </a:lnTo>
                      <a:lnTo>
                        <a:pt x="26" y="129"/>
                      </a:lnTo>
                      <a:lnTo>
                        <a:pt x="25" y="129"/>
                      </a:lnTo>
                      <a:lnTo>
                        <a:pt x="23" y="129"/>
                      </a:lnTo>
                      <a:lnTo>
                        <a:pt x="22" y="127"/>
                      </a:lnTo>
                      <a:lnTo>
                        <a:pt x="20" y="127"/>
                      </a:lnTo>
                      <a:lnTo>
                        <a:pt x="18" y="126"/>
                      </a:lnTo>
                      <a:lnTo>
                        <a:pt x="18" y="124"/>
                      </a:lnTo>
                      <a:lnTo>
                        <a:pt x="18" y="122"/>
                      </a:lnTo>
                      <a:lnTo>
                        <a:pt x="18" y="121"/>
                      </a:lnTo>
                      <a:lnTo>
                        <a:pt x="20" y="121"/>
                      </a:lnTo>
                      <a:lnTo>
                        <a:pt x="20" y="119"/>
                      </a:lnTo>
                      <a:lnTo>
                        <a:pt x="22" y="119"/>
                      </a:lnTo>
                      <a:lnTo>
                        <a:pt x="23" y="117"/>
                      </a:lnTo>
                      <a:lnTo>
                        <a:pt x="25" y="116"/>
                      </a:lnTo>
                      <a:lnTo>
                        <a:pt x="26" y="116"/>
                      </a:lnTo>
                      <a:lnTo>
                        <a:pt x="26" y="114"/>
                      </a:lnTo>
                      <a:lnTo>
                        <a:pt x="28" y="114"/>
                      </a:lnTo>
                      <a:lnTo>
                        <a:pt x="29" y="113"/>
                      </a:lnTo>
                      <a:lnTo>
                        <a:pt x="31" y="113"/>
                      </a:lnTo>
                      <a:lnTo>
                        <a:pt x="31" y="111"/>
                      </a:lnTo>
                      <a:lnTo>
                        <a:pt x="33" y="111"/>
                      </a:lnTo>
                      <a:lnTo>
                        <a:pt x="33" y="109"/>
                      </a:lnTo>
                      <a:lnTo>
                        <a:pt x="34" y="109"/>
                      </a:lnTo>
                      <a:lnTo>
                        <a:pt x="33" y="108"/>
                      </a:lnTo>
                      <a:lnTo>
                        <a:pt x="33" y="106"/>
                      </a:lnTo>
                      <a:lnTo>
                        <a:pt x="33" y="104"/>
                      </a:lnTo>
                      <a:lnTo>
                        <a:pt x="31" y="104"/>
                      </a:lnTo>
                      <a:lnTo>
                        <a:pt x="31" y="103"/>
                      </a:lnTo>
                      <a:lnTo>
                        <a:pt x="29" y="103"/>
                      </a:lnTo>
                      <a:lnTo>
                        <a:pt x="28" y="103"/>
                      </a:lnTo>
                      <a:lnTo>
                        <a:pt x="28" y="101"/>
                      </a:lnTo>
                      <a:lnTo>
                        <a:pt x="26" y="101"/>
                      </a:lnTo>
                      <a:lnTo>
                        <a:pt x="25" y="101"/>
                      </a:lnTo>
                      <a:lnTo>
                        <a:pt x="25" y="100"/>
                      </a:lnTo>
                      <a:lnTo>
                        <a:pt x="23" y="100"/>
                      </a:lnTo>
                      <a:lnTo>
                        <a:pt x="22" y="100"/>
                      </a:lnTo>
                      <a:lnTo>
                        <a:pt x="22" y="98"/>
                      </a:lnTo>
                      <a:lnTo>
                        <a:pt x="20" y="98"/>
                      </a:lnTo>
                      <a:lnTo>
                        <a:pt x="18" y="98"/>
                      </a:lnTo>
                      <a:lnTo>
                        <a:pt x="18" y="96"/>
                      </a:lnTo>
                      <a:lnTo>
                        <a:pt x="17" y="96"/>
                      </a:lnTo>
                      <a:lnTo>
                        <a:pt x="15" y="96"/>
                      </a:lnTo>
                      <a:lnTo>
                        <a:pt x="15" y="95"/>
                      </a:lnTo>
                      <a:lnTo>
                        <a:pt x="14" y="95"/>
                      </a:lnTo>
                      <a:lnTo>
                        <a:pt x="12" y="95"/>
                      </a:lnTo>
                      <a:lnTo>
                        <a:pt x="12" y="93"/>
                      </a:lnTo>
                      <a:lnTo>
                        <a:pt x="12" y="91"/>
                      </a:lnTo>
                      <a:lnTo>
                        <a:pt x="12" y="90"/>
                      </a:lnTo>
                      <a:lnTo>
                        <a:pt x="12" y="88"/>
                      </a:lnTo>
                      <a:lnTo>
                        <a:pt x="12" y="86"/>
                      </a:lnTo>
                      <a:lnTo>
                        <a:pt x="14" y="85"/>
                      </a:lnTo>
                      <a:lnTo>
                        <a:pt x="15" y="85"/>
                      </a:lnTo>
                      <a:lnTo>
                        <a:pt x="17" y="83"/>
                      </a:lnTo>
                      <a:lnTo>
                        <a:pt x="18" y="83"/>
                      </a:lnTo>
                      <a:lnTo>
                        <a:pt x="18" y="82"/>
                      </a:lnTo>
                      <a:lnTo>
                        <a:pt x="20" y="82"/>
                      </a:lnTo>
                      <a:lnTo>
                        <a:pt x="22" y="80"/>
                      </a:lnTo>
                      <a:lnTo>
                        <a:pt x="23" y="80"/>
                      </a:lnTo>
                      <a:lnTo>
                        <a:pt x="25" y="78"/>
                      </a:lnTo>
                      <a:lnTo>
                        <a:pt x="26" y="78"/>
                      </a:lnTo>
                      <a:lnTo>
                        <a:pt x="26" y="77"/>
                      </a:lnTo>
                      <a:lnTo>
                        <a:pt x="28" y="77"/>
                      </a:lnTo>
                      <a:lnTo>
                        <a:pt x="29" y="77"/>
                      </a:lnTo>
                      <a:lnTo>
                        <a:pt x="29" y="75"/>
                      </a:lnTo>
                      <a:lnTo>
                        <a:pt x="31" y="75"/>
                      </a:lnTo>
                      <a:lnTo>
                        <a:pt x="29" y="73"/>
                      </a:lnTo>
                      <a:lnTo>
                        <a:pt x="28" y="73"/>
                      </a:lnTo>
                      <a:lnTo>
                        <a:pt x="26" y="72"/>
                      </a:lnTo>
                      <a:lnTo>
                        <a:pt x="25" y="72"/>
                      </a:lnTo>
                      <a:lnTo>
                        <a:pt x="23" y="72"/>
                      </a:lnTo>
                      <a:lnTo>
                        <a:pt x="22" y="70"/>
                      </a:lnTo>
                      <a:lnTo>
                        <a:pt x="20" y="70"/>
                      </a:lnTo>
                      <a:lnTo>
                        <a:pt x="18" y="70"/>
                      </a:lnTo>
                      <a:lnTo>
                        <a:pt x="18" y="69"/>
                      </a:lnTo>
                      <a:lnTo>
                        <a:pt x="17" y="69"/>
                      </a:lnTo>
                      <a:lnTo>
                        <a:pt x="15" y="69"/>
                      </a:lnTo>
                      <a:lnTo>
                        <a:pt x="14" y="67"/>
                      </a:lnTo>
                      <a:lnTo>
                        <a:pt x="12" y="67"/>
                      </a:lnTo>
                      <a:lnTo>
                        <a:pt x="11" y="65"/>
                      </a:lnTo>
                      <a:lnTo>
                        <a:pt x="9" y="65"/>
                      </a:lnTo>
                      <a:lnTo>
                        <a:pt x="9" y="64"/>
                      </a:lnTo>
                      <a:lnTo>
                        <a:pt x="7" y="64"/>
                      </a:lnTo>
                      <a:lnTo>
                        <a:pt x="6" y="62"/>
                      </a:lnTo>
                      <a:lnTo>
                        <a:pt x="4" y="60"/>
                      </a:lnTo>
                      <a:lnTo>
                        <a:pt x="4" y="59"/>
                      </a:lnTo>
                      <a:lnTo>
                        <a:pt x="6" y="59"/>
                      </a:lnTo>
                      <a:lnTo>
                        <a:pt x="6" y="57"/>
                      </a:lnTo>
                      <a:lnTo>
                        <a:pt x="7" y="57"/>
                      </a:lnTo>
                      <a:lnTo>
                        <a:pt x="7" y="56"/>
                      </a:lnTo>
                      <a:lnTo>
                        <a:pt x="9" y="56"/>
                      </a:lnTo>
                      <a:lnTo>
                        <a:pt x="9" y="54"/>
                      </a:lnTo>
                      <a:lnTo>
                        <a:pt x="11" y="54"/>
                      </a:lnTo>
                      <a:lnTo>
                        <a:pt x="11" y="52"/>
                      </a:lnTo>
                      <a:lnTo>
                        <a:pt x="12" y="52"/>
                      </a:lnTo>
                      <a:lnTo>
                        <a:pt x="14" y="51"/>
                      </a:lnTo>
                      <a:lnTo>
                        <a:pt x="15" y="51"/>
                      </a:lnTo>
                      <a:lnTo>
                        <a:pt x="17" y="51"/>
                      </a:lnTo>
                      <a:lnTo>
                        <a:pt x="17" y="49"/>
                      </a:lnTo>
                      <a:lnTo>
                        <a:pt x="18" y="49"/>
                      </a:lnTo>
                      <a:lnTo>
                        <a:pt x="20" y="49"/>
                      </a:lnTo>
                      <a:lnTo>
                        <a:pt x="22" y="47"/>
                      </a:lnTo>
                      <a:lnTo>
                        <a:pt x="23" y="47"/>
                      </a:lnTo>
                      <a:lnTo>
                        <a:pt x="25" y="47"/>
                      </a:lnTo>
                      <a:lnTo>
                        <a:pt x="25" y="46"/>
                      </a:lnTo>
                      <a:lnTo>
                        <a:pt x="26" y="46"/>
                      </a:lnTo>
                      <a:lnTo>
                        <a:pt x="28" y="46"/>
                      </a:lnTo>
                      <a:lnTo>
                        <a:pt x="28" y="44"/>
                      </a:lnTo>
                      <a:lnTo>
                        <a:pt x="29" y="44"/>
                      </a:lnTo>
                      <a:lnTo>
                        <a:pt x="31" y="44"/>
                      </a:lnTo>
                      <a:lnTo>
                        <a:pt x="33" y="44"/>
                      </a:lnTo>
                      <a:lnTo>
                        <a:pt x="34" y="42"/>
                      </a:lnTo>
                      <a:lnTo>
                        <a:pt x="36" y="42"/>
                      </a:lnTo>
                      <a:lnTo>
                        <a:pt x="37" y="42"/>
                      </a:lnTo>
                      <a:lnTo>
                        <a:pt x="39" y="42"/>
                      </a:lnTo>
                      <a:lnTo>
                        <a:pt x="40" y="42"/>
                      </a:lnTo>
                      <a:lnTo>
                        <a:pt x="42" y="42"/>
                      </a:lnTo>
                      <a:lnTo>
                        <a:pt x="43" y="42"/>
                      </a:lnTo>
                      <a:lnTo>
                        <a:pt x="45" y="41"/>
                      </a:lnTo>
                      <a:lnTo>
                        <a:pt x="47" y="41"/>
                      </a:lnTo>
                      <a:lnTo>
                        <a:pt x="48" y="41"/>
                      </a:lnTo>
                      <a:lnTo>
                        <a:pt x="50" y="41"/>
                      </a:lnTo>
                      <a:lnTo>
                        <a:pt x="51" y="41"/>
                      </a:lnTo>
                      <a:lnTo>
                        <a:pt x="53" y="41"/>
                      </a:lnTo>
                      <a:lnTo>
                        <a:pt x="54" y="41"/>
                      </a:lnTo>
                      <a:lnTo>
                        <a:pt x="54" y="39"/>
                      </a:lnTo>
                      <a:lnTo>
                        <a:pt x="54" y="38"/>
                      </a:lnTo>
                      <a:lnTo>
                        <a:pt x="56" y="36"/>
                      </a:lnTo>
                      <a:lnTo>
                        <a:pt x="56" y="34"/>
                      </a:lnTo>
                      <a:lnTo>
                        <a:pt x="56" y="33"/>
                      </a:lnTo>
                      <a:lnTo>
                        <a:pt x="58" y="31"/>
                      </a:lnTo>
                      <a:lnTo>
                        <a:pt x="58" y="29"/>
                      </a:lnTo>
                      <a:lnTo>
                        <a:pt x="58" y="28"/>
                      </a:lnTo>
                      <a:lnTo>
                        <a:pt x="59" y="28"/>
                      </a:lnTo>
                      <a:lnTo>
                        <a:pt x="59" y="26"/>
                      </a:lnTo>
                      <a:lnTo>
                        <a:pt x="59" y="25"/>
                      </a:lnTo>
                      <a:lnTo>
                        <a:pt x="61" y="23"/>
                      </a:lnTo>
                      <a:lnTo>
                        <a:pt x="62" y="21"/>
                      </a:lnTo>
                      <a:lnTo>
                        <a:pt x="62" y="20"/>
                      </a:lnTo>
                      <a:lnTo>
                        <a:pt x="64" y="18"/>
                      </a:lnTo>
                      <a:lnTo>
                        <a:pt x="64" y="16"/>
                      </a:lnTo>
                      <a:lnTo>
                        <a:pt x="65" y="15"/>
                      </a:lnTo>
                      <a:lnTo>
                        <a:pt x="65" y="13"/>
                      </a:lnTo>
                      <a:lnTo>
                        <a:pt x="67" y="12"/>
                      </a:lnTo>
                      <a:lnTo>
                        <a:pt x="68" y="10"/>
                      </a:lnTo>
                      <a:lnTo>
                        <a:pt x="68" y="8"/>
                      </a:lnTo>
                      <a:lnTo>
                        <a:pt x="70" y="8"/>
                      </a:lnTo>
                      <a:lnTo>
                        <a:pt x="72" y="8"/>
                      </a:lnTo>
                      <a:lnTo>
                        <a:pt x="73" y="8"/>
                      </a:lnTo>
                      <a:lnTo>
                        <a:pt x="75" y="8"/>
                      </a:lnTo>
                      <a:lnTo>
                        <a:pt x="76" y="8"/>
                      </a:lnTo>
                      <a:lnTo>
                        <a:pt x="78" y="8"/>
                      </a:lnTo>
                      <a:lnTo>
                        <a:pt x="79" y="8"/>
                      </a:lnTo>
                      <a:lnTo>
                        <a:pt x="79" y="7"/>
                      </a:lnTo>
                      <a:lnTo>
                        <a:pt x="79" y="8"/>
                      </a:lnTo>
                      <a:lnTo>
                        <a:pt x="81" y="8"/>
                      </a:lnTo>
                      <a:lnTo>
                        <a:pt x="81" y="10"/>
                      </a:lnTo>
                      <a:lnTo>
                        <a:pt x="81" y="12"/>
                      </a:lnTo>
                      <a:lnTo>
                        <a:pt x="83" y="12"/>
                      </a:lnTo>
                      <a:lnTo>
                        <a:pt x="83" y="13"/>
                      </a:lnTo>
                      <a:lnTo>
                        <a:pt x="83" y="15"/>
                      </a:lnTo>
                      <a:lnTo>
                        <a:pt x="84" y="15"/>
                      </a:lnTo>
                      <a:lnTo>
                        <a:pt x="84" y="16"/>
                      </a:lnTo>
                      <a:lnTo>
                        <a:pt x="84" y="18"/>
                      </a:lnTo>
                      <a:lnTo>
                        <a:pt x="86" y="18"/>
                      </a:lnTo>
                      <a:lnTo>
                        <a:pt x="86" y="20"/>
                      </a:lnTo>
                      <a:lnTo>
                        <a:pt x="87" y="21"/>
                      </a:lnTo>
                      <a:lnTo>
                        <a:pt x="87" y="23"/>
                      </a:lnTo>
                      <a:lnTo>
                        <a:pt x="87" y="25"/>
                      </a:lnTo>
                      <a:lnTo>
                        <a:pt x="89" y="25"/>
                      </a:lnTo>
                      <a:lnTo>
                        <a:pt x="89" y="26"/>
                      </a:lnTo>
                      <a:lnTo>
                        <a:pt x="90" y="26"/>
                      </a:lnTo>
                      <a:lnTo>
                        <a:pt x="90" y="28"/>
                      </a:lnTo>
                      <a:lnTo>
                        <a:pt x="92" y="28"/>
                      </a:lnTo>
                      <a:lnTo>
                        <a:pt x="92" y="29"/>
                      </a:lnTo>
                      <a:lnTo>
                        <a:pt x="93" y="29"/>
                      </a:lnTo>
                      <a:lnTo>
                        <a:pt x="95" y="29"/>
                      </a:lnTo>
                      <a:lnTo>
                        <a:pt x="95" y="28"/>
                      </a:lnTo>
                      <a:lnTo>
                        <a:pt x="97" y="26"/>
                      </a:lnTo>
                      <a:lnTo>
                        <a:pt x="97" y="25"/>
                      </a:lnTo>
                      <a:lnTo>
                        <a:pt x="98" y="25"/>
                      </a:lnTo>
                      <a:lnTo>
                        <a:pt x="98" y="23"/>
                      </a:lnTo>
                      <a:lnTo>
                        <a:pt x="100" y="21"/>
                      </a:lnTo>
                      <a:lnTo>
                        <a:pt x="100" y="20"/>
                      </a:lnTo>
                      <a:lnTo>
                        <a:pt x="101" y="20"/>
                      </a:lnTo>
                      <a:lnTo>
                        <a:pt x="101" y="18"/>
                      </a:lnTo>
                      <a:lnTo>
                        <a:pt x="103" y="18"/>
                      </a:lnTo>
                      <a:lnTo>
                        <a:pt x="103" y="16"/>
                      </a:lnTo>
                      <a:lnTo>
                        <a:pt x="103" y="15"/>
                      </a:lnTo>
                      <a:lnTo>
                        <a:pt x="104" y="15"/>
                      </a:lnTo>
                      <a:lnTo>
                        <a:pt x="104" y="13"/>
                      </a:lnTo>
                      <a:lnTo>
                        <a:pt x="106" y="13"/>
                      </a:lnTo>
                      <a:lnTo>
                        <a:pt x="106" y="12"/>
                      </a:lnTo>
                      <a:lnTo>
                        <a:pt x="108" y="10"/>
                      </a:lnTo>
                      <a:lnTo>
                        <a:pt x="108" y="8"/>
                      </a:lnTo>
                      <a:lnTo>
                        <a:pt x="109" y="8"/>
                      </a:lnTo>
                      <a:lnTo>
                        <a:pt x="111" y="8"/>
                      </a:lnTo>
                      <a:lnTo>
                        <a:pt x="112" y="8"/>
                      </a:lnTo>
                      <a:lnTo>
                        <a:pt x="114" y="8"/>
                      </a:lnTo>
                      <a:lnTo>
                        <a:pt x="115" y="10"/>
                      </a:lnTo>
                      <a:lnTo>
                        <a:pt x="115" y="12"/>
                      </a:lnTo>
                      <a:lnTo>
                        <a:pt x="117" y="12"/>
                      </a:lnTo>
                      <a:lnTo>
                        <a:pt x="117" y="13"/>
                      </a:lnTo>
                      <a:lnTo>
                        <a:pt x="119" y="15"/>
                      </a:lnTo>
                      <a:lnTo>
                        <a:pt x="120" y="16"/>
                      </a:lnTo>
                      <a:lnTo>
                        <a:pt x="120" y="18"/>
                      </a:lnTo>
                      <a:lnTo>
                        <a:pt x="122" y="18"/>
                      </a:lnTo>
                      <a:lnTo>
                        <a:pt x="122" y="20"/>
                      </a:lnTo>
                      <a:lnTo>
                        <a:pt x="122" y="21"/>
                      </a:lnTo>
                      <a:lnTo>
                        <a:pt x="123" y="21"/>
                      </a:lnTo>
                      <a:lnTo>
                        <a:pt x="123" y="23"/>
                      </a:lnTo>
                      <a:lnTo>
                        <a:pt x="125" y="23"/>
                      </a:lnTo>
                      <a:lnTo>
                        <a:pt x="125" y="25"/>
                      </a:lnTo>
                      <a:lnTo>
                        <a:pt x="125" y="26"/>
                      </a:lnTo>
                      <a:lnTo>
                        <a:pt x="126" y="26"/>
                      </a:lnTo>
                      <a:lnTo>
                        <a:pt x="126" y="28"/>
                      </a:lnTo>
                      <a:lnTo>
                        <a:pt x="128" y="28"/>
                      </a:lnTo>
                      <a:lnTo>
                        <a:pt x="128" y="29"/>
                      </a:lnTo>
                      <a:lnTo>
                        <a:pt x="128" y="31"/>
                      </a:lnTo>
                      <a:lnTo>
                        <a:pt x="129" y="31"/>
                      </a:lnTo>
                      <a:lnTo>
                        <a:pt x="131" y="31"/>
                      </a:lnTo>
                      <a:lnTo>
                        <a:pt x="133" y="31"/>
                      </a:lnTo>
                      <a:lnTo>
                        <a:pt x="133" y="29"/>
                      </a:lnTo>
                      <a:lnTo>
                        <a:pt x="134" y="29"/>
                      </a:lnTo>
                      <a:lnTo>
                        <a:pt x="134" y="28"/>
                      </a:lnTo>
                      <a:lnTo>
                        <a:pt x="136" y="28"/>
                      </a:lnTo>
                      <a:lnTo>
                        <a:pt x="136" y="26"/>
                      </a:lnTo>
                      <a:lnTo>
                        <a:pt x="136" y="25"/>
                      </a:lnTo>
                      <a:lnTo>
                        <a:pt x="137" y="25"/>
                      </a:lnTo>
                      <a:lnTo>
                        <a:pt x="137" y="23"/>
                      </a:lnTo>
                      <a:lnTo>
                        <a:pt x="137" y="21"/>
                      </a:lnTo>
                      <a:lnTo>
                        <a:pt x="139" y="21"/>
                      </a:lnTo>
                      <a:lnTo>
                        <a:pt x="139" y="20"/>
                      </a:lnTo>
                      <a:lnTo>
                        <a:pt x="139" y="18"/>
                      </a:lnTo>
                      <a:lnTo>
                        <a:pt x="140" y="18"/>
                      </a:lnTo>
                      <a:lnTo>
                        <a:pt x="140" y="16"/>
                      </a:lnTo>
                      <a:lnTo>
                        <a:pt x="140" y="15"/>
                      </a:lnTo>
                      <a:lnTo>
                        <a:pt x="142" y="15"/>
                      </a:lnTo>
                      <a:lnTo>
                        <a:pt x="142" y="13"/>
                      </a:lnTo>
                      <a:lnTo>
                        <a:pt x="142" y="12"/>
                      </a:lnTo>
                      <a:lnTo>
                        <a:pt x="144" y="12"/>
                      </a:lnTo>
                      <a:lnTo>
                        <a:pt x="144" y="10"/>
                      </a:lnTo>
                      <a:lnTo>
                        <a:pt x="144" y="8"/>
                      </a:lnTo>
                      <a:lnTo>
                        <a:pt x="145" y="8"/>
                      </a:lnTo>
                      <a:lnTo>
                        <a:pt x="145" y="7"/>
                      </a:lnTo>
                      <a:lnTo>
                        <a:pt x="145" y="5"/>
                      </a:lnTo>
                      <a:lnTo>
                        <a:pt x="147" y="5"/>
                      </a:lnTo>
                      <a:lnTo>
                        <a:pt x="147" y="3"/>
                      </a:lnTo>
                      <a:lnTo>
                        <a:pt x="148" y="3"/>
                      </a:lnTo>
                      <a:lnTo>
                        <a:pt x="150" y="3"/>
                      </a:lnTo>
                      <a:lnTo>
                        <a:pt x="151" y="3"/>
                      </a:lnTo>
                      <a:lnTo>
                        <a:pt x="153" y="3"/>
                      </a:lnTo>
                      <a:lnTo>
                        <a:pt x="153" y="2"/>
                      </a:lnTo>
                      <a:lnTo>
                        <a:pt x="154" y="2"/>
                      </a:lnTo>
                      <a:lnTo>
                        <a:pt x="154" y="3"/>
                      </a:lnTo>
                      <a:lnTo>
                        <a:pt x="154" y="5"/>
                      </a:lnTo>
                      <a:lnTo>
                        <a:pt x="156" y="5"/>
                      </a:lnTo>
                      <a:lnTo>
                        <a:pt x="156" y="7"/>
                      </a:lnTo>
                      <a:lnTo>
                        <a:pt x="156" y="8"/>
                      </a:lnTo>
                      <a:lnTo>
                        <a:pt x="158" y="8"/>
                      </a:lnTo>
                      <a:lnTo>
                        <a:pt x="158" y="10"/>
                      </a:lnTo>
                      <a:lnTo>
                        <a:pt x="158" y="12"/>
                      </a:lnTo>
                      <a:lnTo>
                        <a:pt x="159" y="13"/>
                      </a:lnTo>
                      <a:lnTo>
                        <a:pt x="159" y="15"/>
                      </a:lnTo>
                      <a:lnTo>
                        <a:pt x="159" y="16"/>
                      </a:lnTo>
                      <a:lnTo>
                        <a:pt x="161" y="16"/>
                      </a:lnTo>
                      <a:lnTo>
                        <a:pt x="161" y="18"/>
                      </a:lnTo>
                      <a:lnTo>
                        <a:pt x="161" y="20"/>
                      </a:lnTo>
                      <a:lnTo>
                        <a:pt x="162" y="20"/>
                      </a:lnTo>
                      <a:lnTo>
                        <a:pt x="162" y="21"/>
                      </a:lnTo>
                      <a:lnTo>
                        <a:pt x="162" y="23"/>
                      </a:lnTo>
                      <a:lnTo>
                        <a:pt x="164" y="23"/>
                      </a:lnTo>
                      <a:lnTo>
                        <a:pt x="164" y="25"/>
                      </a:lnTo>
                      <a:lnTo>
                        <a:pt x="164" y="26"/>
                      </a:lnTo>
                      <a:lnTo>
                        <a:pt x="165" y="26"/>
                      </a:lnTo>
                      <a:lnTo>
                        <a:pt x="165" y="25"/>
                      </a:lnTo>
                      <a:lnTo>
                        <a:pt x="167" y="25"/>
                      </a:lnTo>
                      <a:lnTo>
                        <a:pt x="167" y="23"/>
                      </a:lnTo>
                      <a:lnTo>
                        <a:pt x="169" y="21"/>
                      </a:lnTo>
                      <a:lnTo>
                        <a:pt x="170" y="20"/>
                      </a:lnTo>
                      <a:lnTo>
                        <a:pt x="170" y="18"/>
                      </a:lnTo>
                      <a:lnTo>
                        <a:pt x="172" y="18"/>
                      </a:lnTo>
                      <a:lnTo>
                        <a:pt x="172" y="16"/>
                      </a:lnTo>
                      <a:lnTo>
                        <a:pt x="173" y="16"/>
                      </a:lnTo>
                      <a:lnTo>
                        <a:pt x="173" y="15"/>
                      </a:lnTo>
                      <a:lnTo>
                        <a:pt x="175" y="15"/>
                      </a:lnTo>
                      <a:lnTo>
                        <a:pt x="175" y="13"/>
                      </a:lnTo>
                      <a:lnTo>
                        <a:pt x="176" y="13"/>
                      </a:lnTo>
                      <a:lnTo>
                        <a:pt x="176" y="12"/>
                      </a:lnTo>
                      <a:lnTo>
                        <a:pt x="178" y="12"/>
                      </a:lnTo>
                      <a:lnTo>
                        <a:pt x="178" y="10"/>
                      </a:lnTo>
                      <a:lnTo>
                        <a:pt x="180" y="8"/>
                      </a:lnTo>
                      <a:lnTo>
                        <a:pt x="181" y="7"/>
                      </a:lnTo>
                      <a:lnTo>
                        <a:pt x="181" y="5"/>
                      </a:lnTo>
                      <a:lnTo>
                        <a:pt x="183" y="5"/>
                      </a:lnTo>
                      <a:lnTo>
                        <a:pt x="183" y="3"/>
                      </a:lnTo>
                      <a:lnTo>
                        <a:pt x="184" y="3"/>
                      </a:lnTo>
                      <a:lnTo>
                        <a:pt x="186" y="3"/>
                      </a:lnTo>
                      <a:lnTo>
                        <a:pt x="187" y="3"/>
                      </a:lnTo>
                      <a:lnTo>
                        <a:pt x="189" y="3"/>
                      </a:lnTo>
                      <a:lnTo>
                        <a:pt x="189" y="2"/>
                      </a:lnTo>
                      <a:lnTo>
                        <a:pt x="190" y="2"/>
                      </a:lnTo>
                      <a:lnTo>
                        <a:pt x="192" y="2"/>
                      </a:lnTo>
                      <a:lnTo>
                        <a:pt x="194" y="2"/>
                      </a:lnTo>
                      <a:lnTo>
                        <a:pt x="195" y="3"/>
                      </a:lnTo>
                      <a:lnTo>
                        <a:pt x="195" y="7"/>
                      </a:lnTo>
                      <a:lnTo>
                        <a:pt x="195" y="8"/>
                      </a:lnTo>
                      <a:lnTo>
                        <a:pt x="195" y="10"/>
                      </a:lnTo>
                      <a:lnTo>
                        <a:pt x="197" y="12"/>
                      </a:lnTo>
                      <a:lnTo>
                        <a:pt x="197" y="13"/>
                      </a:lnTo>
                      <a:lnTo>
                        <a:pt x="197" y="15"/>
                      </a:lnTo>
                      <a:lnTo>
                        <a:pt x="197" y="16"/>
                      </a:lnTo>
                      <a:lnTo>
                        <a:pt x="198" y="16"/>
                      </a:lnTo>
                      <a:lnTo>
                        <a:pt x="198" y="18"/>
                      </a:lnTo>
                      <a:lnTo>
                        <a:pt x="198" y="20"/>
                      </a:lnTo>
                      <a:lnTo>
                        <a:pt x="198" y="21"/>
                      </a:lnTo>
                      <a:lnTo>
                        <a:pt x="200" y="23"/>
                      </a:lnTo>
                      <a:lnTo>
                        <a:pt x="200" y="25"/>
                      </a:lnTo>
                      <a:lnTo>
                        <a:pt x="200" y="26"/>
                      </a:lnTo>
                      <a:lnTo>
                        <a:pt x="201" y="26"/>
                      </a:lnTo>
                      <a:lnTo>
                        <a:pt x="201" y="28"/>
                      </a:lnTo>
                      <a:lnTo>
                        <a:pt x="203" y="28"/>
                      </a:lnTo>
                      <a:lnTo>
                        <a:pt x="203" y="26"/>
                      </a:lnTo>
                      <a:lnTo>
                        <a:pt x="205" y="26"/>
                      </a:lnTo>
                      <a:lnTo>
                        <a:pt x="205" y="25"/>
                      </a:lnTo>
                      <a:lnTo>
                        <a:pt x="206" y="25"/>
                      </a:lnTo>
                      <a:lnTo>
                        <a:pt x="206" y="23"/>
                      </a:lnTo>
                      <a:lnTo>
                        <a:pt x="208" y="21"/>
                      </a:lnTo>
                      <a:lnTo>
                        <a:pt x="208" y="20"/>
                      </a:lnTo>
                      <a:lnTo>
                        <a:pt x="209" y="20"/>
                      </a:lnTo>
                      <a:lnTo>
                        <a:pt x="209" y="18"/>
                      </a:lnTo>
                      <a:lnTo>
                        <a:pt x="211" y="16"/>
                      </a:lnTo>
                      <a:lnTo>
                        <a:pt x="212" y="15"/>
                      </a:lnTo>
                      <a:lnTo>
                        <a:pt x="212" y="13"/>
                      </a:lnTo>
                      <a:lnTo>
                        <a:pt x="214" y="13"/>
                      </a:lnTo>
                      <a:lnTo>
                        <a:pt x="214" y="12"/>
                      </a:lnTo>
                      <a:lnTo>
                        <a:pt x="215" y="10"/>
                      </a:lnTo>
                      <a:lnTo>
                        <a:pt x="217" y="8"/>
                      </a:lnTo>
                      <a:lnTo>
                        <a:pt x="217" y="7"/>
                      </a:lnTo>
                      <a:lnTo>
                        <a:pt x="219" y="7"/>
                      </a:lnTo>
                      <a:lnTo>
                        <a:pt x="219" y="5"/>
                      </a:lnTo>
                      <a:lnTo>
                        <a:pt x="220" y="3"/>
                      </a:lnTo>
                      <a:lnTo>
                        <a:pt x="222" y="2"/>
                      </a:lnTo>
                      <a:lnTo>
                        <a:pt x="223" y="2"/>
                      </a:lnTo>
                      <a:lnTo>
                        <a:pt x="225" y="2"/>
                      </a:lnTo>
                      <a:lnTo>
                        <a:pt x="225" y="3"/>
                      </a:lnTo>
                      <a:lnTo>
                        <a:pt x="226" y="3"/>
                      </a:lnTo>
                      <a:lnTo>
                        <a:pt x="228" y="3"/>
                      </a:lnTo>
                      <a:lnTo>
                        <a:pt x="230" y="3"/>
                      </a:lnTo>
                      <a:lnTo>
                        <a:pt x="230" y="5"/>
                      </a:lnTo>
                      <a:lnTo>
                        <a:pt x="230" y="7"/>
                      </a:lnTo>
                      <a:lnTo>
                        <a:pt x="230" y="8"/>
                      </a:lnTo>
                      <a:lnTo>
                        <a:pt x="230" y="10"/>
                      </a:lnTo>
                      <a:lnTo>
                        <a:pt x="231" y="10"/>
                      </a:lnTo>
                      <a:lnTo>
                        <a:pt x="231" y="12"/>
                      </a:lnTo>
                      <a:lnTo>
                        <a:pt x="231" y="13"/>
                      </a:lnTo>
                      <a:lnTo>
                        <a:pt x="231" y="15"/>
                      </a:lnTo>
                      <a:lnTo>
                        <a:pt x="231" y="16"/>
                      </a:lnTo>
                      <a:lnTo>
                        <a:pt x="231" y="18"/>
                      </a:lnTo>
                      <a:lnTo>
                        <a:pt x="231" y="20"/>
                      </a:lnTo>
                      <a:lnTo>
                        <a:pt x="233" y="21"/>
                      </a:lnTo>
                      <a:lnTo>
                        <a:pt x="233" y="23"/>
                      </a:lnTo>
                      <a:lnTo>
                        <a:pt x="233" y="25"/>
                      </a:lnTo>
                      <a:lnTo>
                        <a:pt x="234" y="25"/>
                      </a:lnTo>
                      <a:lnTo>
                        <a:pt x="236" y="25"/>
                      </a:lnTo>
                      <a:lnTo>
                        <a:pt x="237" y="25"/>
                      </a:lnTo>
                      <a:lnTo>
                        <a:pt x="239" y="25"/>
                      </a:lnTo>
                      <a:lnTo>
                        <a:pt x="239" y="23"/>
                      </a:lnTo>
                      <a:lnTo>
                        <a:pt x="241" y="23"/>
                      </a:lnTo>
                      <a:lnTo>
                        <a:pt x="241" y="21"/>
                      </a:lnTo>
                      <a:lnTo>
                        <a:pt x="242" y="21"/>
                      </a:lnTo>
                      <a:lnTo>
                        <a:pt x="242" y="20"/>
                      </a:lnTo>
                      <a:lnTo>
                        <a:pt x="244" y="20"/>
                      </a:lnTo>
                      <a:lnTo>
                        <a:pt x="244" y="18"/>
                      </a:lnTo>
                      <a:lnTo>
                        <a:pt x="245" y="16"/>
                      </a:lnTo>
                      <a:lnTo>
                        <a:pt x="247" y="16"/>
                      </a:lnTo>
                      <a:lnTo>
                        <a:pt x="247" y="15"/>
                      </a:lnTo>
                      <a:lnTo>
                        <a:pt x="248" y="15"/>
                      </a:lnTo>
                      <a:lnTo>
                        <a:pt x="248" y="13"/>
                      </a:lnTo>
                      <a:lnTo>
                        <a:pt x="250" y="12"/>
                      </a:lnTo>
                      <a:lnTo>
                        <a:pt x="251" y="10"/>
                      </a:lnTo>
                      <a:lnTo>
                        <a:pt x="253" y="8"/>
                      </a:lnTo>
                      <a:lnTo>
                        <a:pt x="253" y="7"/>
                      </a:lnTo>
                      <a:lnTo>
                        <a:pt x="255" y="7"/>
                      </a:lnTo>
                      <a:lnTo>
                        <a:pt x="255" y="5"/>
                      </a:lnTo>
                      <a:lnTo>
                        <a:pt x="256" y="5"/>
                      </a:lnTo>
                      <a:lnTo>
                        <a:pt x="258" y="3"/>
                      </a:lnTo>
                      <a:lnTo>
                        <a:pt x="259" y="2"/>
                      </a:lnTo>
                      <a:lnTo>
                        <a:pt x="261" y="0"/>
                      </a:lnTo>
                      <a:lnTo>
                        <a:pt x="262" y="0"/>
                      </a:lnTo>
                      <a:lnTo>
                        <a:pt x="264" y="0"/>
                      </a:lnTo>
                      <a:lnTo>
                        <a:pt x="266" y="0"/>
                      </a:lnTo>
                      <a:lnTo>
                        <a:pt x="267" y="0"/>
                      </a:lnTo>
                      <a:lnTo>
                        <a:pt x="269" y="0"/>
                      </a:lnTo>
                      <a:lnTo>
                        <a:pt x="269" y="2"/>
                      </a:lnTo>
                      <a:lnTo>
                        <a:pt x="269" y="3"/>
                      </a:lnTo>
                      <a:lnTo>
                        <a:pt x="269" y="5"/>
                      </a:lnTo>
                      <a:lnTo>
                        <a:pt x="269" y="7"/>
                      </a:lnTo>
                      <a:lnTo>
                        <a:pt x="269" y="8"/>
                      </a:lnTo>
                      <a:lnTo>
                        <a:pt x="270" y="10"/>
                      </a:lnTo>
                      <a:lnTo>
                        <a:pt x="270" y="12"/>
                      </a:lnTo>
                      <a:lnTo>
                        <a:pt x="270" y="13"/>
                      </a:lnTo>
                      <a:lnTo>
                        <a:pt x="270" y="15"/>
                      </a:lnTo>
                      <a:lnTo>
                        <a:pt x="270" y="16"/>
                      </a:lnTo>
                      <a:lnTo>
                        <a:pt x="270" y="18"/>
                      </a:lnTo>
                      <a:lnTo>
                        <a:pt x="270" y="20"/>
                      </a:lnTo>
                      <a:lnTo>
                        <a:pt x="270" y="21"/>
                      </a:lnTo>
                      <a:lnTo>
                        <a:pt x="270" y="23"/>
                      </a:lnTo>
                      <a:lnTo>
                        <a:pt x="270" y="25"/>
                      </a:lnTo>
                      <a:lnTo>
                        <a:pt x="270" y="26"/>
                      </a:lnTo>
                      <a:lnTo>
                        <a:pt x="270" y="28"/>
                      </a:lnTo>
                      <a:lnTo>
                        <a:pt x="272" y="29"/>
                      </a:lnTo>
                      <a:lnTo>
                        <a:pt x="272" y="31"/>
                      </a:lnTo>
                      <a:lnTo>
                        <a:pt x="273" y="31"/>
                      </a:lnTo>
                      <a:lnTo>
                        <a:pt x="275" y="31"/>
                      </a:lnTo>
                      <a:lnTo>
                        <a:pt x="276" y="31"/>
                      </a:lnTo>
                      <a:lnTo>
                        <a:pt x="278" y="31"/>
                      </a:lnTo>
                      <a:lnTo>
                        <a:pt x="280" y="31"/>
                      </a:lnTo>
                      <a:lnTo>
                        <a:pt x="280" y="29"/>
                      </a:lnTo>
                      <a:lnTo>
                        <a:pt x="280" y="28"/>
                      </a:lnTo>
                      <a:lnTo>
                        <a:pt x="280" y="26"/>
                      </a:lnTo>
                      <a:lnTo>
                        <a:pt x="280" y="25"/>
                      </a:lnTo>
                      <a:lnTo>
                        <a:pt x="281" y="25"/>
                      </a:lnTo>
                      <a:lnTo>
                        <a:pt x="281" y="23"/>
                      </a:lnTo>
                      <a:lnTo>
                        <a:pt x="281" y="21"/>
                      </a:lnTo>
                      <a:lnTo>
                        <a:pt x="281" y="20"/>
                      </a:lnTo>
                      <a:lnTo>
                        <a:pt x="283" y="20"/>
                      </a:lnTo>
                      <a:lnTo>
                        <a:pt x="283" y="18"/>
                      </a:lnTo>
                      <a:lnTo>
                        <a:pt x="284" y="16"/>
                      </a:lnTo>
                      <a:lnTo>
                        <a:pt x="284" y="15"/>
                      </a:lnTo>
                      <a:lnTo>
                        <a:pt x="286" y="15"/>
                      </a:lnTo>
                      <a:lnTo>
                        <a:pt x="286" y="13"/>
                      </a:lnTo>
                      <a:lnTo>
                        <a:pt x="287" y="12"/>
                      </a:lnTo>
                      <a:lnTo>
                        <a:pt x="287" y="10"/>
                      </a:lnTo>
                      <a:lnTo>
                        <a:pt x="289" y="10"/>
                      </a:lnTo>
                      <a:lnTo>
                        <a:pt x="289" y="8"/>
                      </a:lnTo>
                      <a:lnTo>
                        <a:pt x="289" y="7"/>
                      </a:lnTo>
                      <a:lnTo>
                        <a:pt x="291" y="7"/>
                      </a:lnTo>
                      <a:lnTo>
                        <a:pt x="292" y="7"/>
                      </a:lnTo>
                      <a:lnTo>
                        <a:pt x="294" y="5"/>
                      </a:lnTo>
                      <a:lnTo>
                        <a:pt x="295" y="5"/>
                      </a:lnTo>
                      <a:lnTo>
                        <a:pt x="297" y="5"/>
                      </a:lnTo>
                      <a:lnTo>
                        <a:pt x="297" y="3"/>
                      </a:lnTo>
                      <a:lnTo>
                        <a:pt x="297" y="5"/>
                      </a:lnTo>
                      <a:lnTo>
                        <a:pt x="297" y="7"/>
                      </a:lnTo>
                      <a:lnTo>
                        <a:pt x="297" y="8"/>
                      </a:lnTo>
                      <a:lnTo>
                        <a:pt x="297" y="10"/>
                      </a:lnTo>
                      <a:lnTo>
                        <a:pt x="297" y="12"/>
                      </a:lnTo>
                      <a:lnTo>
                        <a:pt x="297" y="13"/>
                      </a:lnTo>
                      <a:lnTo>
                        <a:pt x="297" y="15"/>
                      </a:lnTo>
                      <a:lnTo>
                        <a:pt x="297" y="16"/>
                      </a:lnTo>
                      <a:lnTo>
                        <a:pt x="297" y="18"/>
                      </a:lnTo>
                      <a:lnTo>
                        <a:pt x="297" y="20"/>
                      </a:lnTo>
                      <a:lnTo>
                        <a:pt x="297" y="21"/>
                      </a:lnTo>
                      <a:lnTo>
                        <a:pt x="297" y="23"/>
                      </a:lnTo>
                      <a:lnTo>
                        <a:pt x="297" y="25"/>
                      </a:lnTo>
                      <a:lnTo>
                        <a:pt x="297" y="26"/>
                      </a:lnTo>
                      <a:lnTo>
                        <a:pt x="297" y="28"/>
                      </a:lnTo>
                      <a:lnTo>
                        <a:pt x="297" y="29"/>
                      </a:lnTo>
                      <a:lnTo>
                        <a:pt x="297" y="31"/>
                      </a:lnTo>
                      <a:lnTo>
                        <a:pt x="297" y="33"/>
                      </a:lnTo>
                      <a:lnTo>
                        <a:pt x="297" y="34"/>
                      </a:lnTo>
                      <a:lnTo>
                        <a:pt x="295" y="36"/>
                      </a:lnTo>
                      <a:lnTo>
                        <a:pt x="295" y="38"/>
                      </a:lnTo>
                      <a:lnTo>
                        <a:pt x="295" y="39"/>
                      </a:lnTo>
                      <a:lnTo>
                        <a:pt x="295" y="41"/>
                      </a:lnTo>
                      <a:lnTo>
                        <a:pt x="295" y="42"/>
                      </a:lnTo>
                      <a:lnTo>
                        <a:pt x="295" y="44"/>
                      </a:lnTo>
                      <a:lnTo>
                        <a:pt x="295" y="46"/>
                      </a:lnTo>
                      <a:lnTo>
                        <a:pt x="295" y="47"/>
                      </a:lnTo>
                      <a:lnTo>
                        <a:pt x="297" y="47"/>
                      </a:lnTo>
                      <a:lnTo>
                        <a:pt x="298" y="47"/>
                      </a:lnTo>
                      <a:lnTo>
                        <a:pt x="300" y="49"/>
                      </a:lnTo>
                      <a:lnTo>
                        <a:pt x="302" y="49"/>
                      </a:lnTo>
                      <a:lnTo>
                        <a:pt x="303" y="49"/>
                      </a:lnTo>
                      <a:lnTo>
                        <a:pt x="305" y="49"/>
                      </a:lnTo>
                      <a:lnTo>
                        <a:pt x="305" y="51"/>
                      </a:lnTo>
                      <a:lnTo>
                        <a:pt x="306" y="51"/>
                      </a:lnTo>
                      <a:lnTo>
                        <a:pt x="308" y="51"/>
                      </a:lnTo>
                      <a:lnTo>
                        <a:pt x="309" y="51"/>
                      </a:lnTo>
                      <a:lnTo>
                        <a:pt x="311" y="52"/>
                      </a:lnTo>
                      <a:lnTo>
                        <a:pt x="312" y="52"/>
                      </a:lnTo>
                      <a:lnTo>
                        <a:pt x="314" y="52"/>
                      </a:lnTo>
                      <a:lnTo>
                        <a:pt x="316" y="52"/>
                      </a:lnTo>
                      <a:lnTo>
                        <a:pt x="316" y="54"/>
                      </a:lnTo>
                      <a:lnTo>
                        <a:pt x="317" y="54"/>
                      </a:lnTo>
                      <a:lnTo>
                        <a:pt x="319" y="54"/>
                      </a:lnTo>
                      <a:lnTo>
                        <a:pt x="320" y="54"/>
                      </a:lnTo>
                      <a:lnTo>
                        <a:pt x="320" y="56"/>
                      </a:lnTo>
                      <a:lnTo>
                        <a:pt x="322" y="56"/>
                      </a:lnTo>
                      <a:lnTo>
                        <a:pt x="323" y="56"/>
                      </a:lnTo>
                      <a:lnTo>
                        <a:pt x="325" y="56"/>
                      </a:lnTo>
                      <a:lnTo>
                        <a:pt x="325" y="57"/>
                      </a:lnTo>
                      <a:lnTo>
                        <a:pt x="325" y="59"/>
                      </a:lnTo>
                      <a:lnTo>
                        <a:pt x="325" y="60"/>
                      </a:lnTo>
                      <a:lnTo>
                        <a:pt x="325" y="62"/>
                      </a:lnTo>
                      <a:lnTo>
                        <a:pt x="325" y="64"/>
                      </a:lnTo>
                      <a:lnTo>
                        <a:pt x="323" y="64"/>
                      </a:lnTo>
                      <a:lnTo>
                        <a:pt x="322" y="65"/>
                      </a:lnTo>
                      <a:lnTo>
                        <a:pt x="320" y="65"/>
                      </a:lnTo>
                      <a:lnTo>
                        <a:pt x="319" y="67"/>
                      </a:lnTo>
                      <a:lnTo>
                        <a:pt x="317" y="67"/>
                      </a:lnTo>
                      <a:lnTo>
                        <a:pt x="316" y="67"/>
                      </a:lnTo>
                      <a:lnTo>
                        <a:pt x="316" y="69"/>
                      </a:lnTo>
                      <a:lnTo>
                        <a:pt x="314" y="69"/>
                      </a:lnTo>
                      <a:lnTo>
                        <a:pt x="312" y="69"/>
                      </a:lnTo>
                      <a:lnTo>
                        <a:pt x="311" y="69"/>
                      </a:lnTo>
                      <a:lnTo>
                        <a:pt x="311" y="70"/>
                      </a:lnTo>
                      <a:lnTo>
                        <a:pt x="309" y="70"/>
                      </a:lnTo>
                      <a:lnTo>
                        <a:pt x="308" y="70"/>
                      </a:lnTo>
                      <a:lnTo>
                        <a:pt x="306" y="72"/>
                      </a:lnTo>
                      <a:lnTo>
                        <a:pt x="305" y="72"/>
                      </a:lnTo>
                      <a:lnTo>
                        <a:pt x="303" y="72"/>
                      </a:lnTo>
                      <a:lnTo>
                        <a:pt x="303" y="73"/>
                      </a:lnTo>
                      <a:lnTo>
                        <a:pt x="302" y="73"/>
                      </a:lnTo>
                      <a:lnTo>
                        <a:pt x="300" y="73"/>
                      </a:lnTo>
                      <a:lnTo>
                        <a:pt x="300" y="75"/>
                      </a:lnTo>
                      <a:lnTo>
                        <a:pt x="298" y="75"/>
                      </a:lnTo>
                      <a:lnTo>
                        <a:pt x="300" y="75"/>
                      </a:lnTo>
                      <a:lnTo>
                        <a:pt x="300" y="77"/>
                      </a:lnTo>
                      <a:lnTo>
                        <a:pt x="302" y="78"/>
                      </a:lnTo>
                      <a:lnTo>
                        <a:pt x="302" y="80"/>
                      </a:lnTo>
                      <a:lnTo>
                        <a:pt x="303" y="80"/>
                      </a:lnTo>
                      <a:lnTo>
                        <a:pt x="305" y="80"/>
                      </a:lnTo>
                      <a:lnTo>
                        <a:pt x="305" y="82"/>
                      </a:lnTo>
                      <a:lnTo>
                        <a:pt x="306" y="82"/>
                      </a:lnTo>
                      <a:lnTo>
                        <a:pt x="308" y="82"/>
                      </a:lnTo>
                      <a:lnTo>
                        <a:pt x="308" y="83"/>
                      </a:lnTo>
                      <a:lnTo>
                        <a:pt x="309" y="83"/>
                      </a:lnTo>
                      <a:lnTo>
                        <a:pt x="311" y="83"/>
                      </a:lnTo>
                      <a:lnTo>
                        <a:pt x="312" y="85"/>
                      </a:lnTo>
                      <a:lnTo>
                        <a:pt x="314" y="85"/>
                      </a:lnTo>
                      <a:lnTo>
                        <a:pt x="316" y="86"/>
                      </a:lnTo>
                      <a:lnTo>
                        <a:pt x="317" y="86"/>
                      </a:lnTo>
                      <a:lnTo>
                        <a:pt x="319" y="88"/>
                      </a:lnTo>
                      <a:lnTo>
                        <a:pt x="320" y="88"/>
                      </a:lnTo>
                      <a:lnTo>
                        <a:pt x="322" y="88"/>
                      </a:lnTo>
                      <a:lnTo>
                        <a:pt x="322" y="90"/>
                      </a:lnTo>
                      <a:lnTo>
                        <a:pt x="323" y="90"/>
                      </a:lnTo>
                      <a:lnTo>
                        <a:pt x="325" y="90"/>
                      </a:lnTo>
                      <a:lnTo>
                        <a:pt x="325" y="91"/>
                      </a:lnTo>
                      <a:lnTo>
                        <a:pt x="327" y="91"/>
                      </a:lnTo>
                      <a:lnTo>
                        <a:pt x="328" y="91"/>
                      </a:lnTo>
                      <a:lnTo>
                        <a:pt x="330" y="93"/>
                      </a:lnTo>
                      <a:lnTo>
                        <a:pt x="330" y="95"/>
                      </a:lnTo>
                      <a:lnTo>
                        <a:pt x="330" y="96"/>
                      </a:lnTo>
                      <a:lnTo>
                        <a:pt x="330" y="98"/>
                      </a:lnTo>
                      <a:lnTo>
                        <a:pt x="330" y="100"/>
                      </a:lnTo>
                      <a:lnTo>
                        <a:pt x="328" y="100"/>
                      </a:lnTo>
                      <a:lnTo>
                        <a:pt x="327" y="101"/>
                      </a:lnTo>
                      <a:lnTo>
                        <a:pt x="325" y="101"/>
                      </a:lnTo>
                      <a:lnTo>
                        <a:pt x="323" y="101"/>
                      </a:lnTo>
                      <a:lnTo>
                        <a:pt x="322" y="101"/>
                      </a:lnTo>
                      <a:lnTo>
                        <a:pt x="320" y="101"/>
                      </a:lnTo>
                      <a:lnTo>
                        <a:pt x="320" y="103"/>
                      </a:lnTo>
                      <a:lnTo>
                        <a:pt x="319" y="103"/>
                      </a:lnTo>
                      <a:lnTo>
                        <a:pt x="317" y="103"/>
                      </a:lnTo>
                      <a:lnTo>
                        <a:pt x="316" y="103"/>
                      </a:lnTo>
                      <a:lnTo>
                        <a:pt x="314" y="103"/>
                      </a:lnTo>
                      <a:lnTo>
                        <a:pt x="312" y="104"/>
                      </a:lnTo>
                      <a:lnTo>
                        <a:pt x="311" y="104"/>
                      </a:lnTo>
                      <a:lnTo>
                        <a:pt x="309" y="104"/>
                      </a:lnTo>
                      <a:lnTo>
                        <a:pt x="308" y="104"/>
                      </a:lnTo>
                      <a:lnTo>
                        <a:pt x="306" y="104"/>
                      </a:lnTo>
                      <a:lnTo>
                        <a:pt x="306" y="106"/>
                      </a:lnTo>
                      <a:lnTo>
                        <a:pt x="305" y="106"/>
                      </a:lnTo>
                      <a:lnTo>
                        <a:pt x="303" y="106"/>
                      </a:lnTo>
                      <a:lnTo>
                        <a:pt x="302" y="106"/>
                      </a:lnTo>
                      <a:lnTo>
                        <a:pt x="300" y="106"/>
                      </a:lnTo>
                      <a:lnTo>
                        <a:pt x="298" y="108"/>
                      </a:lnTo>
                      <a:lnTo>
                        <a:pt x="300" y="108"/>
                      </a:lnTo>
                      <a:lnTo>
                        <a:pt x="300" y="109"/>
                      </a:lnTo>
                      <a:lnTo>
                        <a:pt x="302" y="109"/>
                      </a:lnTo>
                      <a:lnTo>
                        <a:pt x="303" y="111"/>
                      </a:lnTo>
                      <a:lnTo>
                        <a:pt x="305" y="113"/>
                      </a:lnTo>
                      <a:lnTo>
                        <a:pt x="306" y="113"/>
                      </a:lnTo>
                      <a:lnTo>
                        <a:pt x="306" y="114"/>
                      </a:lnTo>
                      <a:lnTo>
                        <a:pt x="308" y="114"/>
                      </a:lnTo>
                      <a:lnTo>
                        <a:pt x="308" y="116"/>
                      </a:lnTo>
                      <a:lnTo>
                        <a:pt x="309" y="117"/>
                      </a:lnTo>
                      <a:lnTo>
                        <a:pt x="311" y="117"/>
                      </a:lnTo>
                      <a:lnTo>
                        <a:pt x="311" y="119"/>
                      </a:lnTo>
                      <a:lnTo>
                        <a:pt x="312" y="119"/>
                      </a:lnTo>
                      <a:lnTo>
                        <a:pt x="312" y="121"/>
                      </a:lnTo>
                      <a:lnTo>
                        <a:pt x="314" y="121"/>
                      </a:lnTo>
                      <a:lnTo>
                        <a:pt x="314" y="122"/>
                      </a:lnTo>
                      <a:lnTo>
                        <a:pt x="316" y="122"/>
                      </a:lnTo>
                      <a:lnTo>
                        <a:pt x="316" y="124"/>
                      </a:lnTo>
                      <a:lnTo>
                        <a:pt x="317" y="124"/>
                      </a:lnTo>
                      <a:lnTo>
                        <a:pt x="319" y="124"/>
                      </a:lnTo>
                      <a:lnTo>
                        <a:pt x="319" y="126"/>
                      </a:lnTo>
                      <a:lnTo>
                        <a:pt x="320" y="126"/>
                      </a:lnTo>
                      <a:lnTo>
                        <a:pt x="322" y="126"/>
                      </a:lnTo>
                      <a:lnTo>
                        <a:pt x="323" y="126"/>
                      </a:lnTo>
                      <a:lnTo>
                        <a:pt x="323" y="127"/>
                      </a:lnTo>
                      <a:lnTo>
                        <a:pt x="325" y="127"/>
                      </a:lnTo>
                      <a:lnTo>
                        <a:pt x="327" y="127"/>
                      </a:lnTo>
                      <a:lnTo>
                        <a:pt x="327" y="129"/>
                      </a:lnTo>
                      <a:lnTo>
                        <a:pt x="327" y="130"/>
                      </a:lnTo>
                      <a:lnTo>
                        <a:pt x="327" y="132"/>
                      </a:lnTo>
                      <a:lnTo>
                        <a:pt x="327" y="134"/>
                      </a:lnTo>
                      <a:lnTo>
                        <a:pt x="327" y="135"/>
                      </a:lnTo>
                      <a:lnTo>
                        <a:pt x="325" y="137"/>
                      </a:lnTo>
                      <a:lnTo>
                        <a:pt x="323" y="137"/>
                      </a:lnTo>
                      <a:lnTo>
                        <a:pt x="322" y="137"/>
                      </a:lnTo>
                      <a:lnTo>
                        <a:pt x="322" y="139"/>
                      </a:lnTo>
                      <a:lnTo>
                        <a:pt x="320" y="139"/>
                      </a:lnTo>
                      <a:lnTo>
                        <a:pt x="319" y="139"/>
                      </a:lnTo>
                      <a:lnTo>
                        <a:pt x="317" y="139"/>
                      </a:lnTo>
                      <a:lnTo>
                        <a:pt x="316" y="139"/>
                      </a:lnTo>
                      <a:lnTo>
                        <a:pt x="316" y="140"/>
                      </a:lnTo>
                      <a:lnTo>
                        <a:pt x="314" y="140"/>
                      </a:lnTo>
                      <a:lnTo>
                        <a:pt x="312" y="140"/>
                      </a:lnTo>
                      <a:lnTo>
                        <a:pt x="311" y="140"/>
                      </a:lnTo>
                      <a:lnTo>
                        <a:pt x="309" y="140"/>
                      </a:lnTo>
                      <a:lnTo>
                        <a:pt x="308" y="140"/>
                      </a:lnTo>
                      <a:lnTo>
                        <a:pt x="306" y="142"/>
                      </a:lnTo>
                      <a:lnTo>
                        <a:pt x="305" y="142"/>
                      </a:lnTo>
                      <a:lnTo>
                        <a:pt x="303" y="142"/>
                      </a:lnTo>
                      <a:lnTo>
                        <a:pt x="302" y="142"/>
                      </a:lnTo>
                      <a:lnTo>
                        <a:pt x="298" y="144"/>
                      </a:lnTo>
                      <a:lnTo>
                        <a:pt x="298" y="145"/>
                      </a:lnTo>
                      <a:lnTo>
                        <a:pt x="297" y="145"/>
                      </a:lnTo>
                      <a:lnTo>
                        <a:pt x="297" y="147"/>
                      </a:lnTo>
                      <a:lnTo>
                        <a:pt x="298" y="147"/>
                      </a:lnTo>
                      <a:lnTo>
                        <a:pt x="298" y="148"/>
                      </a:lnTo>
                      <a:lnTo>
                        <a:pt x="300" y="148"/>
                      </a:lnTo>
                      <a:lnTo>
                        <a:pt x="302" y="150"/>
                      </a:lnTo>
                      <a:lnTo>
                        <a:pt x="303" y="152"/>
                      </a:lnTo>
                      <a:lnTo>
                        <a:pt x="305" y="153"/>
                      </a:lnTo>
                      <a:lnTo>
                        <a:pt x="306" y="153"/>
                      </a:lnTo>
                      <a:lnTo>
                        <a:pt x="306" y="155"/>
                      </a:lnTo>
                      <a:lnTo>
                        <a:pt x="308" y="155"/>
                      </a:lnTo>
                      <a:lnTo>
                        <a:pt x="308" y="157"/>
                      </a:lnTo>
                      <a:lnTo>
                        <a:pt x="309" y="157"/>
                      </a:lnTo>
                      <a:lnTo>
                        <a:pt x="311" y="158"/>
                      </a:lnTo>
                      <a:lnTo>
                        <a:pt x="312" y="160"/>
                      </a:lnTo>
                      <a:lnTo>
                        <a:pt x="314" y="161"/>
                      </a:lnTo>
                      <a:lnTo>
                        <a:pt x="316" y="161"/>
                      </a:lnTo>
                      <a:lnTo>
                        <a:pt x="316" y="163"/>
                      </a:lnTo>
                      <a:lnTo>
                        <a:pt x="317" y="163"/>
                      </a:lnTo>
                      <a:lnTo>
                        <a:pt x="317" y="165"/>
                      </a:lnTo>
                      <a:lnTo>
                        <a:pt x="319" y="165"/>
                      </a:lnTo>
                      <a:lnTo>
                        <a:pt x="320" y="166"/>
                      </a:lnTo>
                      <a:lnTo>
                        <a:pt x="320" y="168"/>
                      </a:lnTo>
                      <a:lnTo>
                        <a:pt x="320" y="170"/>
                      </a:lnTo>
                      <a:lnTo>
                        <a:pt x="320" y="171"/>
                      </a:lnTo>
                      <a:lnTo>
                        <a:pt x="320" y="173"/>
                      </a:lnTo>
                      <a:lnTo>
                        <a:pt x="319" y="175"/>
                      </a:lnTo>
                      <a:lnTo>
                        <a:pt x="317" y="175"/>
                      </a:lnTo>
                      <a:lnTo>
                        <a:pt x="316" y="176"/>
                      </a:lnTo>
                      <a:lnTo>
                        <a:pt x="314" y="176"/>
                      </a:lnTo>
                      <a:lnTo>
                        <a:pt x="314" y="178"/>
                      </a:lnTo>
                      <a:lnTo>
                        <a:pt x="312" y="178"/>
                      </a:lnTo>
                      <a:lnTo>
                        <a:pt x="311" y="178"/>
                      </a:lnTo>
                      <a:lnTo>
                        <a:pt x="309" y="179"/>
                      </a:lnTo>
                      <a:lnTo>
                        <a:pt x="308" y="179"/>
                      </a:lnTo>
                      <a:lnTo>
                        <a:pt x="308" y="181"/>
                      </a:lnTo>
                      <a:lnTo>
                        <a:pt x="306" y="181"/>
                      </a:lnTo>
                      <a:lnTo>
                        <a:pt x="305" y="181"/>
                      </a:lnTo>
                      <a:lnTo>
                        <a:pt x="303" y="183"/>
                      </a:lnTo>
                      <a:lnTo>
                        <a:pt x="302" y="183"/>
                      </a:lnTo>
                      <a:lnTo>
                        <a:pt x="302" y="184"/>
                      </a:lnTo>
                      <a:lnTo>
                        <a:pt x="300" y="184"/>
                      </a:lnTo>
                      <a:lnTo>
                        <a:pt x="298" y="184"/>
                      </a:lnTo>
                      <a:lnTo>
                        <a:pt x="300" y="184"/>
                      </a:lnTo>
                      <a:lnTo>
                        <a:pt x="300" y="186"/>
                      </a:lnTo>
                      <a:lnTo>
                        <a:pt x="302" y="186"/>
                      </a:lnTo>
                      <a:lnTo>
                        <a:pt x="302" y="188"/>
                      </a:lnTo>
                      <a:lnTo>
                        <a:pt x="303" y="188"/>
                      </a:lnTo>
                      <a:lnTo>
                        <a:pt x="305" y="189"/>
                      </a:lnTo>
                      <a:lnTo>
                        <a:pt x="306" y="189"/>
                      </a:lnTo>
                      <a:lnTo>
                        <a:pt x="306" y="191"/>
                      </a:lnTo>
                      <a:lnTo>
                        <a:pt x="308" y="191"/>
                      </a:lnTo>
                      <a:lnTo>
                        <a:pt x="309" y="191"/>
                      </a:lnTo>
                      <a:lnTo>
                        <a:pt x="309" y="192"/>
                      </a:lnTo>
                      <a:lnTo>
                        <a:pt x="311" y="192"/>
                      </a:lnTo>
                      <a:lnTo>
                        <a:pt x="311" y="194"/>
                      </a:lnTo>
                      <a:lnTo>
                        <a:pt x="312" y="194"/>
                      </a:lnTo>
                      <a:lnTo>
                        <a:pt x="314" y="196"/>
                      </a:lnTo>
                      <a:lnTo>
                        <a:pt x="316" y="196"/>
                      </a:lnTo>
                      <a:lnTo>
                        <a:pt x="316" y="197"/>
                      </a:lnTo>
                      <a:lnTo>
                        <a:pt x="317" y="197"/>
                      </a:lnTo>
                      <a:lnTo>
                        <a:pt x="319" y="199"/>
                      </a:lnTo>
                      <a:lnTo>
                        <a:pt x="319" y="201"/>
                      </a:lnTo>
                      <a:lnTo>
                        <a:pt x="319" y="202"/>
                      </a:lnTo>
                      <a:lnTo>
                        <a:pt x="319" y="204"/>
                      </a:lnTo>
                      <a:lnTo>
                        <a:pt x="319" y="205"/>
                      </a:lnTo>
                      <a:lnTo>
                        <a:pt x="320" y="205"/>
                      </a:lnTo>
                      <a:lnTo>
                        <a:pt x="319" y="205"/>
                      </a:lnTo>
                      <a:lnTo>
                        <a:pt x="319" y="207"/>
                      </a:lnTo>
                      <a:lnTo>
                        <a:pt x="317" y="207"/>
                      </a:lnTo>
                      <a:lnTo>
                        <a:pt x="316" y="209"/>
                      </a:lnTo>
                      <a:lnTo>
                        <a:pt x="314" y="209"/>
                      </a:lnTo>
                      <a:lnTo>
                        <a:pt x="312" y="210"/>
                      </a:lnTo>
                      <a:lnTo>
                        <a:pt x="311" y="210"/>
                      </a:lnTo>
                      <a:lnTo>
                        <a:pt x="311" y="212"/>
                      </a:lnTo>
                      <a:lnTo>
                        <a:pt x="309" y="212"/>
                      </a:lnTo>
                      <a:lnTo>
                        <a:pt x="308" y="214"/>
                      </a:lnTo>
                      <a:lnTo>
                        <a:pt x="306" y="215"/>
                      </a:lnTo>
                      <a:lnTo>
                        <a:pt x="305" y="215"/>
                      </a:lnTo>
                      <a:lnTo>
                        <a:pt x="305" y="217"/>
                      </a:lnTo>
                      <a:lnTo>
                        <a:pt x="303" y="217"/>
                      </a:lnTo>
                      <a:lnTo>
                        <a:pt x="302" y="219"/>
                      </a:lnTo>
                      <a:lnTo>
                        <a:pt x="300" y="219"/>
                      </a:lnTo>
                      <a:lnTo>
                        <a:pt x="300" y="220"/>
                      </a:lnTo>
                      <a:lnTo>
                        <a:pt x="298" y="220"/>
                      </a:lnTo>
                      <a:lnTo>
                        <a:pt x="297" y="222"/>
                      </a:lnTo>
                      <a:lnTo>
                        <a:pt x="295" y="222"/>
                      </a:lnTo>
                      <a:lnTo>
                        <a:pt x="297" y="222"/>
                      </a:lnTo>
                      <a:lnTo>
                        <a:pt x="297" y="223"/>
                      </a:lnTo>
                      <a:lnTo>
                        <a:pt x="298" y="223"/>
                      </a:lnTo>
                      <a:lnTo>
                        <a:pt x="300" y="225"/>
                      </a:lnTo>
                      <a:lnTo>
                        <a:pt x="302" y="225"/>
                      </a:lnTo>
                      <a:lnTo>
                        <a:pt x="303" y="227"/>
                      </a:lnTo>
                      <a:lnTo>
                        <a:pt x="305" y="228"/>
                      </a:lnTo>
                      <a:lnTo>
                        <a:pt x="306" y="228"/>
                      </a:lnTo>
                      <a:lnTo>
                        <a:pt x="308" y="230"/>
                      </a:lnTo>
                      <a:lnTo>
                        <a:pt x="309" y="230"/>
                      </a:lnTo>
                      <a:lnTo>
                        <a:pt x="309" y="232"/>
                      </a:lnTo>
                      <a:lnTo>
                        <a:pt x="311" y="232"/>
                      </a:lnTo>
                      <a:lnTo>
                        <a:pt x="312" y="233"/>
                      </a:lnTo>
                      <a:lnTo>
                        <a:pt x="314" y="233"/>
                      </a:lnTo>
                      <a:lnTo>
                        <a:pt x="316" y="235"/>
                      </a:lnTo>
                      <a:lnTo>
                        <a:pt x="317" y="235"/>
                      </a:lnTo>
                      <a:lnTo>
                        <a:pt x="319" y="236"/>
                      </a:lnTo>
                      <a:lnTo>
                        <a:pt x="320" y="236"/>
                      </a:lnTo>
                      <a:lnTo>
                        <a:pt x="320" y="238"/>
                      </a:lnTo>
                      <a:lnTo>
                        <a:pt x="322" y="238"/>
                      </a:lnTo>
                      <a:lnTo>
                        <a:pt x="322" y="240"/>
                      </a:lnTo>
                      <a:lnTo>
                        <a:pt x="323" y="240"/>
                      </a:lnTo>
                      <a:lnTo>
                        <a:pt x="325" y="240"/>
                      </a:lnTo>
                      <a:lnTo>
                        <a:pt x="325" y="241"/>
                      </a:lnTo>
                      <a:lnTo>
                        <a:pt x="325" y="243"/>
                      </a:lnTo>
                      <a:lnTo>
                        <a:pt x="325" y="245"/>
                      </a:lnTo>
                      <a:lnTo>
                        <a:pt x="325" y="246"/>
                      </a:lnTo>
                      <a:lnTo>
                        <a:pt x="325" y="248"/>
                      </a:lnTo>
                      <a:lnTo>
                        <a:pt x="323" y="249"/>
                      </a:lnTo>
                      <a:lnTo>
                        <a:pt x="322" y="249"/>
                      </a:lnTo>
                      <a:lnTo>
                        <a:pt x="320" y="249"/>
                      </a:lnTo>
                      <a:lnTo>
                        <a:pt x="319" y="249"/>
                      </a:lnTo>
                      <a:lnTo>
                        <a:pt x="317" y="249"/>
                      </a:lnTo>
                      <a:lnTo>
                        <a:pt x="317" y="251"/>
                      </a:lnTo>
                      <a:lnTo>
                        <a:pt x="316" y="251"/>
                      </a:lnTo>
                      <a:lnTo>
                        <a:pt x="314" y="251"/>
                      </a:lnTo>
                      <a:lnTo>
                        <a:pt x="312" y="251"/>
                      </a:lnTo>
                      <a:lnTo>
                        <a:pt x="311" y="253"/>
                      </a:lnTo>
                      <a:lnTo>
                        <a:pt x="309" y="253"/>
                      </a:lnTo>
                      <a:lnTo>
                        <a:pt x="308" y="253"/>
                      </a:lnTo>
                      <a:lnTo>
                        <a:pt x="306" y="253"/>
                      </a:lnTo>
                      <a:lnTo>
                        <a:pt x="305" y="254"/>
                      </a:lnTo>
                      <a:lnTo>
                        <a:pt x="303" y="254"/>
                      </a:lnTo>
                      <a:lnTo>
                        <a:pt x="305" y="256"/>
                      </a:lnTo>
                      <a:lnTo>
                        <a:pt x="305" y="258"/>
                      </a:lnTo>
                      <a:lnTo>
                        <a:pt x="306" y="258"/>
                      </a:lnTo>
                      <a:lnTo>
                        <a:pt x="308" y="259"/>
                      </a:lnTo>
                      <a:lnTo>
                        <a:pt x="309" y="259"/>
                      </a:lnTo>
                      <a:lnTo>
                        <a:pt x="309" y="261"/>
                      </a:lnTo>
                      <a:lnTo>
                        <a:pt x="311" y="261"/>
                      </a:lnTo>
                      <a:lnTo>
                        <a:pt x="311" y="263"/>
                      </a:lnTo>
                      <a:lnTo>
                        <a:pt x="312" y="263"/>
                      </a:lnTo>
                      <a:lnTo>
                        <a:pt x="312" y="264"/>
                      </a:lnTo>
                      <a:lnTo>
                        <a:pt x="314" y="264"/>
                      </a:lnTo>
                      <a:lnTo>
                        <a:pt x="314" y="266"/>
                      </a:lnTo>
                      <a:lnTo>
                        <a:pt x="316" y="266"/>
                      </a:lnTo>
                      <a:lnTo>
                        <a:pt x="316" y="267"/>
                      </a:lnTo>
                      <a:lnTo>
                        <a:pt x="317" y="267"/>
                      </a:lnTo>
                      <a:lnTo>
                        <a:pt x="317" y="269"/>
                      </a:lnTo>
                      <a:lnTo>
                        <a:pt x="319" y="269"/>
                      </a:lnTo>
                      <a:lnTo>
                        <a:pt x="320" y="269"/>
                      </a:lnTo>
                      <a:lnTo>
                        <a:pt x="322" y="269"/>
                      </a:lnTo>
                      <a:lnTo>
                        <a:pt x="323" y="269"/>
                      </a:lnTo>
                      <a:lnTo>
                        <a:pt x="323" y="271"/>
                      </a:lnTo>
                      <a:lnTo>
                        <a:pt x="322" y="271"/>
                      </a:lnTo>
                      <a:lnTo>
                        <a:pt x="322" y="272"/>
                      </a:lnTo>
                      <a:lnTo>
                        <a:pt x="322" y="274"/>
                      </a:lnTo>
                      <a:lnTo>
                        <a:pt x="322" y="276"/>
                      </a:lnTo>
                      <a:lnTo>
                        <a:pt x="320" y="276"/>
                      </a:lnTo>
                      <a:lnTo>
                        <a:pt x="320" y="277"/>
                      </a:lnTo>
                      <a:lnTo>
                        <a:pt x="320" y="279"/>
                      </a:lnTo>
                      <a:lnTo>
                        <a:pt x="320" y="280"/>
                      </a:lnTo>
                      <a:lnTo>
                        <a:pt x="319" y="280"/>
                      </a:lnTo>
                      <a:lnTo>
                        <a:pt x="319" y="282"/>
                      </a:lnTo>
                      <a:lnTo>
                        <a:pt x="317" y="282"/>
                      </a:lnTo>
                      <a:lnTo>
                        <a:pt x="316" y="282"/>
                      </a:lnTo>
                      <a:lnTo>
                        <a:pt x="314" y="284"/>
                      </a:lnTo>
                      <a:lnTo>
                        <a:pt x="312" y="284"/>
                      </a:lnTo>
                      <a:lnTo>
                        <a:pt x="311" y="284"/>
                      </a:lnTo>
                      <a:lnTo>
                        <a:pt x="311" y="285"/>
                      </a:lnTo>
                      <a:lnTo>
                        <a:pt x="309" y="285"/>
                      </a:lnTo>
                      <a:lnTo>
                        <a:pt x="308" y="285"/>
                      </a:lnTo>
                      <a:lnTo>
                        <a:pt x="306" y="287"/>
                      </a:lnTo>
                      <a:lnTo>
                        <a:pt x="305" y="287"/>
                      </a:lnTo>
                      <a:lnTo>
                        <a:pt x="303" y="289"/>
                      </a:lnTo>
                      <a:lnTo>
                        <a:pt x="302" y="289"/>
                      </a:lnTo>
                      <a:lnTo>
                        <a:pt x="300" y="289"/>
                      </a:lnTo>
                      <a:lnTo>
                        <a:pt x="300" y="290"/>
                      </a:lnTo>
                      <a:lnTo>
                        <a:pt x="298" y="290"/>
                      </a:lnTo>
                      <a:lnTo>
                        <a:pt x="300" y="290"/>
                      </a:lnTo>
                      <a:lnTo>
                        <a:pt x="300" y="292"/>
                      </a:lnTo>
                      <a:lnTo>
                        <a:pt x="302" y="292"/>
                      </a:lnTo>
                      <a:lnTo>
                        <a:pt x="302" y="293"/>
                      </a:lnTo>
                      <a:lnTo>
                        <a:pt x="303" y="293"/>
                      </a:lnTo>
                      <a:lnTo>
                        <a:pt x="305" y="295"/>
                      </a:lnTo>
                      <a:lnTo>
                        <a:pt x="306" y="295"/>
                      </a:lnTo>
                      <a:lnTo>
                        <a:pt x="306" y="297"/>
                      </a:lnTo>
                      <a:lnTo>
                        <a:pt x="308" y="297"/>
                      </a:lnTo>
                      <a:lnTo>
                        <a:pt x="308" y="298"/>
                      </a:lnTo>
                      <a:lnTo>
                        <a:pt x="309" y="298"/>
                      </a:lnTo>
                      <a:lnTo>
                        <a:pt x="311" y="298"/>
                      </a:lnTo>
                      <a:lnTo>
                        <a:pt x="311" y="300"/>
                      </a:lnTo>
                      <a:lnTo>
                        <a:pt x="312" y="300"/>
                      </a:lnTo>
                      <a:lnTo>
                        <a:pt x="312" y="302"/>
                      </a:lnTo>
                      <a:lnTo>
                        <a:pt x="314" y="302"/>
                      </a:lnTo>
                      <a:lnTo>
                        <a:pt x="316" y="303"/>
                      </a:lnTo>
                      <a:lnTo>
                        <a:pt x="317" y="303"/>
                      </a:lnTo>
                      <a:lnTo>
                        <a:pt x="319" y="305"/>
                      </a:lnTo>
                      <a:lnTo>
                        <a:pt x="320" y="307"/>
                      </a:lnTo>
                      <a:lnTo>
                        <a:pt x="322" y="308"/>
                      </a:lnTo>
                      <a:lnTo>
                        <a:pt x="323" y="310"/>
                      </a:lnTo>
                      <a:lnTo>
                        <a:pt x="322" y="310"/>
                      </a:lnTo>
                      <a:lnTo>
                        <a:pt x="322" y="311"/>
                      </a:lnTo>
                      <a:lnTo>
                        <a:pt x="320" y="311"/>
                      </a:lnTo>
                      <a:lnTo>
                        <a:pt x="320" y="313"/>
                      </a:lnTo>
                      <a:lnTo>
                        <a:pt x="319" y="313"/>
                      </a:lnTo>
                      <a:lnTo>
                        <a:pt x="319" y="315"/>
                      </a:lnTo>
                      <a:lnTo>
                        <a:pt x="317" y="315"/>
                      </a:lnTo>
                      <a:lnTo>
                        <a:pt x="317" y="316"/>
                      </a:lnTo>
                      <a:lnTo>
                        <a:pt x="316" y="316"/>
                      </a:lnTo>
                      <a:lnTo>
                        <a:pt x="316" y="318"/>
                      </a:lnTo>
                      <a:lnTo>
                        <a:pt x="314" y="318"/>
                      </a:lnTo>
                      <a:lnTo>
                        <a:pt x="314" y="320"/>
                      </a:lnTo>
                      <a:lnTo>
                        <a:pt x="312" y="320"/>
                      </a:lnTo>
                      <a:lnTo>
                        <a:pt x="311" y="320"/>
                      </a:lnTo>
                      <a:lnTo>
                        <a:pt x="311" y="321"/>
                      </a:lnTo>
                      <a:lnTo>
                        <a:pt x="309" y="321"/>
                      </a:lnTo>
                      <a:lnTo>
                        <a:pt x="308" y="321"/>
                      </a:lnTo>
                      <a:lnTo>
                        <a:pt x="306" y="323"/>
                      </a:lnTo>
                      <a:lnTo>
                        <a:pt x="305" y="323"/>
                      </a:lnTo>
                      <a:lnTo>
                        <a:pt x="303" y="323"/>
                      </a:lnTo>
                      <a:lnTo>
                        <a:pt x="302" y="324"/>
                      </a:lnTo>
                      <a:lnTo>
                        <a:pt x="300" y="324"/>
                      </a:lnTo>
                      <a:lnTo>
                        <a:pt x="298" y="324"/>
                      </a:lnTo>
                      <a:lnTo>
                        <a:pt x="297" y="326"/>
                      </a:lnTo>
                      <a:lnTo>
                        <a:pt x="295" y="326"/>
                      </a:lnTo>
                      <a:lnTo>
                        <a:pt x="294" y="326"/>
                      </a:lnTo>
                      <a:lnTo>
                        <a:pt x="292" y="326"/>
                      </a:lnTo>
                      <a:lnTo>
                        <a:pt x="292" y="328"/>
                      </a:lnTo>
                      <a:lnTo>
                        <a:pt x="291" y="328"/>
                      </a:lnTo>
                      <a:lnTo>
                        <a:pt x="289" y="328"/>
                      </a:lnTo>
                      <a:lnTo>
                        <a:pt x="289" y="329"/>
                      </a:lnTo>
                      <a:lnTo>
                        <a:pt x="289" y="331"/>
                      </a:lnTo>
                      <a:lnTo>
                        <a:pt x="289" y="333"/>
                      </a:lnTo>
                      <a:lnTo>
                        <a:pt x="289" y="334"/>
                      </a:lnTo>
                      <a:lnTo>
                        <a:pt x="287" y="336"/>
                      </a:lnTo>
                      <a:lnTo>
                        <a:pt x="287" y="338"/>
                      </a:lnTo>
                      <a:lnTo>
                        <a:pt x="287" y="339"/>
                      </a:lnTo>
                      <a:lnTo>
                        <a:pt x="287" y="341"/>
                      </a:lnTo>
                      <a:lnTo>
                        <a:pt x="287" y="342"/>
                      </a:lnTo>
                      <a:lnTo>
                        <a:pt x="286" y="344"/>
                      </a:lnTo>
                      <a:lnTo>
                        <a:pt x="286" y="346"/>
                      </a:lnTo>
                      <a:lnTo>
                        <a:pt x="286" y="347"/>
                      </a:lnTo>
                      <a:lnTo>
                        <a:pt x="286" y="349"/>
                      </a:lnTo>
                      <a:lnTo>
                        <a:pt x="286" y="351"/>
                      </a:lnTo>
                      <a:lnTo>
                        <a:pt x="284" y="352"/>
                      </a:lnTo>
                      <a:lnTo>
                        <a:pt x="284" y="354"/>
                      </a:lnTo>
                      <a:lnTo>
                        <a:pt x="284" y="355"/>
                      </a:lnTo>
                      <a:lnTo>
                        <a:pt x="284" y="357"/>
                      </a:lnTo>
                      <a:lnTo>
                        <a:pt x="284" y="359"/>
                      </a:lnTo>
                      <a:lnTo>
                        <a:pt x="283" y="360"/>
                      </a:lnTo>
                      <a:lnTo>
                        <a:pt x="283" y="362"/>
                      </a:lnTo>
                      <a:lnTo>
                        <a:pt x="283" y="364"/>
                      </a:lnTo>
                      <a:lnTo>
                        <a:pt x="283" y="365"/>
                      </a:lnTo>
                      <a:lnTo>
                        <a:pt x="283" y="367"/>
                      </a:lnTo>
                      <a:lnTo>
                        <a:pt x="283" y="368"/>
                      </a:lnTo>
                      <a:lnTo>
                        <a:pt x="281" y="370"/>
                      </a:lnTo>
                      <a:lnTo>
                        <a:pt x="281" y="372"/>
                      </a:lnTo>
                      <a:lnTo>
                        <a:pt x="280" y="372"/>
                      </a:lnTo>
                      <a:lnTo>
                        <a:pt x="278" y="372"/>
                      </a:lnTo>
                      <a:lnTo>
                        <a:pt x="276" y="372"/>
                      </a:lnTo>
                      <a:lnTo>
                        <a:pt x="275" y="372"/>
                      </a:lnTo>
                      <a:lnTo>
                        <a:pt x="273" y="372"/>
                      </a:lnTo>
                      <a:lnTo>
                        <a:pt x="272" y="370"/>
                      </a:lnTo>
                      <a:lnTo>
                        <a:pt x="272" y="368"/>
                      </a:lnTo>
                      <a:lnTo>
                        <a:pt x="270" y="368"/>
                      </a:lnTo>
                      <a:lnTo>
                        <a:pt x="270" y="367"/>
                      </a:lnTo>
                      <a:lnTo>
                        <a:pt x="269" y="365"/>
                      </a:lnTo>
                      <a:lnTo>
                        <a:pt x="269" y="364"/>
                      </a:lnTo>
                      <a:lnTo>
                        <a:pt x="267" y="364"/>
                      </a:lnTo>
                      <a:lnTo>
                        <a:pt x="267" y="362"/>
                      </a:lnTo>
                      <a:lnTo>
                        <a:pt x="266" y="362"/>
                      </a:lnTo>
                      <a:lnTo>
                        <a:pt x="266" y="360"/>
                      </a:lnTo>
                      <a:lnTo>
                        <a:pt x="266" y="359"/>
                      </a:lnTo>
                      <a:lnTo>
                        <a:pt x="264" y="359"/>
                      </a:lnTo>
                      <a:lnTo>
                        <a:pt x="264" y="357"/>
                      </a:lnTo>
                      <a:lnTo>
                        <a:pt x="262" y="355"/>
                      </a:lnTo>
                      <a:lnTo>
                        <a:pt x="262" y="354"/>
                      </a:lnTo>
                      <a:lnTo>
                        <a:pt x="261" y="352"/>
                      </a:lnTo>
                      <a:lnTo>
                        <a:pt x="261" y="351"/>
                      </a:lnTo>
                      <a:lnTo>
                        <a:pt x="259" y="349"/>
                      </a:lnTo>
                      <a:lnTo>
                        <a:pt x="258" y="347"/>
                      </a:lnTo>
                      <a:lnTo>
                        <a:pt x="258" y="346"/>
                      </a:lnTo>
                      <a:lnTo>
                        <a:pt x="256" y="344"/>
                      </a:lnTo>
                      <a:lnTo>
                        <a:pt x="256" y="341"/>
                      </a:lnTo>
                      <a:lnTo>
                        <a:pt x="255" y="339"/>
                      </a:lnTo>
                      <a:lnTo>
                        <a:pt x="253" y="338"/>
                      </a:lnTo>
                      <a:lnTo>
                        <a:pt x="253" y="339"/>
                      </a:lnTo>
                      <a:lnTo>
                        <a:pt x="251" y="339"/>
                      </a:lnTo>
                      <a:lnTo>
                        <a:pt x="251" y="341"/>
                      </a:lnTo>
                      <a:lnTo>
                        <a:pt x="250" y="342"/>
                      </a:lnTo>
                      <a:lnTo>
                        <a:pt x="248" y="344"/>
                      </a:lnTo>
                      <a:lnTo>
                        <a:pt x="247" y="346"/>
                      </a:lnTo>
                      <a:lnTo>
                        <a:pt x="247" y="347"/>
                      </a:lnTo>
                      <a:lnTo>
                        <a:pt x="245" y="347"/>
                      </a:lnTo>
                      <a:lnTo>
                        <a:pt x="245" y="349"/>
                      </a:lnTo>
                      <a:lnTo>
                        <a:pt x="244" y="351"/>
                      </a:lnTo>
                      <a:lnTo>
                        <a:pt x="244" y="352"/>
                      </a:lnTo>
                      <a:lnTo>
                        <a:pt x="242" y="352"/>
                      </a:lnTo>
                      <a:lnTo>
                        <a:pt x="242" y="354"/>
                      </a:lnTo>
                      <a:lnTo>
                        <a:pt x="241" y="355"/>
                      </a:lnTo>
                      <a:lnTo>
                        <a:pt x="239" y="357"/>
                      </a:lnTo>
                      <a:lnTo>
                        <a:pt x="239" y="359"/>
                      </a:lnTo>
                      <a:lnTo>
                        <a:pt x="237" y="359"/>
                      </a:lnTo>
                      <a:lnTo>
                        <a:pt x="237" y="360"/>
                      </a:lnTo>
                      <a:lnTo>
                        <a:pt x="236" y="362"/>
                      </a:lnTo>
                      <a:lnTo>
                        <a:pt x="236" y="364"/>
                      </a:lnTo>
                      <a:lnTo>
                        <a:pt x="234" y="365"/>
                      </a:lnTo>
                      <a:lnTo>
                        <a:pt x="234" y="367"/>
                      </a:lnTo>
                      <a:lnTo>
                        <a:pt x="233" y="368"/>
                      </a:lnTo>
                      <a:lnTo>
                        <a:pt x="231" y="370"/>
                      </a:lnTo>
                      <a:lnTo>
                        <a:pt x="230" y="372"/>
                      </a:lnTo>
                      <a:lnTo>
                        <a:pt x="228" y="372"/>
                      </a:lnTo>
                      <a:lnTo>
                        <a:pt x="226" y="372"/>
                      </a:lnTo>
                      <a:lnTo>
                        <a:pt x="225" y="372"/>
                      </a:lnTo>
                      <a:close/>
                    </a:path>
                  </a:pathLst>
                </a:custGeom>
                <a:solidFill>
                  <a:srgbClr val="00000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107763" dir="2700000" algn="ctr" rotWithShape="0">
                          <a:srgbClr val="808080"/>
                        </a:outerShdw>
                      </a:effectLst>
                    </a14:hiddenEffects>
                  </a:ext>
                </a:extLst>
              </p:spPr>
              <p:txBody>
                <a:bodyPr/>
                <a:lstStyle/>
                <a:p>
                  <a:endParaRPr lang="en-ID"/>
                </a:p>
              </p:txBody>
            </p:sp>
            <p:sp>
              <p:nvSpPr>
                <p:cNvPr id="206" name="Freeform 28">
                  <a:extLst>
                    <a:ext uri="{FF2B5EF4-FFF2-40B4-BE49-F238E27FC236}">
                      <a16:creationId xmlns:a16="http://schemas.microsoft.com/office/drawing/2014/main" id="{DBB82D74-0EF2-4A83-B01C-392419E64A61}"/>
                    </a:ext>
                  </a:extLst>
                </p:cNvPr>
                <p:cNvSpPr>
                  <a:spLocks noEditPoints="1"/>
                </p:cNvSpPr>
                <p:nvPr/>
              </p:nvSpPr>
              <p:spPr bwMode="auto">
                <a:xfrm>
                  <a:off x="4254" y="1673"/>
                  <a:ext cx="119" cy="125"/>
                </a:xfrm>
                <a:custGeom>
                  <a:avLst/>
                  <a:gdLst>
                    <a:gd name="T0" fmla="*/ 89 w 225"/>
                    <a:gd name="T1" fmla="*/ 261 h 266"/>
                    <a:gd name="T2" fmla="*/ 67 w 225"/>
                    <a:gd name="T3" fmla="*/ 261 h 266"/>
                    <a:gd name="T4" fmla="*/ 45 w 225"/>
                    <a:gd name="T5" fmla="*/ 261 h 266"/>
                    <a:gd name="T6" fmla="*/ 23 w 225"/>
                    <a:gd name="T7" fmla="*/ 261 h 266"/>
                    <a:gd name="T8" fmla="*/ 8 w 225"/>
                    <a:gd name="T9" fmla="*/ 258 h 266"/>
                    <a:gd name="T10" fmla="*/ 3 w 225"/>
                    <a:gd name="T11" fmla="*/ 250 h 266"/>
                    <a:gd name="T12" fmla="*/ 2 w 225"/>
                    <a:gd name="T13" fmla="*/ 220 h 266"/>
                    <a:gd name="T14" fmla="*/ 2 w 225"/>
                    <a:gd name="T15" fmla="*/ 178 h 266"/>
                    <a:gd name="T16" fmla="*/ 2 w 225"/>
                    <a:gd name="T17" fmla="*/ 126 h 266"/>
                    <a:gd name="T18" fmla="*/ 0 w 225"/>
                    <a:gd name="T19" fmla="*/ 64 h 266"/>
                    <a:gd name="T20" fmla="*/ 0 w 225"/>
                    <a:gd name="T21" fmla="*/ 28 h 266"/>
                    <a:gd name="T22" fmla="*/ 0 w 225"/>
                    <a:gd name="T23" fmla="*/ 17 h 266"/>
                    <a:gd name="T24" fmla="*/ 2 w 225"/>
                    <a:gd name="T25" fmla="*/ 7 h 266"/>
                    <a:gd name="T26" fmla="*/ 17 w 225"/>
                    <a:gd name="T27" fmla="*/ 2 h 266"/>
                    <a:gd name="T28" fmla="*/ 80 w 225"/>
                    <a:gd name="T29" fmla="*/ 2 h 266"/>
                    <a:gd name="T30" fmla="*/ 138 w 225"/>
                    <a:gd name="T31" fmla="*/ 2 h 266"/>
                    <a:gd name="T32" fmla="*/ 183 w 225"/>
                    <a:gd name="T33" fmla="*/ 0 h 266"/>
                    <a:gd name="T34" fmla="*/ 206 w 225"/>
                    <a:gd name="T35" fmla="*/ 0 h 266"/>
                    <a:gd name="T36" fmla="*/ 217 w 225"/>
                    <a:gd name="T37" fmla="*/ 2 h 266"/>
                    <a:gd name="T38" fmla="*/ 224 w 225"/>
                    <a:gd name="T39" fmla="*/ 25 h 266"/>
                    <a:gd name="T40" fmla="*/ 225 w 225"/>
                    <a:gd name="T41" fmla="*/ 90 h 266"/>
                    <a:gd name="T42" fmla="*/ 225 w 225"/>
                    <a:gd name="T43" fmla="*/ 137 h 266"/>
                    <a:gd name="T44" fmla="*/ 225 w 225"/>
                    <a:gd name="T45" fmla="*/ 183 h 266"/>
                    <a:gd name="T46" fmla="*/ 224 w 225"/>
                    <a:gd name="T47" fmla="*/ 243 h 266"/>
                    <a:gd name="T48" fmla="*/ 216 w 225"/>
                    <a:gd name="T49" fmla="*/ 264 h 266"/>
                    <a:gd name="T50" fmla="*/ 205 w 225"/>
                    <a:gd name="T51" fmla="*/ 264 h 266"/>
                    <a:gd name="T52" fmla="*/ 195 w 225"/>
                    <a:gd name="T53" fmla="*/ 266 h 266"/>
                    <a:gd name="T54" fmla="*/ 185 w 225"/>
                    <a:gd name="T55" fmla="*/ 266 h 266"/>
                    <a:gd name="T56" fmla="*/ 175 w 225"/>
                    <a:gd name="T57" fmla="*/ 264 h 266"/>
                    <a:gd name="T58" fmla="*/ 164 w 225"/>
                    <a:gd name="T59" fmla="*/ 263 h 266"/>
                    <a:gd name="T60" fmla="*/ 144 w 225"/>
                    <a:gd name="T61" fmla="*/ 263 h 266"/>
                    <a:gd name="T62" fmla="*/ 122 w 225"/>
                    <a:gd name="T63" fmla="*/ 263 h 266"/>
                    <a:gd name="T64" fmla="*/ 111 w 225"/>
                    <a:gd name="T65" fmla="*/ 263 h 266"/>
                    <a:gd name="T66" fmla="*/ 22 w 225"/>
                    <a:gd name="T67" fmla="*/ 253 h 266"/>
                    <a:gd name="T68" fmla="*/ 48 w 225"/>
                    <a:gd name="T69" fmla="*/ 253 h 266"/>
                    <a:gd name="T70" fmla="*/ 78 w 225"/>
                    <a:gd name="T71" fmla="*/ 253 h 266"/>
                    <a:gd name="T72" fmla="*/ 106 w 225"/>
                    <a:gd name="T73" fmla="*/ 253 h 266"/>
                    <a:gd name="T74" fmla="*/ 131 w 225"/>
                    <a:gd name="T75" fmla="*/ 253 h 266"/>
                    <a:gd name="T76" fmla="*/ 147 w 225"/>
                    <a:gd name="T77" fmla="*/ 255 h 266"/>
                    <a:gd name="T78" fmla="*/ 163 w 225"/>
                    <a:gd name="T79" fmla="*/ 258 h 266"/>
                    <a:gd name="T80" fmla="*/ 180 w 225"/>
                    <a:gd name="T81" fmla="*/ 259 h 266"/>
                    <a:gd name="T82" fmla="*/ 195 w 225"/>
                    <a:gd name="T83" fmla="*/ 261 h 266"/>
                    <a:gd name="T84" fmla="*/ 211 w 225"/>
                    <a:gd name="T85" fmla="*/ 261 h 266"/>
                    <a:gd name="T86" fmla="*/ 214 w 225"/>
                    <a:gd name="T87" fmla="*/ 248 h 266"/>
                    <a:gd name="T88" fmla="*/ 216 w 225"/>
                    <a:gd name="T89" fmla="*/ 228 h 266"/>
                    <a:gd name="T90" fmla="*/ 216 w 225"/>
                    <a:gd name="T91" fmla="*/ 209 h 266"/>
                    <a:gd name="T92" fmla="*/ 216 w 225"/>
                    <a:gd name="T93" fmla="*/ 188 h 266"/>
                    <a:gd name="T94" fmla="*/ 217 w 225"/>
                    <a:gd name="T95" fmla="*/ 168 h 266"/>
                    <a:gd name="T96" fmla="*/ 216 w 225"/>
                    <a:gd name="T97" fmla="*/ 136 h 266"/>
                    <a:gd name="T98" fmla="*/ 216 w 225"/>
                    <a:gd name="T99" fmla="*/ 101 h 266"/>
                    <a:gd name="T100" fmla="*/ 216 w 225"/>
                    <a:gd name="T101" fmla="*/ 67 h 266"/>
                    <a:gd name="T102" fmla="*/ 214 w 225"/>
                    <a:gd name="T103" fmla="*/ 33 h 266"/>
                    <a:gd name="T104" fmla="*/ 202 w 225"/>
                    <a:gd name="T105" fmla="*/ 8 h 266"/>
                    <a:gd name="T106" fmla="*/ 158 w 225"/>
                    <a:gd name="T107" fmla="*/ 8 h 266"/>
                    <a:gd name="T108" fmla="*/ 111 w 225"/>
                    <a:gd name="T109" fmla="*/ 8 h 266"/>
                    <a:gd name="T110" fmla="*/ 64 w 225"/>
                    <a:gd name="T111" fmla="*/ 8 h 266"/>
                    <a:gd name="T112" fmla="*/ 20 w 225"/>
                    <a:gd name="T113" fmla="*/ 8 h 266"/>
                    <a:gd name="T114" fmla="*/ 8 w 225"/>
                    <a:gd name="T115" fmla="*/ 78 h 266"/>
                    <a:gd name="T116" fmla="*/ 8 w 225"/>
                    <a:gd name="T117" fmla="*/ 144 h 266"/>
                    <a:gd name="T118" fmla="*/ 8 w 225"/>
                    <a:gd name="T119" fmla="*/ 186 h 266"/>
                    <a:gd name="T120" fmla="*/ 9 w 225"/>
                    <a:gd name="T121" fmla="*/ 219 h 266"/>
                    <a:gd name="T122" fmla="*/ 11 w 225"/>
                    <a:gd name="T123" fmla="*/ 253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5" h="266">
                      <a:moveTo>
                        <a:pt x="108" y="261"/>
                      </a:moveTo>
                      <a:lnTo>
                        <a:pt x="105" y="261"/>
                      </a:lnTo>
                      <a:lnTo>
                        <a:pt x="102" y="261"/>
                      </a:lnTo>
                      <a:lnTo>
                        <a:pt x="98" y="261"/>
                      </a:lnTo>
                      <a:lnTo>
                        <a:pt x="95" y="261"/>
                      </a:lnTo>
                      <a:lnTo>
                        <a:pt x="92" y="261"/>
                      </a:lnTo>
                      <a:lnTo>
                        <a:pt x="89" y="261"/>
                      </a:lnTo>
                      <a:lnTo>
                        <a:pt x="86" y="261"/>
                      </a:lnTo>
                      <a:lnTo>
                        <a:pt x="83" y="261"/>
                      </a:lnTo>
                      <a:lnTo>
                        <a:pt x="80" y="261"/>
                      </a:lnTo>
                      <a:lnTo>
                        <a:pt x="77" y="261"/>
                      </a:lnTo>
                      <a:lnTo>
                        <a:pt x="73" y="261"/>
                      </a:lnTo>
                      <a:lnTo>
                        <a:pt x="70" y="261"/>
                      </a:lnTo>
                      <a:lnTo>
                        <a:pt x="67" y="261"/>
                      </a:lnTo>
                      <a:lnTo>
                        <a:pt x="64" y="261"/>
                      </a:lnTo>
                      <a:lnTo>
                        <a:pt x="61" y="261"/>
                      </a:lnTo>
                      <a:lnTo>
                        <a:pt x="58" y="261"/>
                      </a:lnTo>
                      <a:lnTo>
                        <a:pt x="55" y="261"/>
                      </a:lnTo>
                      <a:lnTo>
                        <a:pt x="52" y="261"/>
                      </a:lnTo>
                      <a:lnTo>
                        <a:pt x="48" y="261"/>
                      </a:lnTo>
                      <a:lnTo>
                        <a:pt x="45" y="261"/>
                      </a:lnTo>
                      <a:lnTo>
                        <a:pt x="42" y="261"/>
                      </a:lnTo>
                      <a:lnTo>
                        <a:pt x="39" y="261"/>
                      </a:lnTo>
                      <a:lnTo>
                        <a:pt x="36" y="261"/>
                      </a:lnTo>
                      <a:lnTo>
                        <a:pt x="33" y="261"/>
                      </a:lnTo>
                      <a:lnTo>
                        <a:pt x="30" y="261"/>
                      </a:lnTo>
                      <a:lnTo>
                        <a:pt x="27" y="261"/>
                      </a:lnTo>
                      <a:lnTo>
                        <a:pt x="23" y="261"/>
                      </a:lnTo>
                      <a:lnTo>
                        <a:pt x="20" y="261"/>
                      </a:lnTo>
                      <a:lnTo>
                        <a:pt x="17" y="261"/>
                      </a:lnTo>
                      <a:lnTo>
                        <a:pt x="14" y="261"/>
                      </a:lnTo>
                      <a:lnTo>
                        <a:pt x="11" y="261"/>
                      </a:lnTo>
                      <a:lnTo>
                        <a:pt x="8" y="261"/>
                      </a:lnTo>
                      <a:lnTo>
                        <a:pt x="8" y="259"/>
                      </a:lnTo>
                      <a:lnTo>
                        <a:pt x="8" y="258"/>
                      </a:lnTo>
                      <a:lnTo>
                        <a:pt x="6" y="258"/>
                      </a:lnTo>
                      <a:lnTo>
                        <a:pt x="6" y="256"/>
                      </a:lnTo>
                      <a:lnTo>
                        <a:pt x="5" y="256"/>
                      </a:lnTo>
                      <a:lnTo>
                        <a:pt x="5" y="255"/>
                      </a:lnTo>
                      <a:lnTo>
                        <a:pt x="3" y="255"/>
                      </a:lnTo>
                      <a:lnTo>
                        <a:pt x="3" y="253"/>
                      </a:lnTo>
                      <a:lnTo>
                        <a:pt x="3" y="250"/>
                      </a:lnTo>
                      <a:lnTo>
                        <a:pt x="2" y="246"/>
                      </a:lnTo>
                      <a:lnTo>
                        <a:pt x="2" y="243"/>
                      </a:lnTo>
                      <a:lnTo>
                        <a:pt x="2" y="240"/>
                      </a:lnTo>
                      <a:lnTo>
                        <a:pt x="2" y="235"/>
                      </a:lnTo>
                      <a:lnTo>
                        <a:pt x="2" y="230"/>
                      </a:lnTo>
                      <a:lnTo>
                        <a:pt x="2" y="227"/>
                      </a:lnTo>
                      <a:lnTo>
                        <a:pt x="2" y="220"/>
                      </a:lnTo>
                      <a:lnTo>
                        <a:pt x="2" y="215"/>
                      </a:lnTo>
                      <a:lnTo>
                        <a:pt x="2" y="211"/>
                      </a:lnTo>
                      <a:lnTo>
                        <a:pt x="2" y="204"/>
                      </a:lnTo>
                      <a:lnTo>
                        <a:pt x="2" y="197"/>
                      </a:lnTo>
                      <a:lnTo>
                        <a:pt x="2" y="193"/>
                      </a:lnTo>
                      <a:lnTo>
                        <a:pt x="2" y="186"/>
                      </a:lnTo>
                      <a:lnTo>
                        <a:pt x="2" y="178"/>
                      </a:lnTo>
                      <a:lnTo>
                        <a:pt x="2" y="171"/>
                      </a:lnTo>
                      <a:lnTo>
                        <a:pt x="2" y="165"/>
                      </a:lnTo>
                      <a:lnTo>
                        <a:pt x="2" y="157"/>
                      </a:lnTo>
                      <a:lnTo>
                        <a:pt x="2" y="149"/>
                      </a:lnTo>
                      <a:lnTo>
                        <a:pt x="2" y="142"/>
                      </a:lnTo>
                      <a:lnTo>
                        <a:pt x="2" y="134"/>
                      </a:lnTo>
                      <a:lnTo>
                        <a:pt x="2" y="126"/>
                      </a:lnTo>
                      <a:lnTo>
                        <a:pt x="2" y="118"/>
                      </a:lnTo>
                      <a:lnTo>
                        <a:pt x="2" y="108"/>
                      </a:lnTo>
                      <a:lnTo>
                        <a:pt x="2" y="100"/>
                      </a:lnTo>
                      <a:lnTo>
                        <a:pt x="0" y="92"/>
                      </a:lnTo>
                      <a:lnTo>
                        <a:pt x="0" y="82"/>
                      </a:lnTo>
                      <a:lnTo>
                        <a:pt x="0" y="72"/>
                      </a:lnTo>
                      <a:lnTo>
                        <a:pt x="0" y="64"/>
                      </a:lnTo>
                      <a:lnTo>
                        <a:pt x="0" y="54"/>
                      </a:lnTo>
                      <a:lnTo>
                        <a:pt x="0" y="44"/>
                      </a:lnTo>
                      <a:lnTo>
                        <a:pt x="0" y="34"/>
                      </a:lnTo>
                      <a:lnTo>
                        <a:pt x="0" y="33"/>
                      </a:lnTo>
                      <a:lnTo>
                        <a:pt x="0" y="31"/>
                      </a:lnTo>
                      <a:lnTo>
                        <a:pt x="0" y="30"/>
                      </a:lnTo>
                      <a:lnTo>
                        <a:pt x="0" y="28"/>
                      </a:lnTo>
                      <a:lnTo>
                        <a:pt x="0" y="26"/>
                      </a:lnTo>
                      <a:lnTo>
                        <a:pt x="0" y="25"/>
                      </a:lnTo>
                      <a:lnTo>
                        <a:pt x="0" y="23"/>
                      </a:lnTo>
                      <a:lnTo>
                        <a:pt x="0" y="21"/>
                      </a:lnTo>
                      <a:lnTo>
                        <a:pt x="0" y="20"/>
                      </a:lnTo>
                      <a:lnTo>
                        <a:pt x="0" y="18"/>
                      </a:lnTo>
                      <a:lnTo>
                        <a:pt x="0" y="17"/>
                      </a:lnTo>
                      <a:lnTo>
                        <a:pt x="0" y="15"/>
                      </a:lnTo>
                      <a:lnTo>
                        <a:pt x="2" y="15"/>
                      </a:lnTo>
                      <a:lnTo>
                        <a:pt x="2" y="13"/>
                      </a:lnTo>
                      <a:lnTo>
                        <a:pt x="2" y="12"/>
                      </a:lnTo>
                      <a:lnTo>
                        <a:pt x="2" y="10"/>
                      </a:lnTo>
                      <a:lnTo>
                        <a:pt x="2" y="8"/>
                      </a:lnTo>
                      <a:lnTo>
                        <a:pt x="2" y="7"/>
                      </a:lnTo>
                      <a:lnTo>
                        <a:pt x="2" y="5"/>
                      </a:lnTo>
                      <a:lnTo>
                        <a:pt x="2" y="4"/>
                      </a:lnTo>
                      <a:lnTo>
                        <a:pt x="0" y="4"/>
                      </a:lnTo>
                      <a:lnTo>
                        <a:pt x="0" y="2"/>
                      </a:lnTo>
                      <a:lnTo>
                        <a:pt x="0" y="0"/>
                      </a:lnTo>
                      <a:lnTo>
                        <a:pt x="8" y="0"/>
                      </a:lnTo>
                      <a:lnTo>
                        <a:pt x="17" y="2"/>
                      </a:lnTo>
                      <a:lnTo>
                        <a:pt x="27" y="2"/>
                      </a:lnTo>
                      <a:lnTo>
                        <a:pt x="34" y="2"/>
                      </a:lnTo>
                      <a:lnTo>
                        <a:pt x="44" y="2"/>
                      </a:lnTo>
                      <a:lnTo>
                        <a:pt x="53" y="2"/>
                      </a:lnTo>
                      <a:lnTo>
                        <a:pt x="63" y="2"/>
                      </a:lnTo>
                      <a:lnTo>
                        <a:pt x="70" y="2"/>
                      </a:lnTo>
                      <a:lnTo>
                        <a:pt x="80" y="2"/>
                      </a:lnTo>
                      <a:lnTo>
                        <a:pt x="89" y="2"/>
                      </a:lnTo>
                      <a:lnTo>
                        <a:pt x="97" y="2"/>
                      </a:lnTo>
                      <a:lnTo>
                        <a:pt x="106" y="2"/>
                      </a:lnTo>
                      <a:lnTo>
                        <a:pt x="114" y="2"/>
                      </a:lnTo>
                      <a:lnTo>
                        <a:pt x="122" y="2"/>
                      </a:lnTo>
                      <a:lnTo>
                        <a:pt x="130" y="2"/>
                      </a:lnTo>
                      <a:lnTo>
                        <a:pt x="138" y="2"/>
                      </a:lnTo>
                      <a:lnTo>
                        <a:pt x="145" y="2"/>
                      </a:lnTo>
                      <a:lnTo>
                        <a:pt x="153" y="2"/>
                      </a:lnTo>
                      <a:lnTo>
                        <a:pt x="159" y="2"/>
                      </a:lnTo>
                      <a:lnTo>
                        <a:pt x="166" y="2"/>
                      </a:lnTo>
                      <a:lnTo>
                        <a:pt x="172" y="0"/>
                      </a:lnTo>
                      <a:lnTo>
                        <a:pt x="178" y="0"/>
                      </a:lnTo>
                      <a:lnTo>
                        <a:pt x="183" y="0"/>
                      </a:lnTo>
                      <a:lnTo>
                        <a:pt x="188" y="0"/>
                      </a:lnTo>
                      <a:lnTo>
                        <a:pt x="192" y="0"/>
                      </a:lnTo>
                      <a:lnTo>
                        <a:pt x="197" y="0"/>
                      </a:lnTo>
                      <a:lnTo>
                        <a:pt x="200" y="0"/>
                      </a:lnTo>
                      <a:lnTo>
                        <a:pt x="203" y="0"/>
                      </a:lnTo>
                      <a:lnTo>
                        <a:pt x="205" y="0"/>
                      </a:lnTo>
                      <a:lnTo>
                        <a:pt x="206" y="0"/>
                      </a:lnTo>
                      <a:lnTo>
                        <a:pt x="208" y="2"/>
                      </a:lnTo>
                      <a:lnTo>
                        <a:pt x="210" y="2"/>
                      </a:lnTo>
                      <a:lnTo>
                        <a:pt x="211" y="2"/>
                      </a:lnTo>
                      <a:lnTo>
                        <a:pt x="213" y="2"/>
                      </a:lnTo>
                      <a:lnTo>
                        <a:pt x="214" y="2"/>
                      </a:lnTo>
                      <a:lnTo>
                        <a:pt x="216" y="2"/>
                      </a:lnTo>
                      <a:lnTo>
                        <a:pt x="217" y="2"/>
                      </a:lnTo>
                      <a:lnTo>
                        <a:pt x="219" y="2"/>
                      </a:lnTo>
                      <a:lnTo>
                        <a:pt x="219" y="0"/>
                      </a:lnTo>
                      <a:lnTo>
                        <a:pt x="220" y="0"/>
                      </a:lnTo>
                      <a:lnTo>
                        <a:pt x="222" y="0"/>
                      </a:lnTo>
                      <a:lnTo>
                        <a:pt x="224" y="0"/>
                      </a:lnTo>
                      <a:lnTo>
                        <a:pt x="224" y="13"/>
                      </a:lnTo>
                      <a:lnTo>
                        <a:pt x="224" y="25"/>
                      </a:lnTo>
                      <a:lnTo>
                        <a:pt x="224" y="36"/>
                      </a:lnTo>
                      <a:lnTo>
                        <a:pt x="224" y="46"/>
                      </a:lnTo>
                      <a:lnTo>
                        <a:pt x="224" y="56"/>
                      </a:lnTo>
                      <a:lnTo>
                        <a:pt x="224" y="65"/>
                      </a:lnTo>
                      <a:lnTo>
                        <a:pt x="224" y="74"/>
                      </a:lnTo>
                      <a:lnTo>
                        <a:pt x="225" y="82"/>
                      </a:lnTo>
                      <a:lnTo>
                        <a:pt x="225" y="90"/>
                      </a:lnTo>
                      <a:lnTo>
                        <a:pt x="225" y="98"/>
                      </a:lnTo>
                      <a:lnTo>
                        <a:pt x="225" y="105"/>
                      </a:lnTo>
                      <a:lnTo>
                        <a:pt x="225" y="111"/>
                      </a:lnTo>
                      <a:lnTo>
                        <a:pt x="225" y="118"/>
                      </a:lnTo>
                      <a:lnTo>
                        <a:pt x="225" y="124"/>
                      </a:lnTo>
                      <a:lnTo>
                        <a:pt x="225" y="131"/>
                      </a:lnTo>
                      <a:lnTo>
                        <a:pt x="225" y="137"/>
                      </a:lnTo>
                      <a:lnTo>
                        <a:pt x="225" y="144"/>
                      </a:lnTo>
                      <a:lnTo>
                        <a:pt x="225" y="149"/>
                      </a:lnTo>
                      <a:lnTo>
                        <a:pt x="225" y="155"/>
                      </a:lnTo>
                      <a:lnTo>
                        <a:pt x="225" y="162"/>
                      </a:lnTo>
                      <a:lnTo>
                        <a:pt x="225" y="168"/>
                      </a:lnTo>
                      <a:lnTo>
                        <a:pt x="225" y="175"/>
                      </a:lnTo>
                      <a:lnTo>
                        <a:pt x="225" y="183"/>
                      </a:lnTo>
                      <a:lnTo>
                        <a:pt x="225" y="189"/>
                      </a:lnTo>
                      <a:lnTo>
                        <a:pt x="224" y="197"/>
                      </a:lnTo>
                      <a:lnTo>
                        <a:pt x="224" y="206"/>
                      </a:lnTo>
                      <a:lnTo>
                        <a:pt x="224" y="214"/>
                      </a:lnTo>
                      <a:lnTo>
                        <a:pt x="224" y="222"/>
                      </a:lnTo>
                      <a:lnTo>
                        <a:pt x="224" y="232"/>
                      </a:lnTo>
                      <a:lnTo>
                        <a:pt x="224" y="243"/>
                      </a:lnTo>
                      <a:lnTo>
                        <a:pt x="224" y="253"/>
                      </a:lnTo>
                      <a:lnTo>
                        <a:pt x="224" y="264"/>
                      </a:lnTo>
                      <a:lnTo>
                        <a:pt x="222" y="264"/>
                      </a:lnTo>
                      <a:lnTo>
                        <a:pt x="220" y="264"/>
                      </a:lnTo>
                      <a:lnTo>
                        <a:pt x="219" y="264"/>
                      </a:lnTo>
                      <a:lnTo>
                        <a:pt x="217" y="264"/>
                      </a:lnTo>
                      <a:lnTo>
                        <a:pt x="216" y="264"/>
                      </a:lnTo>
                      <a:lnTo>
                        <a:pt x="214" y="264"/>
                      </a:lnTo>
                      <a:lnTo>
                        <a:pt x="213" y="264"/>
                      </a:lnTo>
                      <a:lnTo>
                        <a:pt x="211" y="264"/>
                      </a:lnTo>
                      <a:lnTo>
                        <a:pt x="210" y="264"/>
                      </a:lnTo>
                      <a:lnTo>
                        <a:pt x="208" y="264"/>
                      </a:lnTo>
                      <a:lnTo>
                        <a:pt x="206" y="264"/>
                      </a:lnTo>
                      <a:lnTo>
                        <a:pt x="205" y="264"/>
                      </a:lnTo>
                      <a:lnTo>
                        <a:pt x="203" y="264"/>
                      </a:lnTo>
                      <a:lnTo>
                        <a:pt x="202" y="264"/>
                      </a:lnTo>
                      <a:lnTo>
                        <a:pt x="200" y="264"/>
                      </a:lnTo>
                      <a:lnTo>
                        <a:pt x="200" y="266"/>
                      </a:lnTo>
                      <a:lnTo>
                        <a:pt x="199" y="266"/>
                      </a:lnTo>
                      <a:lnTo>
                        <a:pt x="197" y="266"/>
                      </a:lnTo>
                      <a:lnTo>
                        <a:pt x="195" y="266"/>
                      </a:lnTo>
                      <a:lnTo>
                        <a:pt x="194" y="266"/>
                      </a:lnTo>
                      <a:lnTo>
                        <a:pt x="192" y="266"/>
                      </a:lnTo>
                      <a:lnTo>
                        <a:pt x="191" y="266"/>
                      </a:lnTo>
                      <a:lnTo>
                        <a:pt x="189" y="266"/>
                      </a:lnTo>
                      <a:lnTo>
                        <a:pt x="188" y="266"/>
                      </a:lnTo>
                      <a:lnTo>
                        <a:pt x="186" y="266"/>
                      </a:lnTo>
                      <a:lnTo>
                        <a:pt x="185" y="266"/>
                      </a:lnTo>
                      <a:lnTo>
                        <a:pt x="183" y="266"/>
                      </a:lnTo>
                      <a:lnTo>
                        <a:pt x="183" y="264"/>
                      </a:lnTo>
                      <a:lnTo>
                        <a:pt x="181" y="264"/>
                      </a:lnTo>
                      <a:lnTo>
                        <a:pt x="180" y="264"/>
                      </a:lnTo>
                      <a:lnTo>
                        <a:pt x="178" y="264"/>
                      </a:lnTo>
                      <a:lnTo>
                        <a:pt x="177" y="264"/>
                      </a:lnTo>
                      <a:lnTo>
                        <a:pt x="175" y="264"/>
                      </a:lnTo>
                      <a:lnTo>
                        <a:pt x="174" y="264"/>
                      </a:lnTo>
                      <a:lnTo>
                        <a:pt x="172" y="264"/>
                      </a:lnTo>
                      <a:lnTo>
                        <a:pt x="170" y="264"/>
                      </a:lnTo>
                      <a:lnTo>
                        <a:pt x="169" y="264"/>
                      </a:lnTo>
                      <a:lnTo>
                        <a:pt x="167" y="264"/>
                      </a:lnTo>
                      <a:lnTo>
                        <a:pt x="166" y="263"/>
                      </a:lnTo>
                      <a:lnTo>
                        <a:pt x="164" y="263"/>
                      </a:lnTo>
                      <a:lnTo>
                        <a:pt x="161" y="263"/>
                      </a:lnTo>
                      <a:lnTo>
                        <a:pt x="159" y="263"/>
                      </a:lnTo>
                      <a:lnTo>
                        <a:pt x="156" y="263"/>
                      </a:lnTo>
                      <a:lnTo>
                        <a:pt x="153" y="263"/>
                      </a:lnTo>
                      <a:lnTo>
                        <a:pt x="150" y="263"/>
                      </a:lnTo>
                      <a:lnTo>
                        <a:pt x="147" y="263"/>
                      </a:lnTo>
                      <a:lnTo>
                        <a:pt x="144" y="263"/>
                      </a:lnTo>
                      <a:lnTo>
                        <a:pt x="141" y="263"/>
                      </a:lnTo>
                      <a:lnTo>
                        <a:pt x="136" y="263"/>
                      </a:lnTo>
                      <a:lnTo>
                        <a:pt x="131" y="263"/>
                      </a:lnTo>
                      <a:lnTo>
                        <a:pt x="127" y="263"/>
                      </a:lnTo>
                      <a:lnTo>
                        <a:pt x="125" y="263"/>
                      </a:lnTo>
                      <a:lnTo>
                        <a:pt x="124" y="263"/>
                      </a:lnTo>
                      <a:lnTo>
                        <a:pt x="122" y="263"/>
                      </a:lnTo>
                      <a:lnTo>
                        <a:pt x="120" y="263"/>
                      </a:lnTo>
                      <a:lnTo>
                        <a:pt x="119" y="263"/>
                      </a:lnTo>
                      <a:lnTo>
                        <a:pt x="117" y="263"/>
                      </a:lnTo>
                      <a:lnTo>
                        <a:pt x="116" y="263"/>
                      </a:lnTo>
                      <a:lnTo>
                        <a:pt x="114" y="263"/>
                      </a:lnTo>
                      <a:lnTo>
                        <a:pt x="113" y="263"/>
                      </a:lnTo>
                      <a:lnTo>
                        <a:pt x="111" y="263"/>
                      </a:lnTo>
                      <a:lnTo>
                        <a:pt x="109" y="263"/>
                      </a:lnTo>
                      <a:lnTo>
                        <a:pt x="109" y="261"/>
                      </a:lnTo>
                      <a:lnTo>
                        <a:pt x="108" y="261"/>
                      </a:lnTo>
                      <a:close/>
                      <a:moveTo>
                        <a:pt x="11" y="253"/>
                      </a:moveTo>
                      <a:lnTo>
                        <a:pt x="14" y="253"/>
                      </a:lnTo>
                      <a:lnTo>
                        <a:pt x="17" y="253"/>
                      </a:lnTo>
                      <a:lnTo>
                        <a:pt x="22" y="253"/>
                      </a:lnTo>
                      <a:lnTo>
                        <a:pt x="25" y="253"/>
                      </a:lnTo>
                      <a:lnTo>
                        <a:pt x="30" y="253"/>
                      </a:lnTo>
                      <a:lnTo>
                        <a:pt x="33" y="253"/>
                      </a:lnTo>
                      <a:lnTo>
                        <a:pt x="37" y="253"/>
                      </a:lnTo>
                      <a:lnTo>
                        <a:pt x="41" y="253"/>
                      </a:lnTo>
                      <a:lnTo>
                        <a:pt x="45" y="253"/>
                      </a:lnTo>
                      <a:lnTo>
                        <a:pt x="48" y="253"/>
                      </a:lnTo>
                      <a:lnTo>
                        <a:pt x="53" y="253"/>
                      </a:lnTo>
                      <a:lnTo>
                        <a:pt x="56" y="253"/>
                      </a:lnTo>
                      <a:lnTo>
                        <a:pt x="61" y="253"/>
                      </a:lnTo>
                      <a:lnTo>
                        <a:pt x="66" y="253"/>
                      </a:lnTo>
                      <a:lnTo>
                        <a:pt x="69" y="253"/>
                      </a:lnTo>
                      <a:lnTo>
                        <a:pt x="73" y="253"/>
                      </a:lnTo>
                      <a:lnTo>
                        <a:pt x="78" y="253"/>
                      </a:lnTo>
                      <a:lnTo>
                        <a:pt x="81" y="253"/>
                      </a:lnTo>
                      <a:lnTo>
                        <a:pt x="86" y="253"/>
                      </a:lnTo>
                      <a:lnTo>
                        <a:pt x="91" y="253"/>
                      </a:lnTo>
                      <a:lnTo>
                        <a:pt x="94" y="253"/>
                      </a:lnTo>
                      <a:lnTo>
                        <a:pt x="98" y="253"/>
                      </a:lnTo>
                      <a:lnTo>
                        <a:pt x="102" y="253"/>
                      </a:lnTo>
                      <a:lnTo>
                        <a:pt x="106" y="253"/>
                      </a:lnTo>
                      <a:lnTo>
                        <a:pt x="109" y="253"/>
                      </a:lnTo>
                      <a:lnTo>
                        <a:pt x="114" y="253"/>
                      </a:lnTo>
                      <a:lnTo>
                        <a:pt x="117" y="253"/>
                      </a:lnTo>
                      <a:lnTo>
                        <a:pt x="122" y="253"/>
                      </a:lnTo>
                      <a:lnTo>
                        <a:pt x="125" y="253"/>
                      </a:lnTo>
                      <a:lnTo>
                        <a:pt x="128" y="253"/>
                      </a:lnTo>
                      <a:lnTo>
                        <a:pt x="131" y="253"/>
                      </a:lnTo>
                      <a:lnTo>
                        <a:pt x="134" y="253"/>
                      </a:lnTo>
                      <a:lnTo>
                        <a:pt x="134" y="255"/>
                      </a:lnTo>
                      <a:lnTo>
                        <a:pt x="138" y="255"/>
                      </a:lnTo>
                      <a:lnTo>
                        <a:pt x="139" y="255"/>
                      </a:lnTo>
                      <a:lnTo>
                        <a:pt x="142" y="255"/>
                      </a:lnTo>
                      <a:lnTo>
                        <a:pt x="144" y="255"/>
                      </a:lnTo>
                      <a:lnTo>
                        <a:pt x="147" y="255"/>
                      </a:lnTo>
                      <a:lnTo>
                        <a:pt x="149" y="256"/>
                      </a:lnTo>
                      <a:lnTo>
                        <a:pt x="152" y="256"/>
                      </a:lnTo>
                      <a:lnTo>
                        <a:pt x="153" y="256"/>
                      </a:lnTo>
                      <a:lnTo>
                        <a:pt x="156" y="256"/>
                      </a:lnTo>
                      <a:lnTo>
                        <a:pt x="158" y="256"/>
                      </a:lnTo>
                      <a:lnTo>
                        <a:pt x="161" y="256"/>
                      </a:lnTo>
                      <a:lnTo>
                        <a:pt x="163" y="258"/>
                      </a:lnTo>
                      <a:lnTo>
                        <a:pt x="166" y="258"/>
                      </a:lnTo>
                      <a:lnTo>
                        <a:pt x="167" y="258"/>
                      </a:lnTo>
                      <a:lnTo>
                        <a:pt x="170" y="258"/>
                      </a:lnTo>
                      <a:lnTo>
                        <a:pt x="172" y="258"/>
                      </a:lnTo>
                      <a:lnTo>
                        <a:pt x="175" y="258"/>
                      </a:lnTo>
                      <a:lnTo>
                        <a:pt x="177" y="258"/>
                      </a:lnTo>
                      <a:lnTo>
                        <a:pt x="180" y="259"/>
                      </a:lnTo>
                      <a:lnTo>
                        <a:pt x="181" y="259"/>
                      </a:lnTo>
                      <a:lnTo>
                        <a:pt x="185" y="259"/>
                      </a:lnTo>
                      <a:lnTo>
                        <a:pt x="186" y="259"/>
                      </a:lnTo>
                      <a:lnTo>
                        <a:pt x="189" y="259"/>
                      </a:lnTo>
                      <a:lnTo>
                        <a:pt x="191" y="259"/>
                      </a:lnTo>
                      <a:lnTo>
                        <a:pt x="194" y="259"/>
                      </a:lnTo>
                      <a:lnTo>
                        <a:pt x="195" y="261"/>
                      </a:lnTo>
                      <a:lnTo>
                        <a:pt x="199" y="261"/>
                      </a:lnTo>
                      <a:lnTo>
                        <a:pt x="200" y="261"/>
                      </a:lnTo>
                      <a:lnTo>
                        <a:pt x="203" y="261"/>
                      </a:lnTo>
                      <a:lnTo>
                        <a:pt x="205" y="261"/>
                      </a:lnTo>
                      <a:lnTo>
                        <a:pt x="208" y="261"/>
                      </a:lnTo>
                      <a:lnTo>
                        <a:pt x="210" y="261"/>
                      </a:lnTo>
                      <a:lnTo>
                        <a:pt x="211" y="261"/>
                      </a:lnTo>
                      <a:lnTo>
                        <a:pt x="211" y="259"/>
                      </a:lnTo>
                      <a:lnTo>
                        <a:pt x="213" y="259"/>
                      </a:lnTo>
                      <a:lnTo>
                        <a:pt x="213" y="258"/>
                      </a:lnTo>
                      <a:lnTo>
                        <a:pt x="214" y="258"/>
                      </a:lnTo>
                      <a:lnTo>
                        <a:pt x="214" y="255"/>
                      </a:lnTo>
                      <a:lnTo>
                        <a:pt x="214" y="251"/>
                      </a:lnTo>
                      <a:lnTo>
                        <a:pt x="214" y="248"/>
                      </a:lnTo>
                      <a:lnTo>
                        <a:pt x="214" y="246"/>
                      </a:lnTo>
                      <a:lnTo>
                        <a:pt x="214" y="243"/>
                      </a:lnTo>
                      <a:lnTo>
                        <a:pt x="214" y="240"/>
                      </a:lnTo>
                      <a:lnTo>
                        <a:pt x="214" y="237"/>
                      </a:lnTo>
                      <a:lnTo>
                        <a:pt x="214" y="235"/>
                      </a:lnTo>
                      <a:lnTo>
                        <a:pt x="216" y="232"/>
                      </a:lnTo>
                      <a:lnTo>
                        <a:pt x="216" y="228"/>
                      </a:lnTo>
                      <a:lnTo>
                        <a:pt x="216" y="225"/>
                      </a:lnTo>
                      <a:lnTo>
                        <a:pt x="216" y="224"/>
                      </a:lnTo>
                      <a:lnTo>
                        <a:pt x="216" y="220"/>
                      </a:lnTo>
                      <a:lnTo>
                        <a:pt x="216" y="217"/>
                      </a:lnTo>
                      <a:lnTo>
                        <a:pt x="216" y="214"/>
                      </a:lnTo>
                      <a:lnTo>
                        <a:pt x="216" y="211"/>
                      </a:lnTo>
                      <a:lnTo>
                        <a:pt x="216" y="209"/>
                      </a:lnTo>
                      <a:lnTo>
                        <a:pt x="216" y="206"/>
                      </a:lnTo>
                      <a:lnTo>
                        <a:pt x="216" y="202"/>
                      </a:lnTo>
                      <a:lnTo>
                        <a:pt x="216" y="199"/>
                      </a:lnTo>
                      <a:lnTo>
                        <a:pt x="216" y="197"/>
                      </a:lnTo>
                      <a:lnTo>
                        <a:pt x="216" y="194"/>
                      </a:lnTo>
                      <a:lnTo>
                        <a:pt x="216" y="191"/>
                      </a:lnTo>
                      <a:lnTo>
                        <a:pt x="216" y="188"/>
                      </a:lnTo>
                      <a:lnTo>
                        <a:pt x="216" y="186"/>
                      </a:lnTo>
                      <a:lnTo>
                        <a:pt x="216" y="183"/>
                      </a:lnTo>
                      <a:lnTo>
                        <a:pt x="216" y="180"/>
                      </a:lnTo>
                      <a:lnTo>
                        <a:pt x="216" y="176"/>
                      </a:lnTo>
                      <a:lnTo>
                        <a:pt x="216" y="173"/>
                      </a:lnTo>
                      <a:lnTo>
                        <a:pt x="216" y="171"/>
                      </a:lnTo>
                      <a:lnTo>
                        <a:pt x="217" y="168"/>
                      </a:lnTo>
                      <a:lnTo>
                        <a:pt x="217" y="165"/>
                      </a:lnTo>
                      <a:lnTo>
                        <a:pt x="217" y="160"/>
                      </a:lnTo>
                      <a:lnTo>
                        <a:pt x="217" y="155"/>
                      </a:lnTo>
                      <a:lnTo>
                        <a:pt x="217" y="150"/>
                      </a:lnTo>
                      <a:lnTo>
                        <a:pt x="216" y="145"/>
                      </a:lnTo>
                      <a:lnTo>
                        <a:pt x="216" y="140"/>
                      </a:lnTo>
                      <a:lnTo>
                        <a:pt x="216" y="136"/>
                      </a:lnTo>
                      <a:lnTo>
                        <a:pt x="216" y="131"/>
                      </a:lnTo>
                      <a:lnTo>
                        <a:pt x="216" y="126"/>
                      </a:lnTo>
                      <a:lnTo>
                        <a:pt x="216" y="121"/>
                      </a:lnTo>
                      <a:lnTo>
                        <a:pt x="216" y="116"/>
                      </a:lnTo>
                      <a:lnTo>
                        <a:pt x="216" y="111"/>
                      </a:lnTo>
                      <a:lnTo>
                        <a:pt x="216" y="106"/>
                      </a:lnTo>
                      <a:lnTo>
                        <a:pt x="216" y="101"/>
                      </a:lnTo>
                      <a:lnTo>
                        <a:pt x="216" y="96"/>
                      </a:lnTo>
                      <a:lnTo>
                        <a:pt x="216" y="92"/>
                      </a:lnTo>
                      <a:lnTo>
                        <a:pt x="216" y="87"/>
                      </a:lnTo>
                      <a:lnTo>
                        <a:pt x="216" y="82"/>
                      </a:lnTo>
                      <a:lnTo>
                        <a:pt x="216" y="77"/>
                      </a:lnTo>
                      <a:lnTo>
                        <a:pt x="216" y="72"/>
                      </a:lnTo>
                      <a:lnTo>
                        <a:pt x="216" y="67"/>
                      </a:lnTo>
                      <a:lnTo>
                        <a:pt x="216" y="62"/>
                      </a:lnTo>
                      <a:lnTo>
                        <a:pt x="216" y="57"/>
                      </a:lnTo>
                      <a:lnTo>
                        <a:pt x="214" y="52"/>
                      </a:lnTo>
                      <a:lnTo>
                        <a:pt x="214" y="48"/>
                      </a:lnTo>
                      <a:lnTo>
                        <a:pt x="214" y="43"/>
                      </a:lnTo>
                      <a:lnTo>
                        <a:pt x="214" y="38"/>
                      </a:lnTo>
                      <a:lnTo>
                        <a:pt x="214" y="33"/>
                      </a:lnTo>
                      <a:lnTo>
                        <a:pt x="214" y="28"/>
                      </a:lnTo>
                      <a:lnTo>
                        <a:pt x="214" y="23"/>
                      </a:lnTo>
                      <a:lnTo>
                        <a:pt x="214" y="18"/>
                      </a:lnTo>
                      <a:lnTo>
                        <a:pt x="214" y="13"/>
                      </a:lnTo>
                      <a:lnTo>
                        <a:pt x="214" y="8"/>
                      </a:lnTo>
                      <a:lnTo>
                        <a:pt x="208" y="8"/>
                      </a:lnTo>
                      <a:lnTo>
                        <a:pt x="202" y="8"/>
                      </a:lnTo>
                      <a:lnTo>
                        <a:pt x="195" y="8"/>
                      </a:lnTo>
                      <a:lnTo>
                        <a:pt x="191" y="8"/>
                      </a:lnTo>
                      <a:lnTo>
                        <a:pt x="185" y="8"/>
                      </a:lnTo>
                      <a:lnTo>
                        <a:pt x="177" y="8"/>
                      </a:lnTo>
                      <a:lnTo>
                        <a:pt x="170" y="8"/>
                      </a:lnTo>
                      <a:lnTo>
                        <a:pt x="164" y="8"/>
                      </a:lnTo>
                      <a:lnTo>
                        <a:pt x="158" y="8"/>
                      </a:lnTo>
                      <a:lnTo>
                        <a:pt x="152" y="8"/>
                      </a:lnTo>
                      <a:lnTo>
                        <a:pt x="145" y="8"/>
                      </a:lnTo>
                      <a:lnTo>
                        <a:pt x="138" y="8"/>
                      </a:lnTo>
                      <a:lnTo>
                        <a:pt x="131" y="8"/>
                      </a:lnTo>
                      <a:lnTo>
                        <a:pt x="125" y="8"/>
                      </a:lnTo>
                      <a:lnTo>
                        <a:pt x="119" y="8"/>
                      </a:lnTo>
                      <a:lnTo>
                        <a:pt x="111" y="8"/>
                      </a:lnTo>
                      <a:lnTo>
                        <a:pt x="105" y="8"/>
                      </a:lnTo>
                      <a:lnTo>
                        <a:pt x="98" y="8"/>
                      </a:lnTo>
                      <a:lnTo>
                        <a:pt x="91" y="8"/>
                      </a:lnTo>
                      <a:lnTo>
                        <a:pt x="84" y="8"/>
                      </a:lnTo>
                      <a:lnTo>
                        <a:pt x="78" y="8"/>
                      </a:lnTo>
                      <a:lnTo>
                        <a:pt x="70" y="8"/>
                      </a:lnTo>
                      <a:lnTo>
                        <a:pt x="64" y="8"/>
                      </a:lnTo>
                      <a:lnTo>
                        <a:pt x="58" y="8"/>
                      </a:lnTo>
                      <a:lnTo>
                        <a:pt x="52" y="8"/>
                      </a:lnTo>
                      <a:lnTo>
                        <a:pt x="45" y="8"/>
                      </a:lnTo>
                      <a:lnTo>
                        <a:pt x="39" y="8"/>
                      </a:lnTo>
                      <a:lnTo>
                        <a:pt x="31" y="8"/>
                      </a:lnTo>
                      <a:lnTo>
                        <a:pt x="25" y="8"/>
                      </a:lnTo>
                      <a:lnTo>
                        <a:pt x="20" y="8"/>
                      </a:lnTo>
                      <a:lnTo>
                        <a:pt x="14" y="8"/>
                      </a:lnTo>
                      <a:lnTo>
                        <a:pt x="8" y="8"/>
                      </a:lnTo>
                      <a:lnTo>
                        <a:pt x="8" y="23"/>
                      </a:lnTo>
                      <a:lnTo>
                        <a:pt x="8" y="39"/>
                      </a:lnTo>
                      <a:lnTo>
                        <a:pt x="8" y="52"/>
                      </a:lnTo>
                      <a:lnTo>
                        <a:pt x="8" y="65"/>
                      </a:lnTo>
                      <a:lnTo>
                        <a:pt x="8" y="78"/>
                      </a:lnTo>
                      <a:lnTo>
                        <a:pt x="8" y="90"/>
                      </a:lnTo>
                      <a:lnTo>
                        <a:pt x="8" y="100"/>
                      </a:lnTo>
                      <a:lnTo>
                        <a:pt x="8" y="111"/>
                      </a:lnTo>
                      <a:lnTo>
                        <a:pt x="8" y="119"/>
                      </a:lnTo>
                      <a:lnTo>
                        <a:pt x="8" y="129"/>
                      </a:lnTo>
                      <a:lnTo>
                        <a:pt x="8" y="137"/>
                      </a:lnTo>
                      <a:lnTo>
                        <a:pt x="8" y="144"/>
                      </a:lnTo>
                      <a:lnTo>
                        <a:pt x="8" y="152"/>
                      </a:lnTo>
                      <a:lnTo>
                        <a:pt x="8" y="158"/>
                      </a:lnTo>
                      <a:lnTo>
                        <a:pt x="8" y="165"/>
                      </a:lnTo>
                      <a:lnTo>
                        <a:pt x="8" y="170"/>
                      </a:lnTo>
                      <a:lnTo>
                        <a:pt x="8" y="176"/>
                      </a:lnTo>
                      <a:lnTo>
                        <a:pt x="8" y="181"/>
                      </a:lnTo>
                      <a:lnTo>
                        <a:pt x="8" y="186"/>
                      </a:lnTo>
                      <a:lnTo>
                        <a:pt x="8" y="191"/>
                      </a:lnTo>
                      <a:lnTo>
                        <a:pt x="9" y="196"/>
                      </a:lnTo>
                      <a:lnTo>
                        <a:pt x="9" y="201"/>
                      </a:lnTo>
                      <a:lnTo>
                        <a:pt x="9" y="206"/>
                      </a:lnTo>
                      <a:lnTo>
                        <a:pt x="9" y="211"/>
                      </a:lnTo>
                      <a:lnTo>
                        <a:pt x="9" y="214"/>
                      </a:lnTo>
                      <a:lnTo>
                        <a:pt x="9" y="219"/>
                      </a:lnTo>
                      <a:lnTo>
                        <a:pt x="9" y="224"/>
                      </a:lnTo>
                      <a:lnTo>
                        <a:pt x="9" y="228"/>
                      </a:lnTo>
                      <a:lnTo>
                        <a:pt x="9" y="235"/>
                      </a:lnTo>
                      <a:lnTo>
                        <a:pt x="9" y="240"/>
                      </a:lnTo>
                      <a:lnTo>
                        <a:pt x="9" y="245"/>
                      </a:lnTo>
                      <a:lnTo>
                        <a:pt x="11" y="251"/>
                      </a:lnTo>
                      <a:lnTo>
                        <a:pt x="11" y="253"/>
                      </a:lnTo>
                      <a:close/>
                    </a:path>
                  </a:pathLst>
                </a:cu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107763" dir="2700000" algn="ctr" rotWithShape="0">
                          <a:srgbClr val="808080"/>
                        </a:outerShdw>
                      </a:effectLst>
                    </a14:hiddenEffects>
                  </a:ext>
                </a:extLst>
              </p:spPr>
              <p:txBody>
                <a:bodyPr/>
                <a:lstStyle/>
                <a:p>
                  <a:endParaRPr lang="en-ID"/>
                </a:p>
              </p:txBody>
            </p:sp>
            <p:sp>
              <p:nvSpPr>
                <p:cNvPr id="207" name="Freeform 29">
                  <a:extLst>
                    <a:ext uri="{FF2B5EF4-FFF2-40B4-BE49-F238E27FC236}">
                      <a16:creationId xmlns:a16="http://schemas.microsoft.com/office/drawing/2014/main" id="{87113E49-DD86-49FE-9CA2-624784682EAA}"/>
                    </a:ext>
                  </a:extLst>
                </p:cNvPr>
                <p:cNvSpPr>
                  <a:spLocks/>
                </p:cNvSpPr>
                <p:nvPr/>
              </p:nvSpPr>
              <p:spPr bwMode="auto">
                <a:xfrm>
                  <a:off x="4272" y="1688"/>
                  <a:ext cx="81" cy="93"/>
                </a:xfrm>
                <a:custGeom>
                  <a:avLst/>
                  <a:gdLst>
                    <a:gd name="T0" fmla="*/ 76 w 153"/>
                    <a:gd name="T1" fmla="*/ 192 h 195"/>
                    <a:gd name="T2" fmla="*/ 53 w 153"/>
                    <a:gd name="T3" fmla="*/ 191 h 195"/>
                    <a:gd name="T4" fmla="*/ 37 w 153"/>
                    <a:gd name="T5" fmla="*/ 189 h 195"/>
                    <a:gd name="T6" fmla="*/ 23 w 153"/>
                    <a:gd name="T7" fmla="*/ 189 h 195"/>
                    <a:gd name="T8" fmla="*/ 11 w 153"/>
                    <a:gd name="T9" fmla="*/ 189 h 195"/>
                    <a:gd name="T10" fmla="*/ 1 w 153"/>
                    <a:gd name="T11" fmla="*/ 173 h 195"/>
                    <a:gd name="T12" fmla="*/ 1 w 153"/>
                    <a:gd name="T13" fmla="*/ 140 h 195"/>
                    <a:gd name="T14" fmla="*/ 1 w 153"/>
                    <a:gd name="T15" fmla="*/ 107 h 195"/>
                    <a:gd name="T16" fmla="*/ 1 w 153"/>
                    <a:gd name="T17" fmla="*/ 76 h 195"/>
                    <a:gd name="T18" fmla="*/ 1 w 153"/>
                    <a:gd name="T19" fmla="*/ 44 h 195"/>
                    <a:gd name="T20" fmla="*/ 1 w 153"/>
                    <a:gd name="T21" fmla="*/ 16 h 195"/>
                    <a:gd name="T22" fmla="*/ 3 w 153"/>
                    <a:gd name="T23" fmla="*/ 8 h 195"/>
                    <a:gd name="T24" fmla="*/ 8 w 153"/>
                    <a:gd name="T25" fmla="*/ 3 h 195"/>
                    <a:gd name="T26" fmla="*/ 15 w 153"/>
                    <a:gd name="T27" fmla="*/ 1 h 195"/>
                    <a:gd name="T28" fmla="*/ 20 w 153"/>
                    <a:gd name="T29" fmla="*/ 3 h 195"/>
                    <a:gd name="T30" fmla="*/ 15 w 153"/>
                    <a:gd name="T31" fmla="*/ 10 h 195"/>
                    <a:gd name="T32" fmla="*/ 11 w 153"/>
                    <a:gd name="T33" fmla="*/ 16 h 195"/>
                    <a:gd name="T34" fmla="*/ 8 w 153"/>
                    <a:gd name="T35" fmla="*/ 23 h 195"/>
                    <a:gd name="T36" fmla="*/ 8 w 153"/>
                    <a:gd name="T37" fmla="*/ 32 h 195"/>
                    <a:gd name="T38" fmla="*/ 8 w 153"/>
                    <a:gd name="T39" fmla="*/ 42 h 195"/>
                    <a:gd name="T40" fmla="*/ 9 w 153"/>
                    <a:gd name="T41" fmla="*/ 50 h 195"/>
                    <a:gd name="T42" fmla="*/ 14 w 153"/>
                    <a:gd name="T43" fmla="*/ 55 h 195"/>
                    <a:gd name="T44" fmla="*/ 22 w 153"/>
                    <a:gd name="T45" fmla="*/ 60 h 195"/>
                    <a:gd name="T46" fmla="*/ 31 w 153"/>
                    <a:gd name="T47" fmla="*/ 60 h 195"/>
                    <a:gd name="T48" fmla="*/ 40 w 153"/>
                    <a:gd name="T49" fmla="*/ 59 h 195"/>
                    <a:gd name="T50" fmla="*/ 45 w 153"/>
                    <a:gd name="T51" fmla="*/ 54 h 195"/>
                    <a:gd name="T52" fmla="*/ 50 w 153"/>
                    <a:gd name="T53" fmla="*/ 49 h 195"/>
                    <a:gd name="T54" fmla="*/ 53 w 153"/>
                    <a:gd name="T55" fmla="*/ 42 h 195"/>
                    <a:gd name="T56" fmla="*/ 53 w 153"/>
                    <a:gd name="T57" fmla="*/ 32 h 195"/>
                    <a:gd name="T58" fmla="*/ 53 w 153"/>
                    <a:gd name="T59" fmla="*/ 23 h 195"/>
                    <a:gd name="T60" fmla="*/ 51 w 153"/>
                    <a:gd name="T61" fmla="*/ 15 h 195"/>
                    <a:gd name="T62" fmla="*/ 47 w 153"/>
                    <a:gd name="T63" fmla="*/ 10 h 195"/>
                    <a:gd name="T64" fmla="*/ 44 w 153"/>
                    <a:gd name="T65" fmla="*/ 3 h 195"/>
                    <a:gd name="T66" fmla="*/ 64 w 153"/>
                    <a:gd name="T67" fmla="*/ 3 h 195"/>
                    <a:gd name="T68" fmla="*/ 83 w 153"/>
                    <a:gd name="T69" fmla="*/ 3 h 195"/>
                    <a:gd name="T70" fmla="*/ 103 w 153"/>
                    <a:gd name="T71" fmla="*/ 3 h 195"/>
                    <a:gd name="T72" fmla="*/ 123 w 153"/>
                    <a:gd name="T73" fmla="*/ 3 h 195"/>
                    <a:gd name="T74" fmla="*/ 144 w 153"/>
                    <a:gd name="T75" fmla="*/ 3 h 195"/>
                    <a:gd name="T76" fmla="*/ 150 w 153"/>
                    <a:gd name="T77" fmla="*/ 10 h 195"/>
                    <a:gd name="T78" fmla="*/ 150 w 153"/>
                    <a:gd name="T79" fmla="*/ 19 h 195"/>
                    <a:gd name="T80" fmla="*/ 148 w 153"/>
                    <a:gd name="T81" fmla="*/ 29 h 195"/>
                    <a:gd name="T82" fmla="*/ 148 w 153"/>
                    <a:gd name="T83" fmla="*/ 39 h 195"/>
                    <a:gd name="T84" fmla="*/ 148 w 153"/>
                    <a:gd name="T85" fmla="*/ 49 h 195"/>
                    <a:gd name="T86" fmla="*/ 148 w 153"/>
                    <a:gd name="T87" fmla="*/ 65 h 195"/>
                    <a:gd name="T88" fmla="*/ 148 w 153"/>
                    <a:gd name="T89" fmla="*/ 91 h 195"/>
                    <a:gd name="T90" fmla="*/ 150 w 153"/>
                    <a:gd name="T91" fmla="*/ 117 h 195"/>
                    <a:gd name="T92" fmla="*/ 152 w 153"/>
                    <a:gd name="T93" fmla="*/ 143 h 195"/>
                    <a:gd name="T94" fmla="*/ 153 w 153"/>
                    <a:gd name="T95" fmla="*/ 169 h 195"/>
                    <a:gd name="T96" fmla="*/ 153 w 153"/>
                    <a:gd name="T97" fmla="*/ 195 h 195"/>
                    <a:gd name="T98" fmla="*/ 144 w 153"/>
                    <a:gd name="T99" fmla="*/ 195 h 195"/>
                    <a:gd name="T100" fmla="*/ 134 w 153"/>
                    <a:gd name="T101" fmla="*/ 195 h 195"/>
                    <a:gd name="T102" fmla="*/ 125 w 153"/>
                    <a:gd name="T103" fmla="*/ 195 h 195"/>
                    <a:gd name="T104" fmla="*/ 116 w 153"/>
                    <a:gd name="T105" fmla="*/ 195 h 195"/>
                    <a:gd name="T106" fmla="*/ 106 w 153"/>
                    <a:gd name="T107" fmla="*/ 195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53" h="195">
                      <a:moveTo>
                        <a:pt x="105" y="195"/>
                      </a:moveTo>
                      <a:lnTo>
                        <a:pt x="98" y="194"/>
                      </a:lnTo>
                      <a:lnTo>
                        <a:pt x="92" y="194"/>
                      </a:lnTo>
                      <a:lnTo>
                        <a:pt x="87" y="194"/>
                      </a:lnTo>
                      <a:lnTo>
                        <a:pt x="81" y="192"/>
                      </a:lnTo>
                      <a:lnTo>
                        <a:pt x="76" y="192"/>
                      </a:lnTo>
                      <a:lnTo>
                        <a:pt x="72" y="192"/>
                      </a:lnTo>
                      <a:lnTo>
                        <a:pt x="67" y="192"/>
                      </a:lnTo>
                      <a:lnTo>
                        <a:pt x="64" y="192"/>
                      </a:lnTo>
                      <a:lnTo>
                        <a:pt x="59" y="191"/>
                      </a:lnTo>
                      <a:lnTo>
                        <a:pt x="56" y="191"/>
                      </a:lnTo>
                      <a:lnTo>
                        <a:pt x="53" y="191"/>
                      </a:lnTo>
                      <a:lnTo>
                        <a:pt x="50" y="191"/>
                      </a:lnTo>
                      <a:lnTo>
                        <a:pt x="47" y="191"/>
                      </a:lnTo>
                      <a:lnTo>
                        <a:pt x="44" y="191"/>
                      </a:lnTo>
                      <a:lnTo>
                        <a:pt x="42" y="191"/>
                      </a:lnTo>
                      <a:lnTo>
                        <a:pt x="39" y="191"/>
                      </a:lnTo>
                      <a:lnTo>
                        <a:pt x="37" y="189"/>
                      </a:lnTo>
                      <a:lnTo>
                        <a:pt x="34" y="189"/>
                      </a:lnTo>
                      <a:lnTo>
                        <a:pt x="33" y="189"/>
                      </a:lnTo>
                      <a:lnTo>
                        <a:pt x="30" y="189"/>
                      </a:lnTo>
                      <a:lnTo>
                        <a:pt x="28" y="189"/>
                      </a:lnTo>
                      <a:lnTo>
                        <a:pt x="26" y="189"/>
                      </a:lnTo>
                      <a:lnTo>
                        <a:pt x="23" y="189"/>
                      </a:lnTo>
                      <a:lnTo>
                        <a:pt x="22" y="189"/>
                      </a:lnTo>
                      <a:lnTo>
                        <a:pt x="20" y="189"/>
                      </a:lnTo>
                      <a:lnTo>
                        <a:pt x="17" y="189"/>
                      </a:lnTo>
                      <a:lnTo>
                        <a:pt x="15" y="189"/>
                      </a:lnTo>
                      <a:lnTo>
                        <a:pt x="12" y="189"/>
                      </a:lnTo>
                      <a:lnTo>
                        <a:pt x="11" y="189"/>
                      </a:lnTo>
                      <a:lnTo>
                        <a:pt x="8" y="189"/>
                      </a:lnTo>
                      <a:lnTo>
                        <a:pt x="4" y="189"/>
                      </a:lnTo>
                      <a:lnTo>
                        <a:pt x="3" y="189"/>
                      </a:lnTo>
                      <a:lnTo>
                        <a:pt x="1" y="182"/>
                      </a:lnTo>
                      <a:lnTo>
                        <a:pt x="1" y="178"/>
                      </a:lnTo>
                      <a:lnTo>
                        <a:pt x="1" y="173"/>
                      </a:lnTo>
                      <a:lnTo>
                        <a:pt x="1" y="168"/>
                      </a:lnTo>
                      <a:lnTo>
                        <a:pt x="1" y="161"/>
                      </a:lnTo>
                      <a:lnTo>
                        <a:pt x="1" y="156"/>
                      </a:lnTo>
                      <a:lnTo>
                        <a:pt x="1" y="151"/>
                      </a:lnTo>
                      <a:lnTo>
                        <a:pt x="1" y="145"/>
                      </a:lnTo>
                      <a:lnTo>
                        <a:pt x="1" y="140"/>
                      </a:lnTo>
                      <a:lnTo>
                        <a:pt x="1" y="135"/>
                      </a:lnTo>
                      <a:lnTo>
                        <a:pt x="1" y="130"/>
                      </a:lnTo>
                      <a:lnTo>
                        <a:pt x="1" y="124"/>
                      </a:lnTo>
                      <a:lnTo>
                        <a:pt x="1" y="119"/>
                      </a:lnTo>
                      <a:lnTo>
                        <a:pt x="1" y="114"/>
                      </a:lnTo>
                      <a:lnTo>
                        <a:pt x="1" y="107"/>
                      </a:lnTo>
                      <a:lnTo>
                        <a:pt x="1" y="103"/>
                      </a:lnTo>
                      <a:lnTo>
                        <a:pt x="1" y="98"/>
                      </a:lnTo>
                      <a:lnTo>
                        <a:pt x="1" y="91"/>
                      </a:lnTo>
                      <a:lnTo>
                        <a:pt x="1" y="86"/>
                      </a:lnTo>
                      <a:lnTo>
                        <a:pt x="1" y="81"/>
                      </a:lnTo>
                      <a:lnTo>
                        <a:pt x="1" y="76"/>
                      </a:lnTo>
                      <a:lnTo>
                        <a:pt x="1" y="70"/>
                      </a:lnTo>
                      <a:lnTo>
                        <a:pt x="1" y="65"/>
                      </a:lnTo>
                      <a:lnTo>
                        <a:pt x="1" y="60"/>
                      </a:lnTo>
                      <a:lnTo>
                        <a:pt x="1" y="54"/>
                      </a:lnTo>
                      <a:lnTo>
                        <a:pt x="1" y="49"/>
                      </a:lnTo>
                      <a:lnTo>
                        <a:pt x="1" y="44"/>
                      </a:lnTo>
                      <a:lnTo>
                        <a:pt x="1" y="37"/>
                      </a:lnTo>
                      <a:lnTo>
                        <a:pt x="1" y="32"/>
                      </a:lnTo>
                      <a:lnTo>
                        <a:pt x="1" y="28"/>
                      </a:lnTo>
                      <a:lnTo>
                        <a:pt x="0" y="21"/>
                      </a:lnTo>
                      <a:lnTo>
                        <a:pt x="0" y="16"/>
                      </a:lnTo>
                      <a:lnTo>
                        <a:pt x="1" y="16"/>
                      </a:lnTo>
                      <a:lnTo>
                        <a:pt x="1" y="15"/>
                      </a:lnTo>
                      <a:lnTo>
                        <a:pt x="1" y="13"/>
                      </a:lnTo>
                      <a:lnTo>
                        <a:pt x="1" y="11"/>
                      </a:lnTo>
                      <a:lnTo>
                        <a:pt x="1" y="10"/>
                      </a:lnTo>
                      <a:lnTo>
                        <a:pt x="1" y="8"/>
                      </a:lnTo>
                      <a:lnTo>
                        <a:pt x="3" y="8"/>
                      </a:lnTo>
                      <a:lnTo>
                        <a:pt x="3" y="6"/>
                      </a:lnTo>
                      <a:lnTo>
                        <a:pt x="3" y="5"/>
                      </a:lnTo>
                      <a:lnTo>
                        <a:pt x="3" y="3"/>
                      </a:lnTo>
                      <a:lnTo>
                        <a:pt x="4" y="3"/>
                      </a:lnTo>
                      <a:lnTo>
                        <a:pt x="6" y="3"/>
                      </a:lnTo>
                      <a:lnTo>
                        <a:pt x="8" y="3"/>
                      </a:lnTo>
                      <a:lnTo>
                        <a:pt x="9" y="3"/>
                      </a:lnTo>
                      <a:lnTo>
                        <a:pt x="9" y="1"/>
                      </a:lnTo>
                      <a:lnTo>
                        <a:pt x="11" y="1"/>
                      </a:lnTo>
                      <a:lnTo>
                        <a:pt x="12" y="1"/>
                      </a:lnTo>
                      <a:lnTo>
                        <a:pt x="14" y="1"/>
                      </a:lnTo>
                      <a:lnTo>
                        <a:pt x="15" y="1"/>
                      </a:lnTo>
                      <a:lnTo>
                        <a:pt x="15" y="0"/>
                      </a:lnTo>
                      <a:lnTo>
                        <a:pt x="17" y="0"/>
                      </a:lnTo>
                      <a:lnTo>
                        <a:pt x="17" y="1"/>
                      </a:lnTo>
                      <a:lnTo>
                        <a:pt x="19" y="1"/>
                      </a:lnTo>
                      <a:lnTo>
                        <a:pt x="19" y="3"/>
                      </a:lnTo>
                      <a:lnTo>
                        <a:pt x="20" y="3"/>
                      </a:lnTo>
                      <a:lnTo>
                        <a:pt x="19" y="3"/>
                      </a:lnTo>
                      <a:lnTo>
                        <a:pt x="19" y="5"/>
                      </a:lnTo>
                      <a:lnTo>
                        <a:pt x="17" y="6"/>
                      </a:lnTo>
                      <a:lnTo>
                        <a:pt x="17" y="8"/>
                      </a:lnTo>
                      <a:lnTo>
                        <a:pt x="15" y="8"/>
                      </a:lnTo>
                      <a:lnTo>
                        <a:pt x="15" y="10"/>
                      </a:lnTo>
                      <a:lnTo>
                        <a:pt x="14" y="11"/>
                      </a:lnTo>
                      <a:lnTo>
                        <a:pt x="14" y="13"/>
                      </a:lnTo>
                      <a:lnTo>
                        <a:pt x="12" y="13"/>
                      </a:lnTo>
                      <a:lnTo>
                        <a:pt x="12" y="15"/>
                      </a:lnTo>
                      <a:lnTo>
                        <a:pt x="11" y="15"/>
                      </a:lnTo>
                      <a:lnTo>
                        <a:pt x="11" y="16"/>
                      </a:lnTo>
                      <a:lnTo>
                        <a:pt x="11" y="18"/>
                      </a:lnTo>
                      <a:lnTo>
                        <a:pt x="9" y="18"/>
                      </a:lnTo>
                      <a:lnTo>
                        <a:pt x="9" y="19"/>
                      </a:lnTo>
                      <a:lnTo>
                        <a:pt x="8" y="19"/>
                      </a:lnTo>
                      <a:lnTo>
                        <a:pt x="8" y="21"/>
                      </a:lnTo>
                      <a:lnTo>
                        <a:pt x="8" y="23"/>
                      </a:lnTo>
                      <a:lnTo>
                        <a:pt x="8" y="24"/>
                      </a:lnTo>
                      <a:lnTo>
                        <a:pt x="8" y="26"/>
                      </a:lnTo>
                      <a:lnTo>
                        <a:pt x="8" y="28"/>
                      </a:lnTo>
                      <a:lnTo>
                        <a:pt x="8" y="29"/>
                      </a:lnTo>
                      <a:lnTo>
                        <a:pt x="8" y="31"/>
                      </a:lnTo>
                      <a:lnTo>
                        <a:pt x="8" y="32"/>
                      </a:lnTo>
                      <a:lnTo>
                        <a:pt x="8" y="34"/>
                      </a:lnTo>
                      <a:lnTo>
                        <a:pt x="8" y="36"/>
                      </a:lnTo>
                      <a:lnTo>
                        <a:pt x="8" y="37"/>
                      </a:lnTo>
                      <a:lnTo>
                        <a:pt x="8" y="39"/>
                      </a:lnTo>
                      <a:lnTo>
                        <a:pt x="8" y="41"/>
                      </a:lnTo>
                      <a:lnTo>
                        <a:pt x="8" y="42"/>
                      </a:lnTo>
                      <a:lnTo>
                        <a:pt x="8" y="44"/>
                      </a:lnTo>
                      <a:lnTo>
                        <a:pt x="8" y="45"/>
                      </a:lnTo>
                      <a:lnTo>
                        <a:pt x="8" y="47"/>
                      </a:lnTo>
                      <a:lnTo>
                        <a:pt x="8" y="49"/>
                      </a:lnTo>
                      <a:lnTo>
                        <a:pt x="9" y="49"/>
                      </a:lnTo>
                      <a:lnTo>
                        <a:pt x="9" y="50"/>
                      </a:lnTo>
                      <a:lnTo>
                        <a:pt x="11" y="50"/>
                      </a:lnTo>
                      <a:lnTo>
                        <a:pt x="11" y="52"/>
                      </a:lnTo>
                      <a:lnTo>
                        <a:pt x="12" y="52"/>
                      </a:lnTo>
                      <a:lnTo>
                        <a:pt x="12" y="54"/>
                      </a:lnTo>
                      <a:lnTo>
                        <a:pt x="14" y="54"/>
                      </a:lnTo>
                      <a:lnTo>
                        <a:pt x="14" y="55"/>
                      </a:lnTo>
                      <a:lnTo>
                        <a:pt x="15" y="55"/>
                      </a:lnTo>
                      <a:lnTo>
                        <a:pt x="15" y="57"/>
                      </a:lnTo>
                      <a:lnTo>
                        <a:pt x="17" y="59"/>
                      </a:lnTo>
                      <a:lnTo>
                        <a:pt x="19" y="59"/>
                      </a:lnTo>
                      <a:lnTo>
                        <a:pt x="20" y="59"/>
                      </a:lnTo>
                      <a:lnTo>
                        <a:pt x="22" y="60"/>
                      </a:lnTo>
                      <a:lnTo>
                        <a:pt x="23" y="60"/>
                      </a:lnTo>
                      <a:lnTo>
                        <a:pt x="25" y="60"/>
                      </a:lnTo>
                      <a:lnTo>
                        <a:pt x="26" y="60"/>
                      </a:lnTo>
                      <a:lnTo>
                        <a:pt x="28" y="60"/>
                      </a:lnTo>
                      <a:lnTo>
                        <a:pt x="30" y="60"/>
                      </a:lnTo>
                      <a:lnTo>
                        <a:pt x="31" y="60"/>
                      </a:lnTo>
                      <a:lnTo>
                        <a:pt x="33" y="60"/>
                      </a:lnTo>
                      <a:lnTo>
                        <a:pt x="34" y="60"/>
                      </a:lnTo>
                      <a:lnTo>
                        <a:pt x="36" y="59"/>
                      </a:lnTo>
                      <a:lnTo>
                        <a:pt x="37" y="59"/>
                      </a:lnTo>
                      <a:lnTo>
                        <a:pt x="39" y="59"/>
                      </a:lnTo>
                      <a:lnTo>
                        <a:pt x="40" y="59"/>
                      </a:lnTo>
                      <a:lnTo>
                        <a:pt x="40" y="57"/>
                      </a:lnTo>
                      <a:lnTo>
                        <a:pt x="42" y="57"/>
                      </a:lnTo>
                      <a:lnTo>
                        <a:pt x="42" y="55"/>
                      </a:lnTo>
                      <a:lnTo>
                        <a:pt x="44" y="55"/>
                      </a:lnTo>
                      <a:lnTo>
                        <a:pt x="44" y="54"/>
                      </a:lnTo>
                      <a:lnTo>
                        <a:pt x="45" y="54"/>
                      </a:lnTo>
                      <a:lnTo>
                        <a:pt x="45" y="52"/>
                      </a:lnTo>
                      <a:lnTo>
                        <a:pt x="47" y="52"/>
                      </a:lnTo>
                      <a:lnTo>
                        <a:pt x="47" y="50"/>
                      </a:lnTo>
                      <a:lnTo>
                        <a:pt x="48" y="50"/>
                      </a:lnTo>
                      <a:lnTo>
                        <a:pt x="48" y="49"/>
                      </a:lnTo>
                      <a:lnTo>
                        <a:pt x="50" y="49"/>
                      </a:lnTo>
                      <a:lnTo>
                        <a:pt x="50" y="47"/>
                      </a:lnTo>
                      <a:lnTo>
                        <a:pt x="51" y="47"/>
                      </a:lnTo>
                      <a:lnTo>
                        <a:pt x="51" y="45"/>
                      </a:lnTo>
                      <a:lnTo>
                        <a:pt x="53" y="45"/>
                      </a:lnTo>
                      <a:lnTo>
                        <a:pt x="53" y="44"/>
                      </a:lnTo>
                      <a:lnTo>
                        <a:pt x="53" y="42"/>
                      </a:lnTo>
                      <a:lnTo>
                        <a:pt x="53" y="41"/>
                      </a:lnTo>
                      <a:lnTo>
                        <a:pt x="53" y="39"/>
                      </a:lnTo>
                      <a:lnTo>
                        <a:pt x="53" y="37"/>
                      </a:lnTo>
                      <a:lnTo>
                        <a:pt x="53" y="36"/>
                      </a:lnTo>
                      <a:lnTo>
                        <a:pt x="53" y="34"/>
                      </a:lnTo>
                      <a:lnTo>
                        <a:pt x="53" y="32"/>
                      </a:lnTo>
                      <a:lnTo>
                        <a:pt x="53" y="31"/>
                      </a:lnTo>
                      <a:lnTo>
                        <a:pt x="53" y="29"/>
                      </a:lnTo>
                      <a:lnTo>
                        <a:pt x="53" y="28"/>
                      </a:lnTo>
                      <a:lnTo>
                        <a:pt x="53" y="26"/>
                      </a:lnTo>
                      <a:lnTo>
                        <a:pt x="53" y="24"/>
                      </a:lnTo>
                      <a:lnTo>
                        <a:pt x="53" y="23"/>
                      </a:lnTo>
                      <a:lnTo>
                        <a:pt x="53" y="21"/>
                      </a:lnTo>
                      <a:lnTo>
                        <a:pt x="53" y="19"/>
                      </a:lnTo>
                      <a:lnTo>
                        <a:pt x="53" y="18"/>
                      </a:lnTo>
                      <a:lnTo>
                        <a:pt x="53" y="16"/>
                      </a:lnTo>
                      <a:lnTo>
                        <a:pt x="53" y="15"/>
                      </a:lnTo>
                      <a:lnTo>
                        <a:pt x="51" y="15"/>
                      </a:lnTo>
                      <a:lnTo>
                        <a:pt x="51" y="13"/>
                      </a:lnTo>
                      <a:lnTo>
                        <a:pt x="50" y="13"/>
                      </a:lnTo>
                      <a:lnTo>
                        <a:pt x="50" y="11"/>
                      </a:lnTo>
                      <a:lnTo>
                        <a:pt x="48" y="11"/>
                      </a:lnTo>
                      <a:lnTo>
                        <a:pt x="48" y="10"/>
                      </a:lnTo>
                      <a:lnTo>
                        <a:pt x="47" y="10"/>
                      </a:lnTo>
                      <a:lnTo>
                        <a:pt x="47" y="8"/>
                      </a:lnTo>
                      <a:lnTo>
                        <a:pt x="47" y="6"/>
                      </a:lnTo>
                      <a:lnTo>
                        <a:pt x="45" y="6"/>
                      </a:lnTo>
                      <a:lnTo>
                        <a:pt x="45" y="5"/>
                      </a:lnTo>
                      <a:lnTo>
                        <a:pt x="44" y="5"/>
                      </a:lnTo>
                      <a:lnTo>
                        <a:pt x="44" y="3"/>
                      </a:lnTo>
                      <a:lnTo>
                        <a:pt x="47" y="3"/>
                      </a:lnTo>
                      <a:lnTo>
                        <a:pt x="50" y="3"/>
                      </a:lnTo>
                      <a:lnTo>
                        <a:pt x="53" y="3"/>
                      </a:lnTo>
                      <a:lnTo>
                        <a:pt x="56" y="3"/>
                      </a:lnTo>
                      <a:lnTo>
                        <a:pt x="61" y="3"/>
                      </a:lnTo>
                      <a:lnTo>
                        <a:pt x="64" y="3"/>
                      </a:lnTo>
                      <a:lnTo>
                        <a:pt x="67" y="3"/>
                      </a:lnTo>
                      <a:lnTo>
                        <a:pt x="70" y="3"/>
                      </a:lnTo>
                      <a:lnTo>
                        <a:pt x="73" y="3"/>
                      </a:lnTo>
                      <a:lnTo>
                        <a:pt x="76" y="3"/>
                      </a:lnTo>
                      <a:lnTo>
                        <a:pt x="80" y="3"/>
                      </a:lnTo>
                      <a:lnTo>
                        <a:pt x="83" y="3"/>
                      </a:lnTo>
                      <a:lnTo>
                        <a:pt x="86" y="3"/>
                      </a:lnTo>
                      <a:lnTo>
                        <a:pt x="91" y="3"/>
                      </a:lnTo>
                      <a:lnTo>
                        <a:pt x="94" y="3"/>
                      </a:lnTo>
                      <a:lnTo>
                        <a:pt x="97" y="3"/>
                      </a:lnTo>
                      <a:lnTo>
                        <a:pt x="100" y="3"/>
                      </a:lnTo>
                      <a:lnTo>
                        <a:pt x="103" y="3"/>
                      </a:lnTo>
                      <a:lnTo>
                        <a:pt x="106" y="3"/>
                      </a:lnTo>
                      <a:lnTo>
                        <a:pt x="109" y="3"/>
                      </a:lnTo>
                      <a:lnTo>
                        <a:pt x="114" y="3"/>
                      </a:lnTo>
                      <a:lnTo>
                        <a:pt x="117" y="3"/>
                      </a:lnTo>
                      <a:lnTo>
                        <a:pt x="120" y="3"/>
                      </a:lnTo>
                      <a:lnTo>
                        <a:pt x="123" y="3"/>
                      </a:lnTo>
                      <a:lnTo>
                        <a:pt x="126" y="3"/>
                      </a:lnTo>
                      <a:lnTo>
                        <a:pt x="130" y="3"/>
                      </a:lnTo>
                      <a:lnTo>
                        <a:pt x="133" y="3"/>
                      </a:lnTo>
                      <a:lnTo>
                        <a:pt x="136" y="3"/>
                      </a:lnTo>
                      <a:lnTo>
                        <a:pt x="141" y="3"/>
                      </a:lnTo>
                      <a:lnTo>
                        <a:pt x="144" y="3"/>
                      </a:lnTo>
                      <a:lnTo>
                        <a:pt x="147" y="3"/>
                      </a:lnTo>
                      <a:lnTo>
                        <a:pt x="150" y="3"/>
                      </a:lnTo>
                      <a:lnTo>
                        <a:pt x="150" y="5"/>
                      </a:lnTo>
                      <a:lnTo>
                        <a:pt x="150" y="6"/>
                      </a:lnTo>
                      <a:lnTo>
                        <a:pt x="150" y="8"/>
                      </a:lnTo>
                      <a:lnTo>
                        <a:pt x="150" y="10"/>
                      </a:lnTo>
                      <a:lnTo>
                        <a:pt x="150" y="11"/>
                      </a:lnTo>
                      <a:lnTo>
                        <a:pt x="150" y="13"/>
                      </a:lnTo>
                      <a:lnTo>
                        <a:pt x="150" y="15"/>
                      </a:lnTo>
                      <a:lnTo>
                        <a:pt x="150" y="16"/>
                      </a:lnTo>
                      <a:lnTo>
                        <a:pt x="150" y="18"/>
                      </a:lnTo>
                      <a:lnTo>
                        <a:pt x="150" y="19"/>
                      </a:lnTo>
                      <a:lnTo>
                        <a:pt x="150" y="21"/>
                      </a:lnTo>
                      <a:lnTo>
                        <a:pt x="150" y="23"/>
                      </a:lnTo>
                      <a:lnTo>
                        <a:pt x="148" y="24"/>
                      </a:lnTo>
                      <a:lnTo>
                        <a:pt x="148" y="26"/>
                      </a:lnTo>
                      <a:lnTo>
                        <a:pt x="148" y="28"/>
                      </a:lnTo>
                      <a:lnTo>
                        <a:pt x="148" y="29"/>
                      </a:lnTo>
                      <a:lnTo>
                        <a:pt x="148" y="31"/>
                      </a:lnTo>
                      <a:lnTo>
                        <a:pt x="148" y="32"/>
                      </a:lnTo>
                      <a:lnTo>
                        <a:pt x="148" y="34"/>
                      </a:lnTo>
                      <a:lnTo>
                        <a:pt x="148" y="36"/>
                      </a:lnTo>
                      <a:lnTo>
                        <a:pt x="148" y="37"/>
                      </a:lnTo>
                      <a:lnTo>
                        <a:pt x="148" y="39"/>
                      </a:lnTo>
                      <a:lnTo>
                        <a:pt x="148" y="41"/>
                      </a:lnTo>
                      <a:lnTo>
                        <a:pt x="148" y="42"/>
                      </a:lnTo>
                      <a:lnTo>
                        <a:pt x="148" y="44"/>
                      </a:lnTo>
                      <a:lnTo>
                        <a:pt x="148" y="45"/>
                      </a:lnTo>
                      <a:lnTo>
                        <a:pt x="148" y="47"/>
                      </a:lnTo>
                      <a:lnTo>
                        <a:pt x="148" y="49"/>
                      </a:lnTo>
                      <a:lnTo>
                        <a:pt x="148" y="50"/>
                      </a:lnTo>
                      <a:lnTo>
                        <a:pt x="147" y="52"/>
                      </a:lnTo>
                      <a:lnTo>
                        <a:pt x="147" y="54"/>
                      </a:lnTo>
                      <a:lnTo>
                        <a:pt x="147" y="55"/>
                      </a:lnTo>
                      <a:lnTo>
                        <a:pt x="147" y="60"/>
                      </a:lnTo>
                      <a:lnTo>
                        <a:pt x="148" y="65"/>
                      </a:lnTo>
                      <a:lnTo>
                        <a:pt x="148" y="68"/>
                      </a:lnTo>
                      <a:lnTo>
                        <a:pt x="148" y="73"/>
                      </a:lnTo>
                      <a:lnTo>
                        <a:pt x="148" y="78"/>
                      </a:lnTo>
                      <a:lnTo>
                        <a:pt x="148" y="81"/>
                      </a:lnTo>
                      <a:lnTo>
                        <a:pt x="148" y="86"/>
                      </a:lnTo>
                      <a:lnTo>
                        <a:pt x="148" y="91"/>
                      </a:lnTo>
                      <a:lnTo>
                        <a:pt x="148" y="96"/>
                      </a:lnTo>
                      <a:lnTo>
                        <a:pt x="150" y="99"/>
                      </a:lnTo>
                      <a:lnTo>
                        <a:pt x="150" y="104"/>
                      </a:lnTo>
                      <a:lnTo>
                        <a:pt x="150" y="109"/>
                      </a:lnTo>
                      <a:lnTo>
                        <a:pt x="150" y="112"/>
                      </a:lnTo>
                      <a:lnTo>
                        <a:pt x="150" y="117"/>
                      </a:lnTo>
                      <a:lnTo>
                        <a:pt x="150" y="122"/>
                      </a:lnTo>
                      <a:lnTo>
                        <a:pt x="150" y="125"/>
                      </a:lnTo>
                      <a:lnTo>
                        <a:pt x="152" y="130"/>
                      </a:lnTo>
                      <a:lnTo>
                        <a:pt x="152" y="135"/>
                      </a:lnTo>
                      <a:lnTo>
                        <a:pt x="152" y="138"/>
                      </a:lnTo>
                      <a:lnTo>
                        <a:pt x="152" y="143"/>
                      </a:lnTo>
                      <a:lnTo>
                        <a:pt x="152" y="148"/>
                      </a:lnTo>
                      <a:lnTo>
                        <a:pt x="152" y="151"/>
                      </a:lnTo>
                      <a:lnTo>
                        <a:pt x="152" y="156"/>
                      </a:lnTo>
                      <a:lnTo>
                        <a:pt x="152" y="161"/>
                      </a:lnTo>
                      <a:lnTo>
                        <a:pt x="153" y="164"/>
                      </a:lnTo>
                      <a:lnTo>
                        <a:pt x="153" y="169"/>
                      </a:lnTo>
                      <a:lnTo>
                        <a:pt x="153" y="174"/>
                      </a:lnTo>
                      <a:lnTo>
                        <a:pt x="153" y="178"/>
                      </a:lnTo>
                      <a:lnTo>
                        <a:pt x="153" y="182"/>
                      </a:lnTo>
                      <a:lnTo>
                        <a:pt x="153" y="187"/>
                      </a:lnTo>
                      <a:lnTo>
                        <a:pt x="153" y="192"/>
                      </a:lnTo>
                      <a:lnTo>
                        <a:pt x="153" y="195"/>
                      </a:lnTo>
                      <a:lnTo>
                        <a:pt x="152" y="195"/>
                      </a:lnTo>
                      <a:lnTo>
                        <a:pt x="150" y="195"/>
                      </a:lnTo>
                      <a:lnTo>
                        <a:pt x="148" y="195"/>
                      </a:lnTo>
                      <a:lnTo>
                        <a:pt x="147" y="195"/>
                      </a:lnTo>
                      <a:lnTo>
                        <a:pt x="145" y="195"/>
                      </a:lnTo>
                      <a:lnTo>
                        <a:pt x="144" y="195"/>
                      </a:lnTo>
                      <a:lnTo>
                        <a:pt x="142" y="195"/>
                      </a:lnTo>
                      <a:lnTo>
                        <a:pt x="141" y="195"/>
                      </a:lnTo>
                      <a:lnTo>
                        <a:pt x="139" y="195"/>
                      </a:lnTo>
                      <a:lnTo>
                        <a:pt x="137" y="195"/>
                      </a:lnTo>
                      <a:lnTo>
                        <a:pt x="136" y="195"/>
                      </a:lnTo>
                      <a:lnTo>
                        <a:pt x="134" y="195"/>
                      </a:lnTo>
                      <a:lnTo>
                        <a:pt x="133" y="195"/>
                      </a:lnTo>
                      <a:lnTo>
                        <a:pt x="131" y="195"/>
                      </a:lnTo>
                      <a:lnTo>
                        <a:pt x="130" y="195"/>
                      </a:lnTo>
                      <a:lnTo>
                        <a:pt x="128" y="195"/>
                      </a:lnTo>
                      <a:lnTo>
                        <a:pt x="126" y="195"/>
                      </a:lnTo>
                      <a:lnTo>
                        <a:pt x="125" y="195"/>
                      </a:lnTo>
                      <a:lnTo>
                        <a:pt x="123" y="195"/>
                      </a:lnTo>
                      <a:lnTo>
                        <a:pt x="122" y="195"/>
                      </a:lnTo>
                      <a:lnTo>
                        <a:pt x="120" y="195"/>
                      </a:lnTo>
                      <a:lnTo>
                        <a:pt x="119" y="195"/>
                      </a:lnTo>
                      <a:lnTo>
                        <a:pt x="117" y="195"/>
                      </a:lnTo>
                      <a:lnTo>
                        <a:pt x="116" y="195"/>
                      </a:lnTo>
                      <a:lnTo>
                        <a:pt x="114" y="195"/>
                      </a:lnTo>
                      <a:lnTo>
                        <a:pt x="112" y="195"/>
                      </a:lnTo>
                      <a:lnTo>
                        <a:pt x="111" y="195"/>
                      </a:lnTo>
                      <a:lnTo>
                        <a:pt x="109" y="195"/>
                      </a:lnTo>
                      <a:lnTo>
                        <a:pt x="108" y="195"/>
                      </a:lnTo>
                      <a:lnTo>
                        <a:pt x="106" y="195"/>
                      </a:lnTo>
                      <a:lnTo>
                        <a:pt x="105" y="195"/>
                      </a:lnTo>
                      <a:close/>
                    </a:path>
                  </a:pathLst>
                </a:custGeom>
                <a:solidFill>
                  <a:srgbClr val="FF0066"/>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107763" dir="2700000" algn="ctr" rotWithShape="0">
                          <a:srgbClr val="808080"/>
                        </a:outerShdw>
                      </a:effectLst>
                    </a14:hiddenEffects>
                  </a:ext>
                </a:extLst>
              </p:spPr>
              <p:txBody>
                <a:bodyPr/>
                <a:lstStyle/>
                <a:p>
                  <a:endParaRPr lang="en-ID"/>
                </a:p>
              </p:txBody>
            </p:sp>
            <p:sp>
              <p:nvSpPr>
                <p:cNvPr id="208" name="Freeform 30">
                  <a:extLst>
                    <a:ext uri="{FF2B5EF4-FFF2-40B4-BE49-F238E27FC236}">
                      <a16:creationId xmlns:a16="http://schemas.microsoft.com/office/drawing/2014/main" id="{7972422C-D03F-4728-8331-50C5806ADE68}"/>
                    </a:ext>
                  </a:extLst>
                </p:cNvPr>
                <p:cNvSpPr>
                  <a:spLocks/>
                </p:cNvSpPr>
                <p:nvPr/>
              </p:nvSpPr>
              <p:spPr bwMode="auto">
                <a:xfrm>
                  <a:off x="4278" y="1693"/>
                  <a:ext cx="68" cy="83"/>
                </a:xfrm>
                <a:custGeom>
                  <a:avLst/>
                  <a:gdLst>
                    <a:gd name="T0" fmla="*/ 0 w 128"/>
                    <a:gd name="T1" fmla="*/ 171 h 176"/>
                    <a:gd name="T2" fmla="*/ 1 w 128"/>
                    <a:gd name="T3" fmla="*/ 159 h 176"/>
                    <a:gd name="T4" fmla="*/ 3 w 128"/>
                    <a:gd name="T5" fmla="*/ 135 h 176"/>
                    <a:gd name="T6" fmla="*/ 4 w 128"/>
                    <a:gd name="T7" fmla="*/ 84 h 176"/>
                    <a:gd name="T8" fmla="*/ 15 w 128"/>
                    <a:gd name="T9" fmla="*/ 66 h 176"/>
                    <a:gd name="T10" fmla="*/ 28 w 128"/>
                    <a:gd name="T11" fmla="*/ 66 h 176"/>
                    <a:gd name="T12" fmla="*/ 37 w 128"/>
                    <a:gd name="T13" fmla="*/ 55 h 176"/>
                    <a:gd name="T14" fmla="*/ 45 w 128"/>
                    <a:gd name="T15" fmla="*/ 45 h 176"/>
                    <a:gd name="T16" fmla="*/ 50 w 128"/>
                    <a:gd name="T17" fmla="*/ 35 h 176"/>
                    <a:gd name="T18" fmla="*/ 53 w 128"/>
                    <a:gd name="T19" fmla="*/ 22 h 176"/>
                    <a:gd name="T20" fmla="*/ 53 w 128"/>
                    <a:gd name="T21" fmla="*/ 9 h 176"/>
                    <a:gd name="T22" fmla="*/ 58 w 128"/>
                    <a:gd name="T23" fmla="*/ 0 h 176"/>
                    <a:gd name="T24" fmla="*/ 69 w 128"/>
                    <a:gd name="T25" fmla="*/ 1 h 176"/>
                    <a:gd name="T26" fmla="*/ 89 w 128"/>
                    <a:gd name="T27" fmla="*/ 3 h 176"/>
                    <a:gd name="T28" fmla="*/ 126 w 128"/>
                    <a:gd name="T29" fmla="*/ 5 h 176"/>
                    <a:gd name="T30" fmla="*/ 125 w 128"/>
                    <a:gd name="T31" fmla="*/ 13 h 176"/>
                    <a:gd name="T32" fmla="*/ 114 w 128"/>
                    <a:gd name="T33" fmla="*/ 19 h 176"/>
                    <a:gd name="T34" fmla="*/ 103 w 128"/>
                    <a:gd name="T35" fmla="*/ 24 h 176"/>
                    <a:gd name="T36" fmla="*/ 92 w 128"/>
                    <a:gd name="T37" fmla="*/ 29 h 176"/>
                    <a:gd name="T38" fmla="*/ 92 w 128"/>
                    <a:gd name="T39" fmla="*/ 32 h 176"/>
                    <a:gd name="T40" fmla="*/ 105 w 128"/>
                    <a:gd name="T41" fmla="*/ 35 h 176"/>
                    <a:gd name="T42" fmla="*/ 115 w 128"/>
                    <a:gd name="T43" fmla="*/ 37 h 176"/>
                    <a:gd name="T44" fmla="*/ 119 w 128"/>
                    <a:gd name="T45" fmla="*/ 47 h 176"/>
                    <a:gd name="T46" fmla="*/ 101 w 128"/>
                    <a:gd name="T47" fmla="*/ 53 h 176"/>
                    <a:gd name="T48" fmla="*/ 86 w 128"/>
                    <a:gd name="T49" fmla="*/ 57 h 176"/>
                    <a:gd name="T50" fmla="*/ 78 w 128"/>
                    <a:gd name="T51" fmla="*/ 62 h 176"/>
                    <a:gd name="T52" fmla="*/ 87 w 128"/>
                    <a:gd name="T53" fmla="*/ 65 h 176"/>
                    <a:gd name="T54" fmla="*/ 101 w 128"/>
                    <a:gd name="T55" fmla="*/ 68 h 176"/>
                    <a:gd name="T56" fmla="*/ 117 w 128"/>
                    <a:gd name="T57" fmla="*/ 75 h 176"/>
                    <a:gd name="T58" fmla="*/ 114 w 128"/>
                    <a:gd name="T59" fmla="*/ 83 h 176"/>
                    <a:gd name="T60" fmla="*/ 94 w 128"/>
                    <a:gd name="T61" fmla="*/ 84 h 176"/>
                    <a:gd name="T62" fmla="*/ 78 w 128"/>
                    <a:gd name="T63" fmla="*/ 88 h 176"/>
                    <a:gd name="T64" fmla="*/ 64 w 128"/>
                    <a:gd name="T65" fmla="*/ 89 h 176"/>
                    <a:gd name="T66" fmla="*/ 51 w 128"/>
                    <a:gd name="T67" fmla="*/ 93 h 176"/>
                    <a:gd name="T68" fmla="*/ 64 w 128"/>
                    <a:gd name="T69" fmla="*/ 96 h 176"/>
                    <a:gd name="T70" fmla="*/ 83 w 128"/>
                    <a:gd name="T71" fmla="*/ 99 h 176"/>
                    <a:gd name="T72" fmla="*/ 100 w 128"/>
                    <a:gd name="T73" fmla="*/ 102 h 176"/>
                    <a:gd name="T74" fmla="*/ 115 w 128"/>
                    <a:gd name="T75" fmla="*/ 106 h 176"/>
                    <a:gd name="T76" fmla="*/ 115 w 128"/>
                    <a:gd name="T77" fmla="*/ 114 h 176"/>
                    <a:gd name="T78" fmla="*/ 106 w 128"/>
                    <a:gd name="T79" fmla="*/ 117 h 176"/>
                    <a:gd name="T80" fmla="*/ 90 w 128"/>
                    <a:gd name="T81" fmla="*/ 119 h 176"/>
                    <a:gd name="T82" fmla="*/ 78 w 128"/>
                    <a:gd name="T83" fmla="*/ 119 h 176"/>
                    <a:gd name="T84" fmla="*/ 67 w 128"/>
                    <a:gd name="T85" fmla="*/ 122 h 176"/>
                    <a:gd name="T86" fmla="*/ 65 w 128"/>
                    <a:gd name="T87" fmla="*/ 125 h 176"/>
                    <a:gd name="T88" fmla="*/ 80 w 128"/>
                    <a:gd name="T89" fmla="*/ 128 h 176"/>
                    <a:gd name="T90" fmla="*/ 94 w 128"/>
                    <a:gd name="T91" fmla="*/ 130 h 176"/>
                    <a:gd name="T92" fmla="*/ 109 w 128"/>
                    <a:gd name="T93" fmla="*/ 132 h 176"/>
                    <a:gd name="T94" fmla="*/ 120 w 128"/>
                    <a:gd name="T95" fmla="*/ 137 h 176"/>
                    <a:gd name="T96" fmla="*/ 117 w 128"/>
                    <a:gd name="T97" fmla="*/ 143 h 176"/>
                    <a:gd name="T98" fmla="*/ 103 w 128"/>
                    <a:gd name="T99" fmla="*/ 146 h 176"/>
                    <a:gd name="T100" fmla="*/ 90 w 128"/>
                    <a:gd name="T101" fmla="*/ 150 h 176"/>
                    <a:gd name="T102" fmla="*/ 78 w 128"/>
                    <a:gd name="T103" fmla="*/ 151 h 176"/>
                    <a:gd name="T104" fmla="*/ 75 w 128"/>
                    <a:gd name="T105" fmla="*/ 156 h 176"/>
                    <a:gd name="T106" fmla="*/ 87 w 128"/>
                    <a:gd name="T107" fmla="*/ 158 h 176"/>
                    <a:gd name="T108" fmla="*/ 108 w 128"/>
                    <a:gd name="T109" fmla="*/ 159 h 176"/>
                    <a:gd name="T110" fmla="*/ 122 w 128"/>
                    <a:gd name="T111" fmla="*/ 166 h 176"/>
                    <a:gd name="T112" fmla="*/ 100 w 128"/>
                    <a:gd name="T113" fmla="*/ 169 h 176"/>
                    <a:gd name="T114" fmla="*/ 72 w 128"/>
                    <a:gd name="T115" fmla="*/ 171 h 176"/>
                    <a:gd name="T116" fmla="*/ 44 w 128"/>
                    <a:gd name="T117" fmla="*/ 172 h 176"/>
                    <a:gd name="T118" fmla="*/ 15 w 128"/>
                    <a:gd name="T119" fmla="*/ 174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28" h="176">
                      <a:moveTo>
                        <a:pt x="9" y="176"/>
                      </a:moveTo>
                      <a:lnTo>
                        <a:pt x="8" y="176"/>
                      </a:lnTo>
                      <a:lnTo>
                        <a:pt x="6" y="174"/>
                      </a:lnTo>
                      <a:lnTo>
                        <a:pt x="4" y="174"/>
                      </a:lnTo>
                      <a:lnTo>
                        <a:pt x="3" y="174"/>
                      </a:lnTo>
                      <a:lnTo>
                        <a:pt x="1" y="172"/>
                      </a:lnTo>
                      <a:lnTo>
                        <a:pt x="0" y="172"/>
                      </a:lnTo>
                      <a:lnTo>
                        <a:pt x="0" y="171"/>
                      </a:lnTo>
                      <a:lnTo>
                        <a:pt x="0" y="169"/>
                      </a:lnTo>
                      <a:lnTo>
                        <a:pt x="1" y="169"/>
                      </a:lnTo>
                      <a:lnTo>
                        <a:pt x="1" y="168"/>
                      </a:lnTo>
                      <a:lnTo>
                        <a:pt x="1" y="166"/>
                      </a:lnTo>
                      <a:lnTo>
                        <a:pt x="1" y="164"/>
                      </a:lnTo>
                      <a:lnTo>
                        <a:pt x="1" y="163"/>
                      </a:lnTo>
                      <a:lnTo>
                        <a:pt x="1" y="161"/>
                      </a:lnTo>
                      <a:lnTo>
                        <a:pt x="1" y="159"/>
                      </a:lnTo>
                      <a:lnTo>
                        <a:pt x="1" y="158"/>
                      </a:lnTo>
                      <a:lnTo>
                        <a:pt x="3" y="154"/>
                      </a:lnTo>
                      <a:lnTo>
                        <a:pt x="3" y="153"/>
                      </a:lnTo>
                      <a:lnTo>
                        <a:pt x="3" y="150"/>
                      </a:lnTo>
                      <a:lnTo>
                        <a:pt x="3" y="146"/>
                      </a:lnTo>
                      <a:lnTo>
                        <a:pt x="3" y="143"/>
                      </a:lnTo>
                      <a:lnTo>
                        <a:pt x="3" y="138"/>
                      </a:lnTo>
                      <a:lnTo>
                        <a:pt x="3" y="135"/>
                      </a:lnTo>
                      <a:lnTo>
                        <a:pt x="3" y="130"/>
                      </a:lnTo>
                      <a:lnTo>
                        <a:pt x="3" y="125"/>
                      </a:lnTo>
                      <a:lnTo>
                        <a:pt x="3" y="119"/>
                      </a:lnTo>
                      <a:lnTo>
                        <a:pt x="4" y="112"/>
                      </a:lnTo>
                      <a:lnTo>
                        <a:pt x="4" y="106"/>
                      </a:lnTo>
                      <a:lnTo>
                        <a:pt x="4" y="99"/>
                      </a:lnTo>
                      <a:lnTo>
                        <a:pt x="4" y="93"/>
                      </a:lnTo>
                      <a:lnTo>
                        <a:pt x="4" y="84"/>
                      </a:lnTo>
                      <a:lnTo>
                        <a:pt x="4" y="75"/>
                      </a:lnTo>
                      <a:lnTo>
                        <a:pt x="6" y="66"/>
                      </a:lnTo>
                      <a:lnTo>
                        <a:pt x="8" y="66"/>
                      </a:lnTo>
                      <a:lnTo>
                        <a:pt x="9" y="66"/>
                      </a:lnTo>
                      <a:lnTo>
                        <a:pt x="11" y="66"/>
                      </a:lnTo>
                      <a:lnTo>
                        <a:pt x="12" y="66"/>
                      </a:lnTo>
                      <a:lnTo>
                        <a:pt x="14" y="66"/>
                      </a:lnTo>
                      <a:lnTo>
                        <a:pt x="15" y="66"/>
                      </a:lnTo>
                      <a:lnTo>
                        <a:pt x="17" y="66"/>
                      </a:lnTo>
                      <a:lnTo>
                        <a:pt x="19" y="66"/>
                      </a:lnTo>
                      <a:lnTo>
                        <a:pt x="20" y="66"/>
                      </a:lnTo>
                      <a:lnTo>
                        <a:pt x="22" y="66"/>
                      </a:lnTo>
                      <a:lnTo>
                        <a:pt x="23" y="66"/>
                      </a:lnTo>
                      <a:lnTo>
                        <a:pt x="25" y="66"/>
                      </a:lnTo>
                      <a:lnTo>
                        <a:pt x="26" y="66"/>
                      </a:lnTo>
                      <a:lnTo>
                        <a:pt x="28" y="66"/>
                      </a:lnTo>
                      <a:lnTo>
                        <a:pt x="29" y="65"/>
                      </a:lnTo>
                      <a:lnTo>
                        <a:pt x="31" y="63"/>
                      </a:lnTo>
                      <a:lnTo>
                        <a:pt x="33" y="62"/>
                      </a:lnTo>
                      <a:lnTo>
                        <a:pt x="34" y="60"/>
                      </a:lnTo>
                      <a:lnTo>
                        <a:pt x="34" y="58"/>
                      </a:lnTo>
                      <a:lnTo>
                        <a:pt x="36" y="58"/>
                      </a:lnTo>
                      <a:lnTo>
                        <a:pt x="36" y="57"/>
                      </a:lnTo>
                      <a:lnTo>
                        <a:pt x="37" y="55"/>
                      </a:lnTo>
                      <a:lnTo>
                        <a:pt x="39" y="53"/>
                      </a:lnTo>
                      <a:lnTo>
                        <a:pt x="40" y="52"/>
                      </a:lnTo>
                      <a:lnTo>
                        <a:pt x="42" y="50"/>
                      </a:lnTo>
                      <a:lnTo>
                        <a:pt x="42" y="49"/>
                      </a:lnTo>
                      <a:lnTo>
                        <a:pt x="44" y="49"/>
                      </a:lnTo>
                      <a:lnTo>
                        <a:pt x="44" y="47"/>
                      </a:lnTo>
                      <a:lnTo>
                        <a:pt x="45" y="47"/>
                      </a:lnTo>
                      <a:lnTo>
                        <a:pt x="45" y="45"/>
                      </a:lnTo>
                      <a:lnTo>
                        <a:pt x="45" y="44"/>
                      </a:lnTo>
                      <a:lnTo>
                        <a:pt x="47" y="44"/>
                      </a:lnTo>
                      <a:lnTo>
                        <a:pt x="47" y="42"/>
                      </a:lnTo>
                      <a:lnTo>
                        <a:pt x="47" y="40"/>
                      </a:lnTo>
                      <a:lnTo>
                        <a:pt x="48" y="40"/>
                      </a:lnTo>
                      <a:lnTo>
                        <a:pt x="48" y="39"/>
                      </a:lnTo>
                      <a:lnTo>
                        <a:pt x="50" y="37"/>
                      </a:lnTo>
                      <a:lnTo>
                        <a:pt x="50" y="35"/>
                      </a:lnTo>
                      <a:lnTo>
                        <a:pt x="50" y="34"/>
                      </a:lnTo>
                      <a:lnTo>
                        <a:pt x="50" y="32"/>
                      </a:lnTo>
                      <a:lnTo>
                        <a:pt x="51" y="31"/>
                      </a:lnTo>
                      <a:lnTo>
                        <a:pt x="51" y="29"/>
                      </a:lnTo>
                      <a:lnTo>
                        <a:pt x="51" y="27"/>
                      </a:lnTo>
                      <a:lnTo>
                        <a:pt x="51" y="26"/>
                      </a:lnTo>
                      <a:lnTo>
                        <a:pt x="51" y="24"/>
                      </a:lnTo>
                      <a:lnTo>
                        <a:pt x="53" y="22"/>
                      </a:lnTo>
                      <a:lnTo>
                        <a:pt x="53" y="21"/>
                      </a:lnTo>
                      <a:lnTo>
                        <a:pt x="53" y="19"/>
                      </a:lnTo>
                      <a:lnTo>
                        <a:pt x="53" y="18"/>
                      </a:lnTo>
                      <a:lnTo>
                        <a:pt x="53" y="16"/>
                      </a:lnTo>
                      <a:lnTo>
                        <a:pt x="53" y="14"/>
                      </a:lnTo>
                      <a:lnTo>
                        <a:pt x="53" y="13"/>
                      </a:lnTo>
                      <a:lnTo>
                        <a:pt x="53" y="11"/>
                      </a:lnTo>
                      <a:lnTo>
                        <a:pt x="53" y="9"/>
                      </a:lnTo>
                      <a:lnTo>
                        <a:pt x="54" y="8"/>
                      </a:lnTo>
                      <a:lnTo>
                        <a:pt x="54" y="6"/>
                      </a:lnTo>
                      <a:lnTo>
                        <a:pt x="54" y="5"/>
                      </a:lnTo>
                      <a:lnTo>
                        <a:pt x="54" y="3"/>
                      </a:lnTo>
                      <a:lnTo>
                        <a:pt x="54" y="1"/>
                      </a:lnTo>
                      <a:lnTo>
                        <a:pt x="56" y="1"/>
                      </a:lnTo>
                      <a:lnTo>
                        <a:pt x="56" y="0"/>
                      </a:lnTo>
                      <a:lnTo>
                        <a:pt x="58" y="0"/>
                      </a:lnTo>
                      <a:lnTo>
                        <a:pt x="58" y="1"/>
                      </a:lnTo>
                      <a:lnTo>
                        <a:pt x="59" y="1"/>
                      </a:lnTo>
                      <a:lnTo>
                        <a:pt x="61" y="1"/>
                      </a:lnTo>
                      <a:lnTo>
                        <a:pt x="62" y="1"/>
                      </a:lnTo>
                      <a:lnTo>
                        <a:pt x="64" y="1"/>
                      </a:lnTo>
                      <a:lnTo>
                        <a:pt x="65" y="1"/>
                      </a:lnTo>
                      <a:lnTo>
                        <a:pt x="67" y="1"/>
                      </a:lnTo>
                      <a:lnTo>
                        <a:pt x="69" y="1"/>
                      </a:lnTo>
                      <a:lnTo>
                        <a:pt x="70" y="1"/>
                      </a:lnTo>
                      <a:lnTo>
                        <a:pt x="72" y="1"/>
                      </a:lnTo>
                      <a:lnTo>
                        <a:pt x="73" y="1"/>
                      </a:lnTo>
                      <a:lnTo>
                        <a:pt x="76" y="1"/>
                      </a:lnTo>
                      <a:lnTo>
                        <a:pt x="80" y="3"/>
                      </a:lnTo>
                      <a:lnTo>
                        <a:pt x="83" y="3"/>
                      </a:lnTo>
                      <a:lnTo>
                        <a:pt x="86" y="3"/>
                      </a:lnTo>
                      <a:lnTo>
                        <a:pt x="89" y="3"/>
                      </a:lnTo>
                      <a:lnTo>
                        <a:pt x="92" y="3"/>
                      </a:lnTo>
                      <a:lnTo>
                        <a:pt x="97" y="3"/>
                      </a:lnTo>
                      <a:lnTo>
                        <a:pt x="100" y="5"/>
                      </a:lnTo>
                      <a:lnTo>
                        <a:pt x="105" y="5"/>
                      </a:lnTo>
                      <a:lnTo>
                        <a:pt x="109" y="5"/>
                      </a:lnTo>
                      <a:lnTo>
                        <a:pt x="115" y="5"/>
                      </a:lnTo>
                      <a:lnTo>
                        <a:pt x="120" y="5"/>
                      </a:lnTo>
                      <a:lnTo>
                        <a:pt x="126" y="5"/>
                      </a:lnTo>
                      <a:lnTo>
                        <a:pt x="126" y="6"/>
                      </a:lnTo>
                      <a:lnTo>
                        <a:pt x="126" y="8"/>
                      </a:lnTo>
                      <a:lnTo>
                        <a:pt x="128" y="8"/>
                      </a:lnTo>
                      <a:lnTo>
                        <a:pt x="128" y="9"/>
                      </a:lnTo>
                      <a:lnTo>
                        <a:pt x="128" y="11"/>
                      </a:lnTo>
                      <a:lnTo>
                        <a:pt x="128" y="13"/>
                      </a:lnTo>
                      <a:lnTo>
                        <a:pt x="126" y="13"/>
                      </a:lnTo>
                      <a:lnTo>
                        <a:pt x="125" y="13"/>
                      </a:lnTo>
                      <a:lnTo>
                        <a:pt x="125" y="14"/>
                      </a:lnTo>
                      <a:lnTo>
                        <a:pt x="123" y="14"/>
                      </a:lnTo>
                      <a:lnTo>
                        <a:pt x="122" y="14"/>
                      </a:lnTo>
                      <a:lnTo>
                        <a:pt x="120" y="16"/>
                      </a:lnTo>
                      <a:lnTo>
                        <a:pt x="119" y="16"/>
                      </a:lnTo>
                      <a:lnTo>
                        <a:pt x="117" y="18"/>
                      </a:lnTo>
                      <a:lnTo>
                        <a:pt x="115" y="18"/>
                      </a:lnTo>
                      <a:lnTo>
                        <a:pt x="114" y="19"/>
                      </a:lnTo>
                      <a:lnTo>
                        <a:pt x="112" y="19"/>
                      </a:lnTo>
                      <a:lnTo>
                        <a:pt x="111" y="19"/>
                      </a:lnTo>
                      <a:lnTo>
                        <a:pt x="111" y="21"/>
                      </a:lnTo>
                      <a:lnTo>
                        <a:pt x="109" y="21"/>
                      </a:lnTo>
                      <a:lnTo>
                        <a:pt x="108" y="21"/>
                      </a:lnTo>
                      <a:lnTo>
                        <a:pt x="106" y="22"/>
                      </a:lnTo>
                      <a:lnTo>
                        <a:pt x="105" y="22"/>
                      </a:lnTo>
                      <a:lnTo>
                        <a:pt x="103" y="24"/>
                      </a:lnTo>
                      <a:lnTo>
                        <a:pt x="101" y="24"/>
                      </a:lnTo>
                      <a:lnTo>
                        <a:pt x="100" y="26"/>
                      </a:lnTo>
                      <a:lnTo>
                        <a:pt x="98" y="26"/>
                      </a:lnTo>
                      <a:lnTo>
                        <a:pt x="97" y="26"/>
                      </a:lnTo>
                      <a:lnTo>
                        <a:pt x="97" y="27"/>
                      </a:lnTo>
                      <a:lnTo>
                        <a:pt x="95" y="27"/>
                      </a:lnTo>
                      <a:lnTo>
                        <a:pt x="94" y="27"/>
                      </a:lnTo>
                      <a:lnTo>
                        <a:pt x="92" y="29"/>
                      </a:lnTo>
                      <a:lnTo>
                        <a:pt x="90" y="29"/>
                      </a:lnTo>
                      <a:lnTo>
                        <a:pt x="89" y="29"/>
                      </a:lnTo>
                      <a:lnTo>
                        <a:pt x="89" y="31"/>
                      </a:lnTo>
                      <a:lnTo>
                        <a:pt x="87" y="31"/>
                      </a:lnTo>
                      <a:lnTo>
                        <a:pt x="89" y="31"/>
                      </a:lnTo>
                      <a:lnTo>
                        <a:pt x="90" y="31"/>
                      </a:lnTo>
                      <a:lnTo>
                        <a:pt x="90" y="32"/>
                      </a:lnTo>
                      <a:lnTo>
                        <a:pt x="92" y="32"/>
                      </a:lnTo>
                      <a:lnTo>
                        <a:pt x="94" y="32"/>
                      </a:lnTo>
                      <a:lnTo>
                        <a:pt x="95" y="32"/>
                      </a:lnTo>
                      <a:lnTo>
                        <a:pt x="97" y="32"/>
                      </a:lnTo>
                      <a:lnTo>
                        <a:pt x="98" y="34"/>
                      </a:lnTo>
                      <a:lnTo>
                        <a:pt x="100" y="34"/>
                      </a:lnTo>
                      <a:lnTo>
                        <a:pt x="101" y="34"/>
                      </a:lnTo>
                      <a:lnTo>
                        <a:pt x="103" y="34"/>
                      </a:lnTo>
                      <a:lnTo>
                        <a:pt x="105" y="35"/>
                      </a:lnTo>
                      <a:lnTo>
                        <a:pt x="106" y="35"/>
                      </a:lnTo>
                      <a:lnTo>
                        <a:pt x="108" y="35"/>
                      </a:lnTo>
                      <a:lnTo>
                        <a:pt x="109" y="35"/>
                      </a:lnTo>
                      <a:lnTo>
                        <a:pt x="111" y="35"/>
                      </a:lnTo>
                      <a:lnTo>
                        <a:pt x="111" y="37"/>
                      </a:lnTo>
                      <a:lnTo>
                        <a:pt x="112" y="37"/>
                      </a:lnTo>
                      <a:lnTo>
                        <a:pt x="114" y="37"/>
                      </a:lnTo>
                      <a:lnTo>
                        <a:pt x="115" y="37"/>
                      </a:lnTo>
                      <a:lnTo>
                        <a:pt x="117" y="37"/>
                      </a:lnTo>
                      <a:lnTo>
                        <a:pt x="119" y="39"/>
                      </a:lnTo>
                      <a:lnTo>
                        <a:pt x="120" y="39"/>
                      </a:lnTo>
                      <a:lnTo>
                        <a:pt x="120" y="40"/>
                      </a:lnTo>
                      <a:lnTo>
                        <a:pt x="120" y="42"/>
                      </a:lnTo>
                      <a:lnTo>
                        <a:pt x="119" y="44"/>
                      </a:lnTo>
                      <a:lnTo>
                        <a:pt x="119" y="45"/>
                      </a:lnTo>
                      <a:lnTo>
                        <a:pt x="119" y="47"/>
                      </a:lnTo>
                      <a:lnTo>
                        <a:pt x="117" y="47"/>
                      </a:lnTo>
                      <a:lnTo>
                        <a:pt x="117" y="49"/>
                      </a:lnTo>
                      <a:lnTo>
                        <a:pt x="115" y="49"/>
                      </a:lnTo>
                      <a:lnTo>
                        <a:pt x="112" y="50"/>
                      </a:lnTo>
                      <a:lnTo>
                        <a:pt x="109" y="50"/>
                      </a:lnTo>
                      <a:lnTo>
                        <a:pt x="106" y="52"/>
                      </a:lnTo>
                      <a:lnTo>
                        <a:pt x="103" y="52"/>
                      </a:lnTo>
                      <a:lnTo>
                        <a:pt x="101" y="53"/>
                      </a:lnTo>
                      <a:lnTo>
                        <a:pt x="98" y="53"/>
                      </a:lnTo>
                      <a:lnTo>
                        <a:pt x="97" y="53"/>
                      </a:lnTo>
                      <a:lnTo>
                        <a:pt x="95" y="55"/>
                      </a:lnTo>
                      <a:lnTo>
                        <a:pt x="92" y="55"/>
                      </a:lnTo>
                      <a:lnTo>
                        <a:pt x="90" y="55"/>
                      </a:lnTo>
                      <a:lnTo>
                        <a:pt x="89" y="57"/>
                      </a:lnTo>
                      <a:lnTo>
                        <a:pt x="87" y="57"/>
                      </a:lnTo>
                      <a:lnTo>
                        <a:pt x="86" y="57"/>
                      </a:lnTo>
                      <a:lnTo>
                        <a:pt x="84" y="57"/>
                      </a:lnTo>
                      <a:lnTo>
                        <a:pt x="84" y="58"/>
                      </a:lnTo>
                      <a:lnTo>
                        <a:pt x="83" y="58"/>
                      </a:lnTo>
                      <a:lnTo>
                        <a:pt x="81" y="58"/>
                      </a:lnTo>
                      <a:lnTo>
                        <a:pt x="80" y="58"/>
                      </a:lnTo>
                      <a:lnTo>
                        <a:pt x="80" y="60"/>
                      </a:lnTo>
                      <a:lnTo>
                        <a:pt x="78" y="60"/>
                      </a:lnTo>
                      <a:lnTo>
                        <a:pt x="78" y="62"/>
                      </a:lnTo>
                      <a:lnTo>
                        <a:pt x="78" y="63"/>
                      </a:lnTo>
                      <a:lnTo>
                        <a:pt x="80" y="63"/>
                      </a:lnTo>
                      <a:lnTo>
                        <a:pt x="81" y="63"/>
                      </a:lnTo>
                      <a:lnTo>
                        <a:pt x="81" y="65"/>
                      </a:lnTo>
                      <a:lnTo>
                        <a:pt x="83" y="65"/>
                      </a:lnTo>
                      <a:lnTo>
                        <a:pt x="84" y="65"/>
                      </a:lnTo>
                      <a:lnTo>
                        <a:pt x="86" y="65"/>
                      </a:lnTo>
                      <a:lnTo>
                        <a:pt x="87" y="65"/>
                      </a:lnTo>
                      <a:lnTo>
                        <a:pt x="87" y="66"/>
                      </a:lnTo>
                      <a:lnTo>
                        <a:pt x="89" y="66"/>
                      </a:lnTo>
                      <a:lnTo>
                        <a:pt x="90" y="66"/>
                      </a:lnTo>
                      <a:lnTo>
                        <a:pt x="92" y="66"/>
                      </a:lnTo>
                      <a:lnTo>
                        <a:pt x="95" y="66"/>
                      </a:lnTo>
                      <a:lnTo>
                        <a:pt x="97" y="68"/>
                      </a:lnTo>
                      <a:lnTo>
                        <a:pt x="98" y="68"/>
                      </a:lnTo>
                      <a:lnTo>
                        <a:pt x="101" y="68"/>
                      </a:lnTo>
                      <a:lnTo>
                        <a:pt x="103" y="70"/>
                      </a:lnTo>
                      <a:lnTo>
                        <a:pt x="106" y="70"/>
                      </a:lnTo>
                      <a:lnTo>
                        <a:pt x="109" y="70"/>
                      </a:lnTo>
                      <a:lnTo>
                        <a:pt x="112" y="71"/>
                      </a:lnTo>
                      <a:lnTo>
                        <a:pt x="115" y="71"/>
                      </a:lnTo>
                      <a:lnTo>
                        <a:pt x="115" y="73"/>
                      </a:lnTo>
                      <a:lnTo>
                        <a:pt x="117" y="73"/>
                      </a:lnTo>
                      <a:lnTo>
                        <a:pt x="117" y="75"/>
                      </a:lnTo>
                      <a:lnTo>
                        <a:pt x="117" y="76"/>
                      </a:lnTo>
                      <a:lnTo>
                        <a:pt x="117" y="78"/>
                      </a:lnTo>
                      <a:lnTo>
                        <a:pt x="119" y="78"/>
                      </a:lnTo>
                      <a:lnTo>
                        <a:pt x="119" y="80"/>
                      </a:lnTo>
                      <a:lnTo>
                        <a:pt x="119" y="81"/>
                      </a:lnTo>
                      <a:lnTo>
                        <a:pt x="120" y="83"/>
                      </a:lnTo>
                      <a:lnTo>
                        <a:pt x="117" y="83"/>
                      </a:lnTo>
                      <a:lnTo>
                        <a:pt x="114" y="83"/>
                      </a:lnTo>
                      <a:lnTo>
                        <a:pt x="111" y="83"/>
                      </a:lnTo>
                      <a:lnTo>
                        <a:pt x="108" y="83"/>
                      </a:lnTo>
                      <a:lnTo>
                        <a:pt x="106" y="83"/>
                      </a:lnTo>
                      <a:lnTo>
                        <a:pt x="103" y="84"/>
                      </a:lnTo>
                      <a:lnTo>
                        <a:pt x="100" y="84"/>
                      </a:lnTo>
                      <a:lnTo>
                        <a:pt x="98" y="84"/>
                      </a:lnTo>
                      <a:lnTo>
                        <a:pt x="95" y="84"/>
                      </a:lnTo>
                      <a:lnTo>
                        <a:pt x="94" y="84"/>
                      </a:lnTo>
                      <a:lnTo>
                        <a:pt x="92" y="84"/>
                      </a:lnTo>
                      <a:lnTo>
                        <a:pt x="89" y="86"/>
                      </a:lnTo>
                      <a:lnTo>
                        <a:pt x="87" y="86"/>
                      </a:lnTo>
                      <a:lnTo>
                        <a:pt x="86" y="86"/>
                      </a:lnTo>
                      <a:lnTo>
                        <a:pt x="83" y="86"/>
                      </a:lnTo>
                      <a:lnTo>
                        <a:pt x="81" y="86"/>
                      </a:lnTo>
                      <a:lnTo>
                        <a:pt x="80" y="86"/>
                      </a:lnTo>
                      <a:lnTo>
                        <a:pt x="78" y="88"/>
                      </a:lnTo>
                      <a:lnTo>
                        <a:pt x="76" y="88"/>
                      </a:lnTo>
                      <a:lnTo>
                        <a:pt x="75" y="88"/>
                      </a:lnTo>
                      <a:lnTo>
                        <a:pt x="72" y="88"/>
                      </a:lnTo>
                      <a:lnTo>
                        <a:pt x="70" y="88"/>
                      </a:lnTo>
                      <a:lnTo>
                        <a:pt x="69" y="88"/>
                      </a:lnTo>
                      <a:lnTo>
                        <a:pt x="67" y="89"/>
                      </a:lnTo>
                      <a:lnTo>
                        <a:pt x="65" y="89"/>
                      </a:lnTo>
                      <a:lnTo>
                        <a:pt x="64" y="89"/>
                      </a:lnTo>
                      <a:lnTo>
                        <a:pt x="62" y="89"/>
                      </a:lnTo>
                      <a:lnTo>
                        <a:pt x="61" y="89"/>
                      </a:lnTo>
                      <a:lnTo>
                        <a:pt x="59" y="89"/>
                      </a:lnTo>
                      <a:lnTo>
                        <a:pt x="58" y="89"/>
                      </a:lnTo>
                      <a:lnTo>
                        <a:pt x="56" y="89"/>
                      </a:lnTo>
                      <a:lnTo>
                        <a:pt x="54" y="91"/>
                      </a:lnTo>
                      <a:lnTo>
                        <a:pt x="53" y="91"/>
                      </a:lnTo>
                      <a:lnTo>
                        <a:pt x="51" y="93"/>
                      </a:lnTo>
                      <a:lnTo>
                        <a:pt x="50" y="93"/>
                      </a:lnTo>
                      <a:lnTo>
                        <a:pt x="51" y="94"/>
                      </a:lnTo>
                      <a:lnTo>
                        <a:pt x="54" y="94"/>
                      </a:lnTo>
                      <a:lnTo>
                        <a:pt x="56" y="94"/>
                      </a:lnTo>
                      <a:lnTo>
                        <a:pt x="58" y="94"/>
                      </a:lnTo>
                      <a:lnTo>
                        <a:pt x="59" y="96"/>
                      </a:lnTo>
                      <a:lnTo>
                        <a:pt x="62" y="96"/>
                      </a:lnTo>
                      <a:lnTo>
                        <a:pt x="64" y="96"/>
                      </a:lnTo>
                      <a:lnTo>
                        <a:pt x="65" y="96"/>
                      </a:lnTo>
                      <a:lnTo>
                        <a:pt x="69" y="97"/>
                      </a:lnTo>
                      <a:lnTo>
                        <a:pt x="70" y="97"/>
                      </a:lnTo>
                      <a:lnTo>
                        <a:pt x="73" y="97"/>
                      </a:lnTo>
                      <a:lnTo>
                        <a:pt x="75" y="97"/>
                      </a:lnTo>
                      <a:lnTo>
                        <a:pt x="78" y="99"/>
                      </a:lnTo>
                      <a:lnTo>
                        <a:pt x="80" y="99"/>
                      </a:lnTo>
                      <a:lnTo>
                        <a:pt x="83" y="99"/>
                      </a:lnTo>
                      <a:lnTo>
                        <a:pt x="84" y="99"/>
                      </a:lnTo>
                      <a:lnTo>
                        <a:pt x="87" y="101"/>
                      </a:lnTo>
                      <a:lnTo>
                        <a:pt x="89" y="101"/>
                      </a:lnTo>
                      <a:lnTo>
                        <a:pt x="92" y="101"/>
                      </a:lnTo>
                      <a:lnTo>
                        <a:pt x="94" y="101"/>
                      </a:lnTo>
                      <a:lnTo>
                        <a:pt x="97" y="102"/>
                      </a:lnTo>
                      <a:lnTo>
                        <a:pt x="98" y="102"/>
                      </a:lnTo>
                      <a:lnTo>
                        <a:pt x="100" y="102"/>
                      </a:lnTo>
                      <a:lnTo>
                        <a:pt x="103" y="102"/>
                      </a:lnTo>
                      <a:lnTo>
                        <a:pt x="105" y="102"/>
                      </a:lnTo>
                      <a:lnTo>
                        <a:pt x="106" y="104"/>
                      </a:lnTo>
                      <a:lnTo>
                        <a:pt x="109" y="104"/>
                      </a:lnTo>
                      <a:lnTo>
                        <a:pt x="111" y="104"/>
                      </a:lnTo>
                      <a:lnTo>
                        <a:pt x="112" y="104"/>
                      </a:lnTo>
                      <a:lnTo>
                        <a:pt x="114" y="106"/>
                      </a:lnTo>
                      <a:lnTo>
                        <a:pt x="115" y="106"/>
                      </a:lnTo>
                      <a:lnTo>
                        <a:pt x="117" y="106"/>
                      </a:lnTo>
                      <a:lnTo>
                        <a:pt x="117" y="107"/>
                      </a:lnTo>
                      <a:lnTo>
                        <a:pt x="117" y="109"/>
                      </a:lnTo>
                      <a:lnTo>
                        <a:pt x="117" y="110"/>
                      </a:lnTo>
                      <a:lnTo>
                        <a:pt x="119" y="110"/>
                      </a:lnTo>
                      <a:lnTo>
                        <a:pt x="119" y="112"/>
                      </a:lnTo>
                      <a:lnTo>
                        <a:pt x="117" y="112"/>
                      </a:lnTo>
                      <a:lnTo>
                        <a:pt x="115" y="114"/>
                      </a:lnTo>
                      <a:lnTo>
                        <a:pt x="114" y="114"/>
                      </a:lnTo>
                      <a:lnTo>
                        <a:pt x="112" y="114"/>
                      </a:lnTo>
                      <a:lnTo>
                        <a:pt x="112" y="115"/>
                      </a:lnTo>
                      <a:lnTo>
                        <a:pt x="111" y="115"/>
                      </a:lnTo>
                      <a:lnTo>
                        <a:pt x="109" y="115"/>
                      </a:lnTo>
                      <a:lnTo>
                        <a:pt x="108" y="115"/>
                      </a:lnTo>
                      <a:lnTo>
                        <a:pt x="108" y="117"/>
                      </a:lnTo>
                      <a:lnTo>
                        <a:pt x="106" y="117"/>
                      </a:lnTo>
                      <a:lnTo>
                        <a:pt x="105" y="117"/>
                      </a:lnTo>
                      <a:lnTo>
                        <a:pt x="101" y="117"/>
                      </a:lnTo>
                      <a:lnTo>
                        <a:pt x="100" y="117"/>
                      </a:lnTo>
                      <a:lnTo>
                        <a:pt x="97" y="117"/>
                      </a:lnTo>
                      <a:lnTo>
                        <a:pt x="95" y="117"/>
                      </a:lnTo>
                      <a:lnTo>
                        <a:pt x="94" y="117"/>
                      </a:lnTo>
                      <a:lnTo>
                        <a:pt x="92" y="117"/>
                      </a:lnTo>
                      <a:lnTo>
                        <a:pt x="90" y="119"/>
                      </a:lnTo>
                      <a:lnTo>
                        <a:pt x="89" y="119"/>
                      </a:lnTo>
                      <a:lnTo>
                        <a:pt x="87" y="119"/>
                      </a:lnTo>
                      <a:lnTo>
                        <a:pt x="86" y="119"/>
                      </a:lnTo>
                      <a:lnTo>
                        <a:pt x="84" y="119"/>
                      </a:lnTo>
                      <a:lnTo>
                        <a:pt x="83" y="119"/>
                      </a:lnTo>
                      <a:lnTo>
                        <a:pt x="81" y="119"/>
                      </a:lnTo>
                      <a:lnTo>
                        <a:pt x="80" y="119"/>
                      </a:lnTo>
                      <a:lnTo>
                        <a:pt x="78" y="119"/>
                      </a:lnTo>
                      <a:lnTo>
                        <a:pt x="76" y="120"/>
                      </a:lnTo>
                      <a:lnTo>
                        <a:pt x="75" y="120"/>
                      </a:lnTo>
                      <a:lnTo>
                        <a:pt x="73" y="120"/>
                      </a:lnTo>
                      <a:lnTo>
                        <a:pt x="72" y="120"/>
                      </a:lnTo>
                      <a:lnTo>
                        <a:pt x="70" y="120"/>
                      </a:lnTo>
                      <a:lnTo>
                        <a:pt x="70" y="122"/>
                      </a:lnTo>
                      <a:lnTo>
                        <a:pt x="69" y="122"/>
                      </a:lnTo>
                      <a:lnTo>
                        <a:pt x="67" y="122"/>
                      </a:lnTo>
                      <a:lnTo>
                        <a:pt x="65" y="122"/>
                      </a:lnTo>
                      <a:lnTo>
                        <a:pt x="65" y="124"/>
                      </a:lnTo>
                      <a:lnTo>
                        <a:pt x="64" y="124"/>
                      </a:lnTo>
                      <a:lnTo>
                        <a:pt x="62" y="124"/>
                      </a:lnTo>
                      <a:lnTo>
                        <a:pt x="62" y="125"/>
                      </a:lnTo>
                      <a:lnTo>
                        <a:pt x="61" y="125"/>
                      </a:lnTo>
                      <a:lnTo>
                        <a:pt x="62" y="125"/>
                      </a:lnTo>
                      <a:lnTo>
                        <a:pt x="65" y="125"/>
                      </a:lnTo>
                      <a:lnTo>
                        <a:pt x="67" y="127"/>
                      </a:lnTo>
                      <a:lnTo>
                        <a:pt x="69" y="127"/>
                      </a:lnTo>
                      <a:lnTo>
                        <a:pt x="70" y="127"/>
                      </a:lnTo>
                      <a:lnTo>
                        <a:pt x="72" y="127"/>
                      </a:lnTo>
                      <a:lnTo>
                        <a:pt x="73" y="127"/>
                      </a:lnTo>
                      <a:lnTo>
                        <a:pt x="76" y="127"/>
                      </a:lnTo>
                      <a:lnTo>
                        <a:pt x="78" y="128"/>
                      </a:lnTo>
                      <a:lnTo>
                        <a:pt x="80" y="128"/>
                      </a:lnTo>
                      <a:lnTo>
                        <a:pt x="81" y="128"/>
                      </a:lnTo>
                      <a:lnTo>
                        <a:pt x="83" y="128"/>
                      </a:lnTo>
                      <a:lnTo>
                        <a:pt x="84" y="128"/>
                      </a:lnTo>
                      <a:lnTo>
                        <a:pt x="86" y="128"/>
                      </a:lnTo>
                      <a:lnTo>
                        <a:pt x="89" y="130"/>
                      </a:lnTo>
                      <a:lnTo>
                        <a:pt x="90" y="130"/>
                      </a:lnTo>
                      <a:lnTo>
                        <a:pt x="92" y="130"/>
                      </a:lnTo>
                      <a:lnTo>
                        <a:pt x="94" y="130"/>
                      </a:lnTo>
                      <a:lnTo>
                        <a:pt x="95" y="130"/>
                      </a:lnTo>
                      <a:lnTo>
                        <a:pt x="97" y="130"/>
                      </a:lnTo>
                      <a:lnTo>
                        <a:pt x="100" y="132"/>
                      </a:lnTo>
                      <a:lnTo>
                        <a:pt x="101" y="132"/>
                      </a:lnTo>
                      <a:lnTo>
                        <a:pt x="103" y="132"/>
                      </a:lnTo>
                      <a:lnTo>
                        <a:pt x="105" y="132"/>
                      </a:lnTo>
                      <a:lnTo>
                        <a:pt x="106" y="132"/>
                      </a:lnTo>
                      <a:lnTo>
                        <a:pt x="109" y="132"/>
                      </a:lnTo>
                      <a:lnTo>
                        <a:pt x="111" y="133"/>
                      </a:lnTo>
                      <a:lnTo>
                        <a:pt x="112" y="133"/>
                      </a:lnTo>
                      <a:lnTo>
                        <a:pt x="114" y="133"/>
                      </a:lnTo>
                      <a:lnTo>
                        <a:pt x="115" y="133"/>
                      </a:lnTo>
                      <a:lnTo>
                        <a:pt x="117" y="133"/>
                      </a:lnTo>
                      <a:lnTo>
                        <a:pt x="120" y="133"/>
                      </a:lnTo>
                      <a:lnTo>
                        <a:pt x="120" y="135"/>
                      </a:lnTo>
                      <a:lnTo>
                        <a:pt x="120" y="137"/>
                      </a:lnTo>
                      <a:lnTo>
                        <a:pt x="120" y="138"/>
                      </a:lnTo>
                      <a:lnTo>
                        <a:pt x="120" y="140"/>
                      </a:lnTo>
                      <a:lnTo>
                        <a:pt x="120" y="141"/>
                      </a:lnTo>
                      <a:lnTo>
                        <a:pt x="122" y="141"/>
                      </a:lnTo>
                      <a:lnTo>
                        <a:pt x="122" y="143"/>
                      </a:lnTo>
                      <a:lnTo>
                        <a:pt x="120" y="143"/>
                      </a:lnTo>
                      <a:lnTo>
                        <a:pt x="119" y="143"/>
                      </a:lnTo>
                      <a:lnTo>
                        <a:pt x="117" y="143"/>
                      </a:lnTo>
                      <a:lnTo>
                        <a:pt x="115" y="143"/>
                      </a:lnTo>
                      <a:lnTo>
                        <a:pt x="114" y="145"/>
                      </a:lnTo>
                      <a:lnTo>
                        <a:pt x="112" y="145"/>
                      </a:lnTo>
                      <a:lnTo>
                        <a:pt x="111" y="145"/>
                      </a:lnTo>
                      <a:lnTo>
                        <a:pt x="109" y="145"/>
                      </a:lnTo>
                      <a:lnTo>
                        <a:pt x="106" y="145"/>
                      </a:lnTo>
                      <a:lnTo>
                        <a:pt x="105" y="146"/>
                      </a:lnTo>
                      <a:lnTo>
                        <a:pt x="103" y="146"/>
                      </a:lnTo>
                      <a:lnTo>
                        <a:pt x="101" y="146"/>
                      </a:lnTo>
                      <a:lnTo>
                        <a:pt x="100" y="146"/>
                      </a:lnTo>
                      <a:lnTo>
                        <a:pt x="98" y="146"/>
                      </a:lnTo>
                      <a:lnTo>
                        <a:pt x="97" y="148"/>
                      </a:lnTo>
                      <a:lnTo>
                        <a:pt x="95" y="148"/>
                      </a:lnTo>
                      <a:lnTo>
                        <a:pt x="94" y="148"/>
                      </a:lnTo>
                      <a:lnTo>
                        <a:pt x="92" y="148"/>
                      </a:lnTo>
                      <a:lnTo>
                        <a:pt x="90" y="150"/>
                      </a:lnTo>
                      <a:lnTo>
                        <a:pt x="89" y="150"/>
                      </a:lnTo>
                      <a:lnTo>
                        <a:pt x="87" y="150"/>
                      </a:lnTo>
                      <a:lnTo>
                        <a:pt x="86" y="150"/>
                      </a:lnTo>
                      <a:lnTo>
                        <a:pt x="84" y="150"/>
                      </a:lnTo>
                      <a:lnTo>
                        <a:pt x="83" y="151"/>
                      </a:lnTo>
                      <a:lnTo>
                        <a:pt x="81" y="151"/>
                      </a:lnTo>
                      <a:lnTo>
                        <a:pt x="80" y="151"/>
                      </a:lnTo>
                      <a:lnTo>
                        <a:pt x="78" y="151"/>
                      </a:lnTo>
                      <a:lnTo>
                        <a:pt x="76" y="153"/>
                      </a:lnTo>
                      <a:lnTo>
                        <a:pt x="75" y="153"/>
                      </a:lnTo>
                      <a:lnTo>
                        <a:pt x="73" y="153"/>
                      </a:lnTo>
                      <a:lnTo>
                        <a:pt x="72" y="153"/>
                      </a:lnTo>
                      <a:lnTo>
                        <a:pt x="70" y="153"/>
                      </a:lnTo>
                      <a:lnTo>
                        <a:pt x="72" y="154"/>
                      </a:lnTo>
                      <a:lnTo>
                        <a:pt x="73" y="154"/>
                      </a:lnTo>
                      <a:lnTo>
                        <a:pt x="75" y="156"/>
                      </a:lnTo>
                      <a:lnTo>
                        <a:pt x="76" y="156"/>
                      </a:lnTo>
                      <a:lnTo>
                        <a:pt x="78" y="156"/>
                      </a:lnTo>
                      <a:lnTo>
                        <a:pt x="80" y="156"/>
                      </a:lnTo>
                      <a:lnTo>
                        <a:pt x="81" y="156"/>
                      </a:lnTo>
                      <a:lnTo>
                        <a:pt x="83" y="158"/>
                      </a:lnTo>
                      <a:lnTo>
                        <a:pt x="84" y="158"/>
                      </a:lnTo>
                      <a:lnTo>
                        <a:pt x="86" y="158"/>
                      </a:lnTo>
                      <a:lnTo>
                        <a:pt x="87" y="158"/>
                      </a:lnTo>
                      <a:lnTo>
                        <a:pt x="89" y="158"/>
                      </a:lnTo>
                      <a:lnTo>
                        <a:pt x="90" y="158"/>
                      </a:lnTo>
                      <a:lnTo>
                        <a:pt x="94" y="158"/>
                      </a:lnTo>
                      <a:lnTo>
                        <a:pt x="95" y="159"/>
                      </a:lnTo>
                      <a:lnTo>
                        <a:pt x="98" y="159"/>
                      </a:lnTo>
                      <a:lnTo>
                        <a:pt x="101" y="159"/>
                      </a:lnTo>
                      <a:lnTo>
                        <a:pt x="105" y="159"/>
                      </a:lnTo>
                      <a:lnTo>
                        <a:pt x="108" y="159"/>
                      </a:lnTo>
                      <a:lnTo>
                        <a:pt x="111" y="161"/>
                      </a:lnTo>
                      <a:lnTo>
                        <a:pt x="114" y="161"/>
                      </a:lnTo>
                      <a:lnTo>
                        <a:pt x="119" y="161"/>
                      </a:lnTo>
                      <a:lnTo>
                        <a:pt x="123" y="161"/>
                      </a:lnTo>
                      <a:lnTo>
                        <a:pt x="123" y="163"/>
                      </a:lnTo>
                      <a:lnTo>
                        <a:pt x="122" y="163"/>
                      </a:lnTo>
                      <a:lnTo>
                        <a:pt x="122" y="164"/>
                      </a:lnTo>
                      <a:lnTo>
                        <a:pt x="122" y="166"/>
                      </a:lnTo>
                      <a:lnTo>
                        <a:pt x="122" y="168"/>
                      </a:lnTo>
                      <a:lnTo>
                        <a:pt x="122" y="169"/>
                      </a:lnTo>
                      <a:lnTo>
                        <a:pt x="117" y="169"/>
                      </a:lnTo>
                      <a:lnTo>
                        <a:pt x="114" y="169"/>
                      </a:lnTo>
                      <a:lnTo>
                        <a:pt x="111" y="169"/>
                      </a:lnTo>
                      <a:lnTo>
                        <a:pt x="108" y="169"/>
                      </a:lnTo>
                      <a:lnTo>
                        <a:pt x="103" y="169"/>
                      </a:lnTo>
                      <a:lnTo>
                        <a:pt x="100" y="169"/>
                      </a:lnTo>
                      <a:lnTo>
                        <a:pt x="97" y="171"/>
                      </a:lnTo>
                      <a:lnTo>
                        <a:pt x="94" y="171"/>
                      </a:lnTo>
                      <a:lnTo>
                        <a:pt x="89" y="171"/>
                      </a:lnTo>
                      <a:lnTo>
                        <a:pt x="86" y="171"/>
                      </a:lnTo>
                      <a:lnTo>
                        <a:pt x="83" y="171"/>
                      </a:lnTo>
                      <a:lnTo>
                        <a:pt x="80" y="171"/>
                      </a:lnTo>
                      <a:lnTo>
                        <a:pt x="75" y="171"/>
                      </a:lnTo>
                      <a:lnTo>
                        <a:pt x="72" y="171"/>
                      </a:lnTo>
                      <a:lnTo>
                        <a:pt x="69" y="172"/>
                      </a:lnTo>
                      <a:lnTo>
                        <a:pt x="65" y="172"/>
                      </a:lnTo>
                      <a:lnTo>
                        <a:pt x="61" y="172"/>
                      </a:lnTo>
                      <a:lnTo>
                        <a:pt x="58" y="172"/>
                      </a:lnTo>
                      <a:lnTo>
                        <a:pt x="54" y="172"/>
                      </a:lnTo>
                      <a:lnTo>
                        <a:pt x="51" y="172"/>
                      </a:lnTo>
                      <a:lnTo>
                        <a:pt x="47" y="172"/>
                      </a:lnTo>
                      <a:lnTo>
                        <a:pt x="44" y="172"/>
                      </a:lnTo>
                      <a:lnTo>
                        <a:pt x="40" y="174"/>
                      </a:lnTo>
                      <a:lnTo>
                        <a:pt x="37" y="174"/>
                      </a:lnTo>
                      <a:lnTo>
                        <a:pt x="33" y="174"/>
                      </a:lnTo>
                      <a:lnTo>
                        <a:pt x="29" y="174"/>
                      </a:lnTo>
                      <a:lnTo>
                        <a:pt x="26" y="174"/>
                      </a:lnTo>
                      <a:lnTo>
                        <a:pt x="23" y="174"/>
                      </a:lnTo>
                      <a:lnTo>
                        <a:pt x="19" y="174"/>
                      </a:lnTo>
                      <a:lnTo>
                        <a:pt x="15" y="174"/>
                      </a:lnTo>
                      <a:lnTo>
                        <a:pt x="12" y="176"/>
                      </a:lnTo>
                      <a:lnTo>
                        <a:pt x="9" y="176"/>
                      </a:lnTo>
                      <a:close/>
                    </a:path>
                  </a:pathLst>
                </a:custGeom>
                <a:solidFill>
                  <a:srgbClr val="00000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107763" dir="2700000" algn="ctr" rotWithShape="0">
                          <a:srgbClr val="808080"/>
                        </a:outerShdw>
                      </a:effectLst>
                    </a14:hiddenEffects>
                  </a:ext>
                </a:extLst>
              </p:spPr>
              <p:txBody>
                <a:bodyPr/>
                <a:lstStyle/>
                <a:p>
                  <a:endParaRPr lang="en-ID"/>
                </a:p>
              </p:txBody>
            </p:sp>
            <p:sp>
              <p:nvSpPr>
                <p:cNvPr id="209" name="Text Box 31">
                  <a:extLst>
                    <a:ext uri="{FF2B5EF4-FFF2-40B4-BE49-F238E27FC236}">
                      <a16:creationId xmlns:a16="http://schemas.microsoft.com/office/drawing/2014/main" id="{FFCB3767-BFED-4750-8E92-30BF0333B2DE}"/>
                    </a:ext>
                  </a:extLst>
                </p:cNvPr>
                <p:cNvSpPr txBox="1">
                  <a:spLocks noChangeArrowheads="1"/>
                </p:cNvSpPr>
                <p:nvPr/>
              </p:nvSpPr>
              <p:spPr bwMode="auto">
                <a:xfrm>
                  <a:off x="4114" y="1821"/>
                  <a:ext cx="303" cy="220"/>
                </a:xfrm>
                <a:prstGeom prst="rect">
                  <a:avLst/>
                </a:prstGeom>
                <a:noFill/>
                <a:ln>
                  <a:noFill/>
                </a:ln>
                <a:effectLst/>
                <a:extLst>
                  <a:ext uri="{909E8E84-426E-40DD-AFC4-6F175D3DCCD1}">
                    <a14:hiddenFill xmlns:a14="http://schemas.microsoft.com/office/drawing/2010/main">
                      <a:solidFill>
                        <a:srgbClr val="EAEAEA"/>
                      </a:solidFill>
                    </a14:hiddenFill>
                  </a:ext>
                  <a:ext uri="{91240B29-F687-4F45-9708-019B960494DF}">
                    <a14:hiddenLine xmlns:a14="http://schemas.microsoft.com/office/drawing/2010/main" w="12700">
                      <a:solidFill>
                        <a:schemeClr val="bg2"/>
                      </a:solidFill>
                      <a:miter lim="800000"/>
                      <a:headEnd type="none" w="sm" len="sm"/>
                      <a:tailEnd type="none" w="sm" len="sm"/>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spAutoFit/>
                </a:bodyPr>
                <a:lstStyle>
                  <a:lvl1pPr eaLnBrk="0" hangingPunct="0">
                    <a:defRPr sz="2400">
                      <a:solidFill>
                        <a:schemeClr val="tx1"/>
                      </a:solidFill>
                      <a:latin typeface="Times New Roman" panose="02020603050405020304" pitchFamily="18" charset="0"/>
                    </a:defRPr>
                  </a:lvl1pPr>
                  <a:lvl2pPr marL="571500" eaLnBrk="0" hangingPunct="0">
                    <a:defRPr sz="2400">
                      <a:solidFill>
                        <a:schemeClr val="tx1"/>
                      </a:solidFill>
                      <a:latin typeface="Times New Roman" panose="02020603050405020304" pitchFamily="18" charset="0"/>
                    </a:defRPr>
                  </a:lvl2pPr>
                  <a:lvl3pPr marL="1143000" eaLnBrk="0" hangingPunct="0">
                    <a:defRPr sz="2400">
                      <a:solidFill>
                        <a:schemeClr val="tx1"/>
                      </a:solidFill>
                      <a:latin typeface="Times New Roman" panose="02020603050405020304" pitchFamily="18" charset="0"/>
                    </a:defRPr>
                  </a:lvl3pPr>
                  <a:lvl4pPr marL="1714500" eaLnBrk="0" hangingPunct="0">
                    <a:defRPr sz="2400">
                      <a:solidFill>
                        <a:schemeClr val="tx1"/>
                      </a:solidFill>
                      <a:latin typeface="Times New Roman" panose="02020603050405020304" pitchFamily="18" charset="0"/>
                    </a:defRPr>
                  </a:lvl4pPr>
                  <a:lvl5pPr marL="2286000" eaLnBrk="0" hangingPunct="0">
                    <a:defRPr sz="2400">
                      <a:solidFill>
                        <a:schemeClr val="tx1"/>
                      </a:solidFill>
                      <a:latin typeface="Times New Roman" panose="02020603050405020304" pitchFamily="18" charset="0"/>
                    </a:defRPr>
                  </a:lvl5pPr>
                  <a:lvl6pPr marL="2743200" eaLnBrk="0" fontAlgn="base" hangingPunct="0">
                    <a:spcBef>
                      <a:spcPct val="0"/>
                    </a:spcBef>
                    <a:spcAft>
                      <a:spcPct val="0"/>
                    </a:spcAft>
                    <a:defRPr sz="2400">
                      <a:solidFill>
                        <a:schemeClr val="tx1"/>
                      </a:solidFill>
                      <a:latin typeface="Times New Roman" panose="02020603050405020304" pitchFamily="18" charset="0"/>
                    </a:defRPr>
                  </a:lvl6pPr>
                  <a:lvl7pPr marL="3200400" eaLnBrk="0" fontAlgn="base" hangingPunct="0">
                    <a:spcBef>
                      <a:spcPct val="0"/>
                    </a:spcBef>
                    <a:spcAft>
                      <a:spcPct val="0"/>
                    </a:spcAft>
                    <a:defRPr sz="2400">
                      <a:solidFill>
                        <a:schemeClr val="tx1"/>
                      </a:solidFill>
                      <a:latin typeface="Times New Roman" panose="02020603050405020304" pitchFamily="18" charset="0"/>
                    </a:defRPr>
                  </a:lvl7pPr>
                  <a:lvl8pPr marL="3657600" eaLnBrk="0" fontAlgn="base" hangingPunct="0">
                    <a:spcBef>
                      <a:spcPct val="0"/>
                    </a:spcBef>
                    <a:spcAft>
                      <a:spcPct val="0"/>
                    </a:spcAft>
                    <a:defRPr sz="2400">
                      <a:solidFill>
                        <a:schemeClr val="tx1"/>
                      </a:solidFill>
                      <a:latin typeface="Times New Roman" panose="02020603050405020304" pitchFamily="18" charset="0"/>
                    </a:defRPr>
                  </a:lvl8pPr>
                  <a:lvl9pPr marL="41148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70000"/>
                    </a:lnSpc>
                  </a:pPr>
                  <a:r>
                    <a:rPr lang="de-DE" altLang="en-US" sz="800">
                      <a:latin typeface="Arial" panose="020B0604020202020204" pitchFamily="34" charset="0"/>
                    </a:rPr>
                    <a:t>To</a:t>
                  </a:r>
                </a:p>
                <a:p>
                  <a:pPr>
                    <a:lnSpc>
                      <a:spcPct val="70000"/>
                    </a:lnSpc>
                  </a:pPr>
                  <a:r>
                    <a:rPr lang="de-DE" altLang="en-US" sz="800">
                      <a:latin typeface="Arial" panose="020B0604020202020204" pitchFamily="34" charset="0"/>
                    </a:rPr>
                    <a:t>I/O 1</a:t>
                  </a:r>
                </a:p>
              </p:txBody>
            </p:sp>
            <p:sp>
              <p:nvSpPr>
                <p:cNvPr id="210" name="Text Box 32">
                  <a:extLst>
                    <a:ext uri="{FF2B5EF4-FFF2-40B4-BE49-F238E27FC236}">
                      <a16:creationId xmlns:a16="http://schemas.microsoft.com/office/drawing/2014/main" id="{D6FC3CE6-C6C9-4ECE-B2D0-CD1C2F397C58}"/>
                    </a:ext>
                  </a:extLst>
                </p:cNvPr>
                <p:cNvSpPr txBox="1">
                  <a:spLocks noChangeArrowheads="1"/>
                </p:cNvSpPr>
                <p:nvPr/>
              </p:nvSpPr>
              <p:spPr bwMode="auto">
                <a:xfrm>
                  <a:off x="3764" y="1676"/>
                  <a:ext cx="350" cy="220"/>
                </a:xfrm>
                <a:prstGeom prst="rect">
                  <a:avLst/>
                </a:prstGeom>
                <a:noFill/>
                <a:ln>
                  <a:noFill/>
                </a:ln>
                <a:effectLst/>
                <a:extLst>
                  <a:ext uri="{909E8E84-426E-40DD-AFC4-6F175D3DCCD1}">
                    <a14:hiddenFill xmlns:a14="http://schemas.microsoft.com/office/drawing/2010/main">
                      <a:solidFill>
                        <a:srgbClr val="EAEAEA"/>
                      </a:solidFill>
                    </a14:hiddenFill>
                  </a:ext>
                  <a:ext uri="{91240B29-F687-4F45-9708-019B960494DF}">
                    <a14:hiddenLine xmlns:a14="http://schemas.microsoft.com/office/drawing/2010/main" w="12700">
                      <a:solidFill>
                        <a:schemeClr val="bg2"/>
                      </a:solidFill>
                      <a:miter lim="800000"/>
                      <a:headEnd type="none" w="sm" len="sm"/>
                      <a:tailEnd type="none" w="sm" len="sm"/>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spAutoFit/>
                </a:bodyPr>
                <a:lstStyle>
                  <a:lvl1pPr eaLnBrk="0" hangingPunct="0">
                    <a:defRPr sz="2400">
                      <a:solidFill>
                        <a:schemeClr val="tx1"/>
                      </a:solidFill>
                      <a:latin typeface="Times New Roman" panose="02020603050405020304" pitchFamily="18" charset="0"/>
                    </a:defRPr>
                  </a:lvl1pPr>
                  <a:lvl2pPr marL="571500" eaLnBrk="0" hangingPunct="0">
                    <a:defRPr sz="2400">
                      <a:solidFill>
                        <a:schemeClr val="tx1"/>
                      </a:solidFill>
                      <a:latin typeface="Times New Roman" panose="02020603050405020304" pitchFamily="18" charset="0"/>
                    </a:defRPr>
                  </a:lvl2pPr>
                  <a:lvl3pPr marL="1143000" eaLnBrk="0" hangingPunct="0">
                    <a:defRPr sz="2400">
                      <a:solidFill>
                        <a:schemeClr val="tx1"/>
                      </a:solidFill>
                      <a:latin typeface="Times New Roman" panose="02020603050405020304" pitchFamily="18" charset="0"/>
                    </a:defRPr>
                  </a:lvl3pPr>
                  <a:lvl4pPr marL="1714500" eaLnBrk="0" hangingPunct="0">
                    <a:defRPr sz="2400">
                      <a:solidFill>
                        <a:schemeClr val="tx1"/>
                      </a:solidFill>
                      <a:latin typeface="Times New Roman" panose="02020603050405020304" pitchFamily="18" charset="0"/>
                    </a:defRPr>
                  </a:lvl4pPr>
                  <a:lvl5pPr marL="2286000" eaLnBrk="0" hangingPunct="0">
                    <a:defRPr sz="2400">
                      <a:solidFill>
                        <a:schemeClr val="tx1"/>
                      </a:solidFill>
                      <a:latin typeface="Times New Roman" panose="02020603050405020304" pitchFamily="18" charset="0"/>
                    </a:defRPr>
                  </a:lvl5pPr>
                  <a:lvl6pPr marL="2743200" eaLnBrk="0" fontAlgn="base" hangingPunct="0">
                    <a:spcBef>
                      <a:spcPct val="0"/>
                    </a:spcBef>
                    <a:spcAft>
                      <a:spcPct val="0"/>
                    </a:spcAft>
                    <a:defRPr sz="2400">
                      <a:solidFill>
                        <a:schemeClr val="tx1"/>
                      </a:solidFill>
                      <a:latin typeface="Times New Roman" panose="02020603050405020304" pitchFamily="18" charset="0"/>
                    </a:defRPr>
                  </a:lvl6pPr>
                  <a:lvl7pPr marL="3200400" eaLnBrk="0" fontAlgn="base" hangingPunct="0">
                    <a:spcBef>
                      <a:spcPct val="0"/>
                    </a:spcBef>
                    <a:spcAft>
                      <a:spcPct val="0"/>
                    </a:spcAft>
                    <a:defRPr sz="2400">
                      <a:solidFill>
                        <a:schemeClr val="tx1"/>
                      </a:solidFill>
                      <a:latin typeface="Times New Roman" panose="02020603050405020304" pitchFamily="18" charset="0"/>
                    </a:defRPr>
                  </a:lvl7pPr>
                  <a:lvl8pPr marL="3657600" eaLnBrk="0" fontAlgn="base" hangingPunct="0">
                    <a:spcBef>
                      <a:spcPct val="0"/>
                    </a:spcBef>
                    <a:spcAft>
                      <a:spcPct val="0"/>
                    </a:spcAft>
                    <a:defRPr sz="2400">
                      <a:solidFill>
                        <a:schemeClr val="tx1"/>
                      </a:solidFill>
                      <a:latin typeface="Times New Roman" panose="02020603050405020304" pitchFamily="18" charset="0"/>
                    </a:defRPr>
                  </a:lvl8pPr>
                  <a:lvl9pPr marL="41148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70000"/>
                    </a:lnSpc>
                  </a:pPr>
                  <a:r>
                    <a:rPr lang="de-DE" altLang="en-US" sz="800">
                      <a:latin typeface="Arial" panose="020B0604020202020204" pitchFamily="34" charset="0"/>
                    </a:rPr>
                    <a:t>From </a:t>
                  </a:r>
                </a:p>
                <a:p>
                  <a:pPr>
                    <a:lnSpc>
                      <a:spcPct val="70000"/>
                    </a:lnSpc>
                  </a:pPr>
                  <a:r>
                    <a:rPr lang="de-DE" altLang="en-US" sz="800">
                      <a:latin typeface="Arial" panose="020B0604020202020204" pitchFamily="34" charset="0"/>
                    </a:rPr>
                    <a:t>PLC 1</a:t>
                  </a:r>
                </a:p>
              </p:txBody>
            </p:sp>
          </p:grpSp>
        </p:grpSp>
        <p:grpSp>
          <p:nvGrpSpPr>
            <p:cNvPr id="121" name="Group 33">
              <a:extLst>
                <a:ext uri="{FF2B5EF4-FFF2-40B4-BE49-F238E27FC236}">
                  <a16:creationId xmlns:a16="http://schemas.microsoft.com/office/drawing/2014/main" id="{166C8775-00C3-4E74-B80E-6F2F288DABA6}"/>
                </a:ext>
              </a:extLst>
            </p:cNvPr>
            <p:cNvGrpSpPr>
              <a:grpSpLocks/>
            </p:cNvGrpSpPr>
            <p:nvPr/>
          </p:nvGrpSpPr>
          <p:grpSpPr bwMode="auto">
            <a:xfrm>
              <a:off x="4643438" y="3109913"/>
              <a:ext cx="2746375" cy="1412875"/>
              <a:chOff x="2925" y="1959"/>
              <a:chExt cx="1730" cy="890"/>
            </a:xfrm>
          </p:grpSpPr>
          <p:sp>
            <p:nvSpPr>
              <p:cNvPr id="184" name="Line 34">
                <a:extLst>
                  <a:ext uri="{FF2B5EF4-FFF2-40B4-BE49-F238E27FC236}">
                    <a16:creationId xmlns:a16="http://schemas.microsoft.com/office/drawing/2014/main" id="{D6F42D54-839F-4C3F-BF60-2F4DB78DC00E}"/>
                  </a:ext>
                </a:extLst>
              </p:cNvPr>
              <p:cNvSpPr>
                <a:spLocks noChangeShapeType="1"/>
              </p:cNvSpPr>
              <p:nvPr/>
            </p:nvSpPr>
            <p:spPr bwMode="auto">
              <a:xfrm>
                <a:off x="3542" y="1959"/>
                <a:ext cx="884" cy="525"/>
              </a:xfrm>
              <a:prstGeom prst="line">
                <a:avLst/>
              </a:prstGeom>
              <a:noFill/>
              <a:ln w="28575">
                <a:solidFill>
                  <a:srgbClr val="FF0000"/>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53882" dir="2700000" algn="ctr" rotWithShape="0">
                        <a:schemeClr val="bg2"/>
                      </a:outerShdw>
                    </a:effectLst>
                  </a14:hiddenEffects>
                </a:ext>
              </a:extLst>
            </p:spPr>
            <p:txBody>
              <a:bodyPr anchor="ctr">
                <a:spAutoFit/>
              </a:bodyPr>
              <a:lstStyle/>
              <a:p>
                <a:endParaRPr lang="en-ID"/>
              </a:p>
            </p:txBody>
          </p:sp>
          <p:grpSp>
            <p:nvGrpSpPr>
              <p:cNvPr id="185" name="Group 35">
                <a:extLst>
                  <a:ext uri="{FF2B5EF4-FFF2-40B4-BE49-F238E27FC236}">
                    <a16:creationId xmlns:a16="http://schemas.microsoft.com/office/drawing/2014/main" id="{F416A83B-366D-42A4-8D6C-6E3A9E27B08B}"/>
                  </a:ext>
                </a:extLst>
              </p:cNvPr>
              <p:cNvGrpSpPr>
                <a:grpSpLocks/>
              </p:cNvGrpSpPr>
              <p:nvPr/>
            </p:nvGrpSpPr>
            <p:grpSpPr bwMode="auto">
              <a:xfrm>
                <a:off x="4106" y="2017"/>
                <a:ext cx="549" cy="310"/>
                <a:chOff x="3764" y="1631"/>
                <a:chExt cx="653" cy="410"/>
              </a:xfrm>
            </p:grpSpPr>
            <p:sp>
              <p:nvSpPr>
                <p:cNvPr id="195" name="Rectangle 36">
                  <a:extLst>
                    <a:ext uri="{FF2B5EF4-FFF2-40B4-BE49-F238E27FC236}">
                      <a16:creationId xmlns:a16="http://schemas.microsoft.com/office/drawing/2014/main" id="{F551B752-A54F-45D7-99C0-DCE9B6CBD5E5}"/>
                    </a:ext>
                  </a:extLst>
                </p:cNvPr>
                <p:cNvSpPr>
                  <a:spLocks noChangeArrowheads="1"/>
                </p:cNvSpPr>
                <p:nvPr/>
              </p:nvSpPr>
              <p:spPr bwMode="auto">
                <a:xfrm>
                  <a:off x="3792" y="1631"/>
                  <a:ext cx="624" cy="385"/>
                </a:xfrm>
                <a:prstGeom prst="rect">
                  <a:avLst/>
                </a:prstGeom>
                <a:solidFill>
                  <a:schemeClr val="bg1"/>
                </a:solidFill>
                <a:ln w="12700">
                  <a:solidFill>
                    <a:schemeClr val="tx1"/>
                  </a:solidFill>
                  <a:miter lim="800000"/>
                  <a:headEnd/>
                  <a:tailEnd/>
                </a:ln>
                <a:effectLst>
                  <a:outerShdw dist="53882" dir="2700000" algn="ctr" rotWithShape="0">
                    <a:schemeClr val="bg2"/>
                  </a:outerShdw>
                </a:effectLst>
              </p:spPr>
              <p:txBody>
                <a:bodyPr anchor="ctr">
                  <a:spAutoFit/>
                </a:bodyPr>
                <a:lstStyle/>
                <a:p>
                  <a:endParaRPr lang="en-ID"/>
                </a:p>
              </p:txBody>
            </p:sp>
            <p:sp>
              <p:nvSpPr>
                <p:cNvPr id="196" name="Freeform 37">
                  <a:extLst>
                    <a:ext uri="{FF2B5EF4-FFF2-40B4-BE49-F238E27FC236}">
                      <a16:creationId xmlns:a16="http://schemas.microsoft.com/office/drawing/2014/main" id="{4BC8FF6C-89FE-4727-A58A-DF63A93827D4}"/>
                    </a:ext>
                  </a:extLst>
                </p:cNvPr>
                <p:cNvSpPr>
                  <a:spLocks/>
                </p:cNvSpPr>
                <p:nvPr/>
              </p:nvSpPr>
              <p:spPr bwMode="auto">
                <a:xfrm>
                  <a:off x="4224" y="1648"/>
                  <a:ext cx="175" cy="176"/>
                </a:xfrm>
                <a:custGeom>
                  <a:avLst/>
                  <a:gdLst>
                    <a:gd name="T0" fmla="*/ 217 w 330"/>
                    <a:gd name="T1" fmla="*/ 341 h 372"/>
                    <a:gd name="T2" fmla="*/ 194 w 330"/>
                    <a:gd name="T3" fmla="*/ 364 h 372"/>
                    <a:gd name="T4" fmla="*/ 180 w 330"/>
                    <a:gd name="T5" fmla="*/ 338 h 372"/>
                    <a:gd name="T6" fmla="*/ 158 w 330"/>
                    <a:gd name="T7" fmla="*/ 364 h 372"/>
                    <a:gd name="T8" fmla="*/ 142 w 330"/>
                    <a:gd name="T9" fmla="*/ 338 h 372"/>
                    <a:gd name="T10" fmla="*/ 119 w 330"/>
                    <a:gd name="T11" fmla="*/ 357 h 372"/>
                    <a:gd name="T12" fmla="*/ 106 w 330"/>
                    <a:gd name="T13" fmla="*/ 346 h 372"/>
                    <a:gd name="T14" fmla="*/ 84 w 330"/>
                    <a:gd name="T15" fmla="*/ 359 h 372"/>
                    <a:gd name="T16" fmla="*/ 73 w 330"/>
                    <a:gd name="T17" fmla="*/ 346 h 372"/>
                    <a:gd name="T18" fmla="*/ 56 w 330"/>
                    <a:gd name="T19" fmla="*/ 367 h 372"/>
                    <a:gd name="T20" fmla="*/ 48 w 330"/>
                    <a:gd name="T21" fmla="*/ 336 h 372"/>
                    <a:gd name="T22" fmla="*/ 26 w 330"/>
                    <a:gd name="T23" fmla="*/ 313 h 372"/>
                    <a:gd name="T24" fmla="*/ 11 w 330"/>
                    <a:gd name="T25" fmla="*/ 295 h 372"/>
                    <a:gd name="T26" fmla="*/ 25 w 330"/>
                    <a:gd name="T27" fmla="*/ 279 h 372"/>
                    <a:gd name="T28" fmla="*/ 4 w 330"/>
                    <a:gd name="T29" fmla="*/ 261 h 372"/>
                    <a:gd name="T30" fmla="*/ 36 w 330"/>
                    <a:gd name="T31" fmla="*/ 248 h 372"/>
                    <a:gd name="T32" fmla="*/ 6 w 330"/>
                    <a:gd name="T33" fmla="*/ 233 h 372"/>
                    <a:gd name="T34" fmla="*/ 31 w 330"/>
                    <a:gd name="T35" fmla="*/ 215 h 372"/>
                    <a:gd name="T36" fmla="*/ 20 w 330"/>
                    <a:gd name="T37" fmla="*/ 196 h 372"/>
                    <a:gd name="T38" fmla="*/ 31 w 330"/>
                    <a:gd name="T39" fmla="*/ 175 h 372"/>
                    <a:gd name="T40" fmla="*/ 17 w 330"/>
                    <a:gd name="T41" fmla="*/ 158 h 372"/>
                    <a:gd name="T42" fmla="*/ 37 w 330"/>
                    <a:gd name="T43" fmla="*/ 137 h 372"/>
                    <a:gd name="T44" fmla="*/ 18 w 330"/>
                    <a:gd name="T45" fmla="*/ 121 h 372"/>
                    <a:gd name="T46" fmla="*/ 26 w 330"/>
                    <a:gd name="T47" fmla="*/ 101 h 372"/>
                    <a:gd name="T48" fmla="*/ 18 w 330"/>
                    <a:gd name="T49" fmla="*/ 82 h 372"/>
                    <a:gd name="T50" fmla="*/ 12 w 330"/>
                    <a:gd name="T51" fmla="*/ 67 h 372"/>
                    <a:gd name="T52" fmla="*/ 22 w 330"/>
                    <a:gd name="T53" fmla="*/ 47 h 372"/>
                    <a:gd name="T54" fmla="*/ 54 w 330"/>
                    <a:gd name="T55" fmla="*/ 41 h 372"/>
                    <a:gd name="T56" fmla="*/ 72 w 330"/>
                    <a:gd name="T57" fmla="*/ 8 h 372"/>
                    <a:gd name="T58" fmla="*/ 89 w 330"/>
                    <a:gd name="T59" fmla="*/ 26 h 372"/>
                    <a:gd name="T60" fmla="*/ 108 w 330"/>
                    <a:gd name="T61" fmla="*/ 10 h 372"/>
                    <a:gd name="T62" fmla="*/ 128 w 330"/>
                    <a:gd name="T63" fmla="*/ 28 h 372"/>
                    <a:gd name="T64" fmla="*/ 142 w 330"/>
                    <a:gd name="T65" fmla="*/ 12 h 372"/>
                    <a:gd name="T66" fmla="*/ 159 w 330"/>
                    <a:gd name="T67" fmla="*/ 13 h 372"/>
                    <a:gd name="T68" fmla="*/ 175 w 330"/>
                    <a:gd name="T69" fmla="*/ 15 h 372"/>
                    <a:gd name="T70" fmla="*/ 197 w 330"/>
                    <a:gd name="T71" fmla="*/ 12 h 372"/>
                    <a:gd name="T72" fmla="*/ 211 w 330"/>
                    <a:gd name="T73" fmla="*/ 16 h 372"/>
                    <a:gd name="T74" fmla="*/ 231 w 330"/>
                    <a:gd name="T75" fmla="*/ 12 h 372"/>
                    <a:gd name="T76" fmla="*/ 248 w 330"/>
                    <a:gd name="T77" fmla="*/ 15 h 372"/>
                    <a:gd name="T78" fmla="*/ 270 w 330"/>
                    <a:gd name="T79" fmla="*/ 12 h 372"/>
                    <a:gd name="T80" fmla="*/ 281 w 330"/>
                    <a:gd name="T81" fmla="*/ 23 h 372"/>
                    <a:gd name="T82" fmla="*/ 297 w 330"/>
                    <a:gd name="T83" fmla="*/ 10 h 372"/>
                    <a:gd name="T84" fmla="*/ 295 w 330"/>
                    <a:gd name="T85" fmla="*/ 47 h 372"/>
                    <a:gd name="T86" fmla="*/ 325 w 330"/>
                    <a:gd name="T87" fmla="*/ 57 h 372"/>
                    <a:gd name="T88" fmla="*/ 300 w 330"/>
                    <a:gd name="T89" fmla="*/ 73 h 372"/>
                    <a:gd name="T90" fmla="*/ 323 w 330"/>
                    <a:gd name="T91" fmla="*/ 90 h 372"/>
                    <a:gd name="T92" fmla="*/ 309 w 330"/>
                    <a:gd name="T93" fmla="*/ 104 h 372"/>
                    <a:gd name="T94" fmla="*/ 314 w 330"/>
                    <a:gd name="T95" fmla="*/ 121 h 372"/>
                    <a:gd name="T96" fmla="*/ 319 w 330"/>
                    <a:gd name="T97" fmla="*/ 139 h 372"/>
                    <a:gd name="T98" fmla="*/ 306 w 330"/>
                    <a:gd name="T99" fmla="*/ 153 h 372"/>
                    <a:gd name="T100" fmla="*/ 312 w 330"/>
                    <a:gd name="T101" fmla="*/ 178 h 372"/>
                    <a:gd name="T102" fmla="*/ 311 w 330"/>
                    <a:gd name="T103" fmla="*/ 192 h 372"/>
                    <a:gd name="T104" fmla="*/ 306 w 330"/>
                    <a:gd name="T105" fmla="*/ 215 h 372"/>
                    <a:gd name="T106" fmla="*/ 314 w 330"/>
                    <a:gd name="T107" fmla="*/ 233 h 372"/>
                    <a:gd name="T108" fmla="*/ 312 w 330"/>
                    <a:gd name="T109" fmla="*/ 251 h 372"/>
                    <a:gd name="T110" fmla="*/ 319 w 330"/>
                    <a:gd name="T111" fmla="*/ 269 h 372"/>
                    <a:gd name="T112" fmla="*/ 306 w 330"/>
                    <a:gd name="T113" fmla="*/ 287 h 372"/>
                    <a:gd name="T114" fmla="*/ 316 w 330"/>
                    <a:gd name="T115" fmla="*/ 303 h 372"/>
                    <a:gd name="T116" fmla="*/ 306 w 330"/>
                    <a:gd name="T117" fmla="*/ 323 h 372"/>
                    <a:gd name="T118" fmla="*/ 286 w 330"/>
                    <a:gd name="T119" fmla="*/ 346 h 372"/>
                    <a:gd name="T120" fmla="*/ 272 w 330"/>
                    <a:gd name="T121" fmla="*/ 368 h 372"/>
                    <a:gd name="T122" fmla="*/ 253 w 330"/>
                    <a:gd name="T123" fmla="*/ 339 h 372"/>
                    <a:gd name="T124" fmla="*/ 231 w 330"/>
                    <a:gd name="T125" fmla="*/ 370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30" h="372">
                      <a:moveTo>
                        <a:pt x="225" y="372"/>
                      </a:moveTo>
                      <a:lnTo>
                        <a:pt x="223" y="370"/>
                      </a:lnTo>
                      <a:lnTo>
                        <a:pt x="223" y="368"/>
                      </a:lnTo>
                      <a:lnTo>
                        <a:pt x="223" y="367"/>
                      </a:lnTo>
                      <a:lnTo>
                        <a:pt x="223" y="365"/>
                      </a:lnTo>
                      <a:lnTo>
                        <a:pt x="222" y="364"/>
                      </a:lnTo>
                      <a:lnTo>
                        <a:pt x="222" y="362"/>
                      </a:lnTo>
                      <a:lnTo>
                        <a:pt x="222" y="360"/>
                      </a:lnTo>
                      <a:lnTo>
                        <a:pt x="222" y="359"/>
                      </a:lnTo>
                      <a:lnTo>
                        <a:pt x="222" y="357"/>
                      </a:lnTo>
                      <a:lnTo>
                        <a:pt x="222" y="355"/>
                      </a:lnTo>
                      <a:lnTo>
                        <a:pt x="220" y="354"/>
                      </a:lnTo>
                      <a:lnTo>
                        <a:pt x="220" y="352"/>
                      </a:lnTo>
                      <a:lnTo>
                        <a:pt x="220" y="351"/>
                      </a:lnTo>
                      <a:lnTo>
                        <a:pt x="220" y="349"/>
                      </a:lnTo>
                      <a:lnTo>
                        <a:pt x="220" y="347"/>
                      </a:lnTo>
                      <a:lnTo>
                        <a:pt x="219" y="346"/>
                      </a:lnTo>
                      <a:lnTo>
                        <a:pt x="219" y="344"/>
                      </a:lnTo>
                      <a:lnTo>
                        <a:pt x="219" y="342"/>
                      </a:lnTo>
                      <a:lnTo>
                        <a:pt x="219" y="341"/>
                      </a:lnTo>
                      <a:lnTo>
                        <a:pt x="217" y="341"/>
                      </a:lnTo>
                      <a:lnTo>
                        <a:pt x="217" y="339"/>
                      </a:lnTo>
                      <a:lnTo>
                        <a:pt x="217" y="341"/>
                      </a:lnTo>
                      <a:lnTo>
                        <a:pt x="215" y="341"/>
                      </a:lnTo>
                      <a:lnTo>
                        <a:pt x="215" y="342"/>
                      </a:lnTo>
                      <a:lnTo>
                        <a:pt x="214" y="342"/>
                      </a:lnTo>
                      <a:lnTo>
                        <a:pt x="214" y="344"/>
                      </a:lnTo>
                      <a:lnTo>
                        <a:pt x="212" y="344"/>
                      </a:lnTo>
                      <a:lnTo>
                        <a:pt x="212" y="346"/>
                      </a:lnTo>
                      <a:lnTo>
                        <a:pt x="211" y="347"/>
                      </a:lnTo>
                      <a:lnTo>
                        <a:pt x="209" y="349"/>
                      </a:lnTo>
                      <a:lnTo>
                        <a:pt x="208" y="351"/>
                      </a:lnTo>
                      <a:lnTo>
                        <a:pt x="208" y="352"/>
                      </a:lnTo>
                      <a:lnTo>
                        <a:pt x="206" y="352"/>
                      </a:lnTo>
                      <a:lnTo>
                        <a:pt x="206" y="354"/>
                      </a:lnTo>
                      <a:lnTo>
                        <a:pt x="205" y="354"/>
                      </a:lnTo>
                      <a:lnTo>
                        <a:pt x="205" y="355"/>
                      </a:lnTo>
                      <a:lnTo>
                        <a:pt x="203" y="357"/>
                      </a:lnTo>
                      <a:lnTo>
                        <a:pt x="201" y="357"/>
                      </a:lnTo>
                      <a:lnTo>
                        <a:pt x="201" y="359"/>
                      </a:lnTo>
                      <a:lnTo>
                        <a:pt x="200" y="360"/>
                      </a:lnTo>
                      <a:lnTo>
                        <a:pt x="198" y="362"/>
                      </a:lnTo>
                      <a:lnTo>
                        <a:pt x="198" y="364"/>
                      </a:lnTo>
                      <a:lnTo>
                        <a:pt x="197" y="364"/>
                      </a:lnTo>
                      <a:lnTo>
                        <a:pt x="195" y="364"/>
                      </a:lnTo>
                      <a:lnTo>
                        <a:pt x="194" y="364"/>
                      </a:lnTo>
                      <a:lnTo>
                        <a:pt x="192" y="364"/>
                      </a:lnTo>
                      <a:lnTo>
                        <a:pt x="192" y="362"/>
                      </a:lnTo>
                      <a:lnTo>
                        <a:pt x="190" y="360"/>
                      </a:lnTo>
                      <a:lnTo>
                        <a:pt x="190" y="359"/>
                      </a:lnTo>
                      <a:lnTo>
                        <a:pt x="189" y="357"/>
                      </a:lnTo>
                      <a:lnTo>
                        <a:pt x="189" y="355"/>
                      </a:lnTo>
                      <a:lnTo>
                        <a:pt x="189" y="354"/>
                      </a:lnTo>
                      <a:lnTo>
                        <a:pt x="187" y="354"/>
                      </a:lnTo>
                      <a:lnTo>
                        <a:pt x="187" y="352"/>
                      </a:lnTo>
                      <a:lnTo>
                        <a:pt x="187" y="351"/>
                      </a:lnTo>
                      <a:lnTo>
                        <a:pt x="187" y="349"/>
                      </a:lnTo>
                      <a:lnTo>
                        <a:pt x="187" y="347"/>
                      </a:lnTo>
                      <a:lnTo>
                        <a:pt x="186" y="346"/>
                      </a:lnTo>
                      <a:lnTo>
                        <a:pt x="186" y="344"/>
                      </a:lnTo>
                      <a:lnTo>
                        <a:pt x="186" y="342"/>
                      </a:lnTo>
                      <a:lnTo>
                        <a:pt x="186" y="341"/>
                      </a:lnTo>
                      <a:lnTo>
                        <a:pt x="186" y="339"/>
                      </a:lnTo>
                      <a:lnTo>
                        <a:pt x="186" y="338"/>
                      </a:lnTo>
                      <a:lnTo>
                        <a:pt x="184" y="336"/>
                      </a:lnTo>
                      <a:lnTo>
                        <a:pt x="183" y="336"/>
                      </a:lnTo>
                      <a:lnTo>
                        <a:pt x="183" y="338"/>
                      </a:lnTo>
                      <a:lnTo>
                        <a:pt x="181" y="338"/>
                      </a:lnTo>
                      <a:lnTo>
                        <a:pt x="180" y="338"/>
                      </a:lnTo>
                      <a:lnTo>
                        <a:pt x="178" y="339"/>
                      </a:lnTo>
                      <a:lnTo>
                        <a:pt x="178" y="341"/>
                      </a:lnTo>
                      <a:lnTo>
                        <a:pt x="176" y="342"/>
                      </a:lnTo>
                      <a:lnTo>
                        <a:pt x="176" y="344"/>
                      </a:lnTo>
                      <a:lnTo>
                        <a:pt x="175" y="346"/>
                      </a:lnTo>
                      <a:lnTo>
                        <a:pt x="175" y="347"/>
                      </a:lnTo>
                      <a:lnTo>
                        <a:pt x="173" y="347"/>
                      </a:lnTo>
                      <a:lnTo>
                        <a:pt x="173" y="349"/>
                      </a:lnTo>
                      <a:lnTo>
                        <a:pt x="173" y="351"/>
                      </a:lnTo>
                      <a:lnTo>
                        <a:pt x="172" y="351"/>
                      </a:lnTo>
                      <a:lnTo>
                        <a:pt x="172" y="352"/>
                      </a:lnTo>
                      <a:lnTo>
                        <a:pt x="170" y="354"/>
                      </a:lnTo>
                      <a:lnTo>
                        <a:pt x="169" y="355"/>
                      </a:lnTo>
                      <a:lnTo>
                        <a:pt x="169" y="357"/>
                      </a:lnTo>
                      <a:lnTo>
                        <a:pt x="167" y="357"/>
                      </a:lnTo>
                      <a:lnTo>
                        <a:pt x="167" y="359"/>
                      </a:lnTo>
                      <a:lnTo>
                        <a:pt x="165" y="359"/>
                      </a:lnTo>
                      <a:lnTo>
                        <a:pt x="165" y="360"/>
                      </a:lnTo>
                      <a:lnTo>
                        <a:pt x="164" y="362"/>
                      </a:lnTo>
                      <a:lnTo>
                        <a:pt x="162" y="364"/>
                      </a:lnTo>
                      <a:lnTo>
                        <a:pt x="161" y="364"/>
                      </a:lnTo>
                      <a:lnTo>
                        <a:pt x="159" y="364"/>
                      </a:lnTo>
                      <a:lnTo>
                        <a:pt x="158" y="364"/>
                      </a:lnTo>
                      <a:lnTo>
                        <a:pt x="156" y="364"/>
                      </a:lnTo>
                      <a:lnTo>
                        <a:pt x="154" y="360"/>
                      </a:lnTo>
                      <a:lnTo>
                        <a:pt x="154" y="359"/>
                      </a:lnTo>
                      <a:lnTo>
                        <a:pt x="154" y="355"/>
                      </a:lnTo>
                      <a:lnTo>
                        <a:pt x="153" y="354"/>
                      </a:lnTo>
                      <a:lnTo>
                        <a:pt x="153" y="352"/>
                      </a:lnTo>
                      <a:lnTo>
                        <a:pt x="153" y="349"/>
                      </a:lnTo>
                      <a:lnTo>
                        <a:pt x="153" y="347"/>
                      </a:lnTo>
                      <a:lnTo>
                        <a:pt x="151" y="346"/>
                      </a:lnTo>
                      <a:lnTo>
                        <a:pt x="151" y="344"/>
                      </a:lnTo>
                      <a:lnTo>
                        <a:pt x="151" y="342"/>
                      </a:lnTo>
                      <a:lnTo>
                        <a:pt x="151" y="341"/>
                      </a:lnTo>
                      <a:lnTo>
                        <a:pt x="150" y="339"/>
                      </a:lnTo>
                      <a:lnTo>
                        <a:pt x="150" y="338"/>
                      </a:lnTo>
                      <a:lnTo>
                        <a:pt x="150" y="336"/>
                      </a:lnTo>
                      <a:lnTo>
                        <a:pt x="148" y="334"/>
                      </a:lnTo>
                      <a:lnTo>
                        <a:pt x="148" y="333"/>
                      </a:lnTo>
                      <a:lnTo>
                        <a:pt x="147" y="333"/>
                      </a:lnTo>
                      <a:lnTo>
                        <a:pt x="145" y="334"/>
                      </a:lnTo>
                      <a:lnTo>
                        <a:pt x="145" y="336"/>
                      </a:lnTo>
                      <a:lnTo>
                        <a:pt x="144" y="336"/>
                      </a:lnTo>
                      <a:lnTo>
                        <a:pt x="144" y="338"/>
                      </a:lnTo>
                      <a:lnTo>
                        <a:pt x="142" y="338"/>
                      </a:lnTo>
                      <a:lnTo>
                        <a:pt x="142" y="339"/>
                      </a:lnTo>
                      <a:lnTo>
                        <a:pt x="140" y="341"/>
                      </a:lnTo>
                      <a:lnTo>
                        <a:pt x="140" y="342"/>
                      </a:lnTo>
                      <a:lnTo>
                        <a:pt x="139" y="342"/>
                      </a:lnTo>
                      <a:lnTo>
                        <a:pt x="139" y="344"/>
                      </a:lnTo>
                      <a:lnTo>
                        <a:pt x="137" y="344"/>
                      </a:lnTo>
                      <a:lnTo>
                        <a:pt x="137" y="346"/>
                      </a:lnTo>
                      <a:lnTo>
                        <a:pt x="136" y="347"/>
                      </a:lnTo>
                      <a:lnTo>
                        <a:pt x="134" y="349"/>
                      </a:lnTo>
                      <a:lnTo>
                        <a:pt x="134" y="351"/>
                      </a:lnTo>
                      <a:lnTo>
                        <a:pt x="133" y="351"/>
                      </a:lnTo>
                      <a:lnTo>
                        <a:pt x="133" y="352"/>
                      </a:lnTo>
                      <a:lnTo>
                        <a:pt x="131" y="354"/>
                      </a:lnTo>
                      <a:lnTo>
                        <a:pt x="129" y="355"/>
                      </a:lnTo>
                      <a:lnTo>
                        <a:pt x="129" y="357"/>
                      </a:lnTo>
                      <a:lnTo>
                        <a:pt x="128" y="357"/>
                      </a:lnTo>
                      <a:lnTo>
                        <a:pt x="128" y="359"/>
                      </a:lnTo>
                      <a:lnTo>
                        <a:pt x="126" y="359"/>
                      </a:lnTo>
                      <a:lnTo>
                        <a:pt x="125" y="359"/>
                      </a:lnTo>
                      <a:lnTo>
                        <a:pt x="123" y="359"/>
                      </a:lnTo>
                      <a:lnTo>
                        <a:pt x="122" y="359"/>
                      </a:lnTo>
                      <a:lnTo>
                        <a:pt x="120" y="359"/>
                      </a:lnTo>
                      <a:lnTo>
                        <a:pt x="119" y="357"/>
                      </a:lnTo>
                      <a:lnTo>
                        <a:pt x="119" y="355"/>
                      </a:lnTo>
                      <a:lnTo>
                        <a:pt x="119" y="354"/>
                      </a:lnTo>
                      <a:lnTo>
                        <a:pt x="119" y="352"/>
                      </a:lnTo>
                      <a:lnTo>
                        <a:pt x="119" y="351"/>
                      </a:lnTo>
                      <a:lnTo>
                        <a:pt x="119" y="349"/>
                      </a:lnTo>
                      <a:lnTo>
                        <a:pt x="119" y="347"/>
                      </a:lnTo>
                      <a:lnTo>
                        <a:pt x="119" y="346"/>
                      </a:lnTo>
                      <a:lnTo>
                        <a:pt x="117" y="344"/>
                      </a:lnTo>
                      <a:lnTo>
                        <a:pt x="117" y="342"/>
                      </a:lnTo>
                      <a:lnTo>
                        <a:pt x="117" y="341"/>
                      </a:lnTo>
                      <a:lnTo>
                        <a:pt x="117" y="339"/>
                      </a:lnTo>
                      <a:lnTo>
                        <a:pt x="117" y="338"/>
                      </a:lnTo>
                      <a:lnTo>
                        <a:pt x="117" y="336"/>
                      </a:lnTo>
                      <a:lnTo>
                        <a:pt x="115" y="334"/>
                      </a:lnTo>
                      <a:lnTo>
                        <a:pt x="115" y="333"/>
                      </a:lnTo>
                      <a:lnTo>
                        <a:pt x="114" y="334"/>
                      </a:lnTo>
                      <a:lnTo>
                        <a:pt x="112" y="336"/>
                      </a:lnTo>
                      <a:lnTo>
                        <a:pt x="112" y="338"/>
                      </a:lnTo>
                      <a:lnTo>
                        <a:pt x="111" y="339"/>
                      </a:lnTo>
                      <a:lnTo>
                        <a:pt x="109" y="341"/>
                      </a:lnTo>
                      <a:lnTo>
                        <a:pt x="109" y="342"/>
                      </a:lnTo>
                      <a:lnTo>
                        <a:pt x="108" y="344"/>
                      </a:lnTo>
                      <a:lnTo>
                        <a:pt x="106" y="346"/>
                      </a:lnTo>
                      <a:lnTo>
                        <a:pt x="104" y="347"/>
                      </a:lnTo>
                      <a:lnTo>
                        <a:pt x="104" y="349"/>
                      </a:lnTo>
                      <a:lnTo>
                        <a:pt x="103" y="349"/>
                      </a:lnTo>
                      <a:lnTo>
                        <a:pt x="103" y="351"/>
                      </a:lnTo>
                      <a:lnTo>
                        <a:pt x="101" y="352"/>
                      </a:lnTo>
                      <a:lnTo>
                        <a:pt x="101" y="354"/>
                      </a:lnTo>
                      <a:lnTo>
                        <a:pt x="100" y="354"/>
                      </a:lnTo>
                      <a:lnTo>
                        <a:pt x="100" y="355"/>
                      </a:lnTo>
                      <a:lnTo>
                        <a:pt x="98" y="355"/>
                      </a:lnTo>
                      <a:lnTo>
                        <a:pt x="98" y="357"/>
                      </a:lnTo>
                      <a:lnTo>
                        <a:pt x="97" y="357"/>
                      </a:lnTo>
                      <a:lnTo>
                        <a:pt x="97" y="359"/>
                      </a:lnTo>
                      <a:lnTo>
                        <a:pt x="95" y="360"/>
                      </a:lnTo>
                      <a:lnTo>
                        <a:pt x="93" y="360"/>
                      </a:lnTo>
                      <a:lnTo>
                        <a:pt x="93" y="362"/>
                      </a:lnTo>
                      <a:lnTo>
                        <a:pt x="92" y="364"/>
                      </a:lnTo>
                      <a:lnTo>
                        <a:pt x="90" y="364"/>
                      </a:lnTo>
                      <a:lnTo>
                        <a:pt x="89" y="364"/>
                      </a:lnTo>
                      <a:lnTo>
                        <a:pt x="87" y="364"/>
                      </a:lnTo>
                      <a:lnTo>
                        <a:pt x="86" y="364"/>
                      </a:lnTo>
                      <a:lnTo>
                        <a:pt x="86" y="362"/>
                      </a:lnTo>
                      <a:lnTo>
                        <a:pt x="86" y="360"/>
                      </a:lnTo>
                      <a:lnTo>
                        <a:pt x="84" y="359"/>
                      </a:lnTo>
                      <a:lnTo>
                        <a:pt x="84" y="357"/>
                      </a:lnTo>
                      <a:lnTo>
                        <a:pt x="84" y="355"/>
                      </a:lnTo>
                      <a:lnTo>
                        <a:pt x="84" y="354"/>
                      </a:lnTo>
                      <a:lnTo>
                        <a:pt x="84" y="352"/>
                      </a:lnTo>
                      <a:lnTo>
                        <a:pt x="84" y="351"/>
                      </a:lnTo>
                      <a:lnTo>
                        <a:pt x="84" y="349"/>
                      </a:lnTo>
                      <a:lnTo>
                        <a:pt x="84" y="347"/>
                      </a:lnTo>
                      <a:lnTo>
                        <a:pt x="84" y="346"/>
                      </a:lnTo>
                      <a:lnTo>
                        <a:pt x="84" y="344"/>
                      </a:lnTo>
                      <a:lnTo>
                        <a:pt x="84" y="342"/>
                      </a:lnTo>
                      <a:lnTo>
                        <a:pt x="84" y="341"/>
                      </a:lnTo>
                      <a:lnTo>
                        <a:pt x="84" y="339"/>
                      </a:lnTo>
                      <a:lnTo>
                        <a:pt x="84" y="338"/>
                      </a:lnTo>
                      <a:lnTo>
                        <a:pt x="83" y="338"/>
                      </a:lnTo>
                      <a:lnTo>
                        <a:pt x="81" y="338"/>
                      </a:lnTo>
                      <a:lnTo>
                        <a:pt x="81" y="339"/>
                      </a:lnTo>
                      <a:lnTo>
                        <a:pt x="79" y="339"/>
                      </a:lnTo>
                      <a:lnTo>
                        <a:pt x="78" y="339"/>
                      </a:lnTo>
                      <a:lnTo>
                        <a:pt x="78" y="341"/>
                      </a:lnTo>
                      <a:lnTo>
                        <a:pt x="76" y="341"/>
                      </a:lnTo>
                      <a:lnTo>
                        <a:pt x="76" y="342"/>
                      </a:lnTo>
                      <a:lnTo>
                        <a:pt x="75" y="344"/>
                      </a:lnTo>
                      <a:lnTo>
                        <a:pt x="73" y="346"/>
                      </a:lnTo>
                      <a:lnTo>
                        <a:pt x="73" y="347"/>
                      </a:lnTo>
                      <a:lnTo>
                        <a:pt x="72" y="347"/>
                      </a:lnTo>
                      <a:lnTo>
                        <a:pt x="72" y="349"/>
                      </a:lnTo>
                      <a:lnTo>
                        <a:pt x="70" y="351"/>
                      </a:lnTo>
                      <a:lnTo>
                        <a:pt x="70" y="352"/>
                      </a:lnTo>
                      <a:lnTo>
                        <a:pt x="68" y="352"/>
                      </a:lnTo>
                      <a:lnTo>
                        <a:pt x="68" y="354"/>
                      </a:lnTo>
                      <a:lnTo>
                        <a:pt x="68" y="355"/>
                      </a:lnTo>
                      <a:lnTo>
                        <a:pt x="67" y="355"/>
                      </a:lnTo>
                      <a:lnTo>
                        <a:pt x="67" y="357"/>
                      </a:lnTo>
                      <a:lnTo>
                        <a:pt x="67" y="359"/>
                      </a:lnTo>
                      <a:lnTo>
                        <a:pt x="67" y="360"/>
                      </a:lnTo>
                      <a:lnTo>
                        <a:pt x="65" y="360"/>
                      </a:lnTo>
                      <a:lnTo>
                        <a:pt x="65" y="362"/>
                      </a:lnTo>
                      <a:lnTo>
                        <a:pt x="64" y="362"/>
                      </a:lnTo>
                      <a:lnTo>
                        <a:pt x="62" y="362"/>
                      </a:lnTo>
                      <a:lnTo>
                        <a:pt x="62" y="364"/>
                      </a:lnTo>
                      <a:lnTo>
                        <a:pt x="61" y="364"/>
                      </a:lnTo>
                      <a:lnTo>
                        <a:pt x="61" y="365"/>
                      </a:lnTo>
                      <a:lnTo>
                        <a:pt x="59" y="365"/>
                      </a:lnTo>
                      <a:lnTo>
                        <a:pt x="58" y="365"/>
                      </a:lnTo>
                      <a:lnTo>
                        <a:pt x="58" y="367"/>
                      </a:lnTo>
                      <a:lnTo>
                        <a:pt x="56" y="367"/>
                      </a:lnTo>
                      <a:lnTo>
                        <a:pt x="54" y="367"/>
                      </a:lnTo>
                      <a:lnTo>
                        <a:pt x="53" y="367"/>
                      </a:lnTo>
                      <a:lnTo>
                        <a:pt x="53" y="365"/>
                      </a:lnTo>
                      <a:lnTo>
                        <a:pt x="51" y="365"/>
                      </a:lnTo>
                      <a:lnTo>
                        <a:pt x="51" y="364"/>
                      </a:lnTo>
                      <a:lnTo>
                        <a:pt x="51" y="362"/>
                      </a:lnTo>
                      <a:lnTo>
                        <a:pt x="51" y="360"/>
                      </a:lnTo>
                      <a:lnTo>
                        <a:pt x="50" y="359"/>
                      </a:lnTo>
                      <a:lnTo>
                        <a:pt x="50" y="357"/>
                      </a:lnTo>
                      <a:lnTo>
                        <a:pt x="50" y="355"/>
                      </a:lnTo>
                      <a:lnTo>
                        <a:pt x="50" y="354"/>
                      </a:lnTo>
                      <a:lnTo>
                        <a:pt x="48" y="354"/>
                      </a:lnTo>
                      <a:lnTo>
                        <a:pt x="48" y="352"/>
                      </a:lnTo>
                      <a:lnTo>
                        <a:pt x="48" y="351"/>
                      </a:lnTo>
                      <a:lnTo>
                        <a:pt x="48" y="349"/>
                      </a:lnTo>
                      <a:lnTo>
                        <a:pt x="48" y="347"/>
                      </a:lnTo>
                      <a:lnTo>
                        <a:pt x="48" y="346"/>
                      </a:lnTo>
                      <a:lnTo>
                        <a:pt x="48" y="344"/>
                      </a:lnTo>
                      <a:lnTo>
                        <a:pt x="48" y="342"/>
                      </a:lnTo>
                      <a:lnTo>
                        <a:pt x="48" y="341"/>
                      </a:lnTo>
                      <a:lnTo>
                        <a:pt x="48" y="339"/>
                      </a:lnTo>
                      <a:lnTo>
                        <a:pt x="48" y="338"/>
                      </a:lnTo>
                      <a:lnTo>
                        <a:pt x="48" y="336"/>
                      </a:lnTo>
                      <a:lnTo>
                        <a:pt x="48" y="334"/>
                      </a:lnTo>
                      <a:lnTo>
                        <a:pt x="48" y="333"/>
                      </a:lnTo>
                      <a:lnTo>
                        <a:pt x="48" y="331"/>
                      </a:lnTo>
                      <a:lnTo>
                        <a:pt x="48" y="329"/>
                      </a:lnTo>
                      <a:lnTo>
                        <a:pt x="48" y="328"/>
                      </a:lnTo>
                      <a:lnTo>
                        <a:pt x="48" y="326"/>
                      </a:lnTo>
                      <a:lnTo>
                        <a:pt x="47" y="324"/>
                      </a:lnTo>
                      <a:lnTo>
                        <a:pt x="47" y="323"/>
                      </a:lnTo>
                      <a:lnTo>
                        <a:pt x="47" y="321"/>
                      </a:lnTo>
                      <a:lnTo>
                        <a:pt x="45" y="320"/>
                      </a:lnTo>
                      <a:lnTo>
                        <a:pt x="43" y="320"/>
                      </a:lnTo>
                      <a:lnTo>
                        <a:pt x="42" y="318"/>
                      </a:lnTo>
                      <a:lnTo>
                        <a:pt x="40" y="318"/>
                      </a:lnTo>
                      <a:lnTo>
                        <a:pt x="39" y="318"/>
                      </a:lnTo>
                      <a:lnTo>
                        <a:pt x="37" y="318"/>
                      </a:lnTo>
                      <a:lnTo>
                        <a:pt x="37" y="316"/>
                      </a:lnTo>
                      <a:lnTo>
                        <a:pt x="36" y="316"/>
                      </a:lnTo>
                      <a:lnTo>
                        <a:pt x="34" y="316"/>
                      </a:lnTo>
                      <a:lnTo>
                        <a:pt x="33" y="315"/>
                      </a:lnTo>
                      <a:lnTo>
                        <a:pt x="31" y="315"/>
                      </a:lnTo>
                      <a:lnTo>
                        <a:pt x="29" y="315"/>
                      </a:lnTo>
                      <a:lnTo>
                        <a:pt x="28" y="315"/>
                      </a:lnTo>
                      <a:lnTo>
                        <a:pt x="26" y="313"/>
                      </a:lnTo>
                      <a:lnTo>
                        <a:pt x="25" y="313"/>
                      </a:lnTo>
                      <a:lnTo>
                        <a:pt x="23" y="311"/>
                      </a:lnTo>
                      <a:lnTo>
                        <a:pt x="22" y="311"/>
                      </a:lnTo>
                      <a:lnTo>
                        <a:pt x="20" y="311"/>
                      </a:lnTo>
                      <a:lnTo>
                        <a:pt x="18" y="310"/>
                      </a:lnTo>
                      <a:lnTo>
                        <a:pt x="17" y="310"/>
                      </a:lnTo>
                      <a:lnTo>
                        <a:pt x="15" y="310"/>
                      </a:lnTo>
                      <a:lnTo>
                        <a:pt x="14" y="308"/>
                      </a:lnTo>
                      <a:lnTo>
                        <a:pt x="12" y="308"/>
                      </a:lnTo>
                      <a:lnTo>
                        <a:pt x="11" y="308"/>
                      </a:lnTo>
                      <a:lnTo>
                        <a:pt x="9" y="307"/>
                      </a:lnTo>
                      <a:lnTo>
                        <a:pt x="7" y="307"/>
                      </a:lnTo>
                      <a:lnTo>
                        <a:pt x="6" y="307"/>
                      </a:lnTo>
                      <a:lnTo>
                        <a:pt x="4" y="307"/>
                      </a:lnTo>
                      <a:lnTo>
                        <a:pt x="4" y="305"/>
                      </a:lnTo>
                      <a:lnTo>
                        <a:pt x="4" y="303"/>
                      </a:lnTo>
                      <a:lnTo>
                        <a:pt x="4" y="302"/>
                      </a:lnTo>
                      <a:lnTo>
                        <a:pt x="4" y="300"/>
                      </a:lnTo>
                      <a:lnTo>
                        <a:pt x="4" y="298"/>
                      </a:lnTo>
                      <a:lnTo>
                        <a:pt x="6" y="297"/>
                      </a:lnTo>
                      <a:lnTo>
                        <a:pt x="7" y="297"/>
                      </a:lnTo>
                      <a:lnTo>
                        <a:pt x="9" y="295"/>
                      </a:lnTo>
                      <a:lnTo>
                        <a:pt x="11" y="295"/>
                      </a:lnTo>
                      <a:lnTo>
                        <a:pt x="12" y="293"/>
                      </a:lnTo>
                      <a:lnTo>
                        <a:pt x="14" y="293"/>
                      </a:lnTo>
                      <a:lnTo>
                        <a:pt x="15" y="293"/>
                      </a:lnTo>
                      <a:lnTo>
                        <a:pt x="15" y="292"/>
                      </a:lnTo>
                      <a:lnTo>
                        <a:pt x="17" y="292"/>
                      </a:lnTo>
                      <a:lnTo>
                        <a:pt x="18" y="292"/>
                      </a:lnTo>
                      <a:lnTo>
                        <a:pt x="20" y="290"/>
                      </a:lnTo>
                      <a:lnTo>
                        <a:pt x="22" y="290"/>
                      </a:lnTo>
                      <a:lnTo>
                        <a:pt x="23" y="290"/>
                      </a:lnTo>
                      <a:lnTo>
                        <a:pt x="23" y="289"/>
                      </a:lnTo>
                      <a:lnTo>
                        <a:pt x="25" y="289"/>
                      </a:lnTo>
                      <a:lnTo>
                        <a:pt x="26" y="287"/>
                      </a:lnTo>
                      <a:lnTo>
                        <a:pt x="28" y="287"/>
                      </a:lnTo>
                      <a:lnTo>
                        <a:pt x="28" y="285"/>
                      </a:lnTo>
                      <a:lnTo>
                        <a:pt x="29" y="285"/>
                      </a:lnTo>
                      <a:lnTo>
                        <a:pt x="31" y="284"/>
                      </a:lnTo>
                      <a:lnTo>
                        <a:pt x="33" y="282"/>
                      </a:lnTo>
                      <a:lnTo>
                        <a:pt x="31" y="282"/>
                      </a:lnTo>
                      <a:lnTo>
                        <a:pt x="29" y="280"/>
                      </a:lnTo>
                      <a:lnTo>
                        <a:pt x="28" y="280"/>
                      </a:lnTo>
                      <a:lnTo>
                        <a:pt x="28" y="279"/>
                      </a:lnTo>
                      <a:lnTo>
                        <a:pt x="26" y="279"/>
                      </a:lnTo>
                      <a:lnTo>
                        <a:pt x="25" y="279"/>
                      </a:lnTo>
                      <a:lnTo>
                        <a:pt x="25" y="277"/>
                      </a:lnTo>
                      <a:lnTo>
                        <a:pt x="23" y="277"/>
                      </a:lnTo>
                      <a:lnTo>
                        <a:pt x="22" y="277"/>
                      </a:lnTo>
                      <a:lnTo>
                        <a:pt x="20" y="276"/>
                      </a:lnTo>
                      <a:lnTo>
                        <a:pt x="18" y="276"/>
                      </a:lnTo>
                      <a:lnTo>
                        <a:pt x="17" y="276"/>
                      </a:lnTo>
                      <a:lnTo>
                        <a:pt x="15" y="274"/>
                      </a:lnTo>
                      <a:lnTo>
                        <a:pt x="14" y="274"/>
                      </a:lnTo>
                      <a:lnTo>
                        <a:pt x="12" y="274"/>
                      </a:lnTo>
                      <a:lnTo>
                        <a:pt x="11" y="272"/>
                      </a:lnTo>
                      <a:lnTo>
                        <a:pt x="9" y="272"/>
                      </a:lnTo>
                      <a:lnTo>
                        <a:pt x="7" y="272"/>
                      </a:lnTo>
                      <a:lnTo>
                        <a:pt x="6" y="271"/>
                      </a:lnTo>
                      <a:lnTo>
                        <a:pt x="4" y="271"/>
                      </a:lnTo>
                      <a:lnTo>
                        <a:pt x="1" y="269"/>
                      </a:lnTo>
                      <a:lnTo>
                        <a:pt x="1" y="267"/>
                      </a:lnTo>
                      <a:lnTo>
                        <a:pt x="1" y="266"/>
                      </a:lnTo>
                      <a:lnTo>
                        <a:pt x="0" y="266"/>
                      </a:lnTo>
                      <a:lnTo>
                        <a:pt x="0" y="264"/>
                      </a:lnTo>
                      <a:lnTo>
                        <a:pt x="0" y="263"/>
                      </a:lnTo>
                      <a:lnTo>
                        <a:pt x="1" y="263"/>
                      </a:lnTo>
                      <a:lnTo>
                        <a:pt x="3" y="261"/>
                      </a:lnTo>
                      <a:lnTo>
                        <a:pt x="4" y="261"/>
                      </a:lnTo>
                      <a:lnTo>
                        <a:pt x="6" y="261"/>
                      </a:lnTo>
                      <a:lnTo>
                        <a:pt x="7" y="259"/>
                      </a:lnTo>
                      <a:lnTo>
                        <a:pt x="9" y="259"/>
                      </a:lnTo>
                      <a:lnTo>
                        <a:pt x="11" y="258"/>
                      </a:lnTo>
                      <a:lnTo>
                        <a:pt x="12" y="258"/>
                      </a:lnTo>
                      <a:lnTo>
                        <a:pt x="14" y="258"/>
                      </a:lnTo>
                      <a:lnTo>
                        <a:pt x="15" y="256"/>
                      </a:lnTo>
                      <a:lnTo>
                        <a:pt x="17" y="256"/>
                      </a:lnTo>
                      <a:lnTo>
                        <a:pt x="18" y="256"/>
                      </a:lnTo>
                      <a:lnTo>
                        <a:pt x="20" y="254"/>
                      </a:lnTo>
                      <a:lnTo>
                        <a:pt x="22" y="254"/>
                      </a:lnTo>
                      <a:lnTo>
                        <a:pt x="23" y="254"/>
                      </a:lnTo>
                      <a:lnTo>
                        <a:pt x="25" y="253"/>
                      </a:lnTo>
                      <a:lnTo>
                        <a:pt x="26" y="253"/>
                      </a:lnTo>
                      <a:lnTo>
                        <a:pt x="28" y="253"/>
                      </a:lnTo>
                      <a:lnTo>
                        <a:pt x="29" y="251"/>
                      </a:lnTo>
                      <a:lnTo>
                        <a:pt x="31" y="251"/>
                      </a:lnTo>
                      <a:lnTo>
                        <a:pt x="33" y="251"/>
                      </a:lnTo>
                      <a:lnTo>
                        <a:pt x="34" y="249"/>
                      </a:lnTo>
                      <a:lnTo>
                        <a:pt x="36" y="249"/>
                      </a:lnTo>
                      <a:lnTo>
                        <a:pt x="37" y="249"/>
                      </a:lnTo>
                      <a:lnTo>
                        <a:pt x="37" y="248"/>
                      </a:lnTo>
                      <a:lnTo>
                        <a:pt x="36" y="248"/>
                      </a:lnTo>
                      <a:lnTo>
                        <a:pt x="34" y="248"/>
                      </a:lnTo>
                      <a:lnTo>
                        <a:pt x="34" y="246"/>
                      </a:lnTo>
                      <a:lnTo>
                        <a:pt x="33" y="246"/>
                      </a:lnTo>
                      <a:lnTo>
                        <a:pt x="31" y="245"/>
                      </a:lnTo>
                      <a:lnTo>
                        <a:pt x="29" y="245"/>
                      </a:lnTo>
                      <a:lnTo>
                        <a:pt x="28" y="245"/>
                      </a:lnTo>
                      <a:lnTo>
                        <a:pt x="26" y="243"/>
                      </a:lnTo>
                      <a:lnTo>
                        <a:pt x="25" y="243"/>
                      </a:lnTo>
                      <a:lnTo>
                        <a:pt x="23" y="241"/>
                      </a:lnTo>
                      <a:lnTo>
                        <a:pt x="22" y="241"/>
                      </a:lnTo>
                      <a:lnTo>
                        <a:pt x="20" y="240"/>
                      </a:lnTo>
                      <a:lnTo>
                        <a:pt x="18" y="240"/>
                      </a:lnTo>
                      <a:lnTo>
                        <a:pt x="17" y="240"/>
                      </a:lnTo>
                      <a:lnTo>
                        <a:pt x="17" y="238"/>
                      </a:lnTo>
                      <a:lnTo>
                        <a:pt x="15" y="238"/>
                      </a:lnTo>
                      <a:lnTo>
                        <a:pt x="14" y="238"/>
                      </a:lnTo>
                      <a:lnTo>
                        <a:pt x="14" y="236"/>
                      </a:lnTo>
                      <a:lnTo>
                        <a:pt x="12" y="236"/>
                      </a:lnTo>
                      <a:lnTo>
                        <a:pt x="11" y="236"/>
                      </a:lnTo>
                      <a:lnTo>
                        <a:pt x="11" y="235"/>
                      </a:lnTo>
                      <a:lnTo>
                        <a:pt x="9" y="235"/>
                      </a:lnTo>
                      <a:lnTo>
                        <a:pt x="7" y="233"/>
                      </a:lnTo>
                      <a:lnTo>
                        <a:pt x="6" y="233"/>
                      </a:lnTo>
                      <a:lnTo>
                        <a:pt x="6" y="232"/>
                      </a:lnTo>
                      <a:lnTo>
                        <a:pt x="6" y="230"/>
                      </a:lnTo>
                      <a:lnTo>
                        <a:pt x="6" y="228"/>
                      </a:lnTo>
                      <a:lnTo>
                        <a:pt x="6" y="227"/>
                      </a:lnTo>
                      <a:lnTo>
                        <a:pt x="7" y="225"/>
                      </a:lnTo>
                      <a:lnTo>
                        <a:pt x="9" y="225"/>
                      </a:lnTo>
                      <a:lnTo>
                        <a:pt x="11" y="225"/>
                      </a:lnTo>
                      <a:lnTo>
                        <a:pt x="11" y="223"/>
                      </a:lnTo>
                      <a:lnTo>
                        <a:pt x="12" y="223"/>
                      </a:lnTo>
                      <a:lnTo>
                        <a:pt x="14" y="223"/>
                      </a:lnTo>
                      <a:lnTo>
                        <a:pt x="15" y="222"/>
                      </a:lnTo>
                      <a:lnTo>
                        <a:pt x="17" y="222"/>
                      </a:lnTo>
                      <a:lnTo>
                        <a:pt x="18" y="222"/>
                      </a:lnTo>
                      <a:lnTo>
                        <a:pt x="18" y="220"/>
                      </a:lnTo>
                      <a:lnTo>
                        <a:pt x="20" y="220"/>
                      </a:lnTo>
                      <a:lnTo>
                        <a:pt x="22" y="220"/>
                      </a:lnTo>
                      <a:lnTo>
                        <a:pt x="23" y="220"/>
                      </a:lnTo>
                      <a:lnTo>
                        <a:pt x="23" y="219"/>
                      </a:lnTo>
                      <a:lnTo>
                        <a:pt x="25" y="219"/>
                      </a:lnTo>
                      <a:lnTo>
                        <a:pt x="26" y="217"/>
                      </a:lnTo>
                      <a:lnTo>
                        <a:pt x="28" y="217"/>
                      </a:lnTo>
                      <a:lnTo>
                        <a:pt x="29" y="215"/>
                      </a:lnTo>
                      <a:lnTo>
                        <a:pt x="31" y="215"/>
                      </a:lnTo>
                      <a:lnTo>
                        <a:pt x="33" y="214"/>
                      </a:lnTo>
                      <a:lnTo>
                        <a:pt x="34" y="214"/>
                      </a:lnTo>
                      <a:lnTo>
                        <a:pt x="36" y="212"/>
                      </a:lnTo>
                      <a:lnTo>
                        <a:pt x="37" y="212"/>
                      </a:lnTo>
                      <a:lnTo>
                        <a:pt x="37" y="210"/>
                      </a:lnTo>
                      <a:lnTo>
                        <a:pt x="37" y="209"/>
                      </a:lnTo>
                      <a:lnTo>
                        <a:pt x="36" y="209"/>
                      </a:lnTo>
                      <a:lnTo>
                        <a:pt x="36" y="207"/>
                      </a:lnTo>
                      <a:lnTo>
                        <a:pt x="34" y="207"/>
                      </a:lnTo>
                      <a:lnTo>
                        <a:pt x="34" y="205"/>
                      </a:lnTo>
                      <a:lnTo>
                        <a:pt x="33" y="205"/>
                      </a:lnTo>
                      <a:lnTo>
                        <a:pt x="33" y="204"/>
                      </a:lnTo>
                      <a:lnTo>
                        <a:pt x="31" y="202"/>
                      </a:lnTo>
                      <a:lnTo>
                        <a:pt x="29" y="202"/>
                      </a:lnTo>
                      <a:lnTo>
                        <a:pt x="29" y="201"/>
                      </a:lnTo>
                      <a:lnTo>
                        <a:pt x="28" y="201"/>
                      </a:lnTo>
                      <a:lnTo>
                        <a:pt x="26" y="201"/>
                      </a:lnTo>
                      <a:lnTo>
                        <a:pt x="26" y="199"/>
                      </a:lnTo>
                      <a:lnTo>
                        <a:pt x="25" y="199"/>
                      </a:lnTo>
                      <a:lnTo>
                        <a:pt x="23" y="199"/>
                      </a:lnTo>
                      <a:lnTo>
                        <a:pt x="23" y="197"/>
                      </a:lnTo>
                      <a:lnTo>
                        <a:pt x="22" y="197"/>
                      </a:lnTo>
                      <a:lnTo>
                        <a:pt x="20" y="196"/>
                      </a:lnTo>
                      <a:lnTo>
                        <a:pt x="18" y="196"/>
                      </a:lnTo>
                      <a:lnTo>
                        <a:pt x="17" y="194"/>
                      </a:lnTo>
                      <a:lnTo>
                        <a:pt x="15" y="194"/>
                      </a:lnTo>
                      <a:lnTo>
                        <a:pt x="14" y="194"/>
                      </a:lnTo>
                      <a:lnTo>
                        <a:pt x="14" y="192"/>
                      </a:lnTo>
                      <a:lnTo>
                        <a:pt x="12" y="192"/>
                      </a:lnTo>
                      <a:lnTo>
                        <a:pt x="12" y="191"/>
                      </a:lnTo>
                      <a:lnTo>
                        <a:pt x="12" y="189"/>
                      </a:lnTo>
                      <a:lnTo>
                        <a:pt x="12" y="188"/>
                      </a:lnTo>
                      <a:lnTo>
                        <a:pt x="12" y="186"/>
                      </a:lnTo>
                      <a:lnTo>
                        <a:pt x="12" y="184"/>
                      </a:lnTo>
                      <a:lnTo>
                        <a:pt x="14" y="183"/>
                      </a:lnTo>
                      <a:lnTo>
                        <a:pt x="15" y="183"/>
                      </a:lnTo>
                      <a:lnTo>
                        <a:pt x="17" y="181"/>
                      </a:lnTo>
                      <a:lnTo>
                        <a:pt x="18" y="181"/>
                      </a:lnTo>
                      <a:lnTo>
                        <a:pt x="20" y="179"/>
                      </a:lnTo>
                      <a:lnTo>
                        <a:pt x="22" y="179"/>
                      </a:lnTo>
                      <a:lnTo>
                        <a:pt x="23" y="178"/>
                      </a:lnTo>
                      <a:lnTo>
                        <a:pt x="25" y="178"/>
                      </a:lnTo>
                      <a:lnTo>
                        <a:pt x="26" y="176"/>
                      </a:lnTo>
                      <a:lnTo>
                        <a:pt x="28" y="176"/>
                      </a:lnTo>
                      <a:lnTo>
                        <a:pt x="29" y="175"/>
                      </a:lnTo>
                      <a:lnTo>
                        <a:pt x="31" y="175"/>
                      </a:lnTo>
                      <a:lnTo>
                        <a:pt x="31" y="173"/>
                      </a:lnTo>
                      <a:lnTo>
                        <a:pt x="33" y="173"/>
                      </a:lnTo>
                      <a:lnTo>
                        <a:pt x="34" y="173"/>
                      </a:lnTo>
                      <a:lnTo>
                        <a:pt x="34" y="171"/>
                      </a:lnTo>
                      <a:lnTo>
                        <a:pt x="36" y="171"/>
                      </a:lnTo>
                      <a:lnTo>
                        <a:pt x="36" y="170"/>
                      </a:lnTo>
                      <a:lnTo>
                        <a:pt x="34" y="170"/>
                      </a:lnTo>
                      <a:lnTo>
                        <a:pt x="33" y="170"/>
                      </a:lnTo>
                      <a:lnTo>
                        <a:pt x="33" y="168"/>
                      </a:lnTo>
                      <a:lnTo>
                        <a:pt x="31" y="168"/>
                      </a:lnTo>
                      <a:lnTo>
                        <a:pt x="29" y="168"/>
                      </a:lnTo>
                      <a:lnTo>
                        <a:pt x="29" y="166"/>
                      </a:lnTo>
                      <a:lnTo>
                        <a:pt x="28" y="166"/>
                      </a:lnTo>
                      <a:lnTo>
                        <a:pt x="26" y="165"/>
                      </a:lnTo>
                      <a:lnTo>
                        <a:pt x="25" y="165"/>
                      </a:lnTo>
                      <a:lnTo>
                        <a:pt x="23" y="163"/>
                      </a:lnTo>
                      <a:lnTo>
                        <a:pt x="22" y="163"/>
                      </a:lnTo>
                      <a:lnTo>
                        <a:pt x="22" y="161"/>
                      </a:lnTo>
                      <a:lnTo>
                        <a:pt x="20" y="161"/>
                      </a:lnTo>
                      <a:lnTo>
                        <a:pt x="20" y="160"/>
                      </a:lnTo>
                      <a:lnTo>
                        <a:pt x="18" y="160"/>
                      </a:lnTo>
                      <a:lnTo>
                        <a:pt x="18" y="158"/>
                      </a:lnTo>
                      <a:lnTo>
                        <a:pt x="17" y="158"/>
                      </a:lnTo>
                      <a:lnTo>
                        <a:pt x="17" y="157"/>
                      </a:lnTo>
                      <a:lnTo>
                        <a:pt x="15" y="155"/>
                      </a:lnTo>
                      <a:lnTo>
                        <a:pt x="14" y="153"/>
                      </a:lnTo>
                      <a:lnTo>
                        <a:pt x="15" y="153"/>
                      </a:lnTo>
                      <a:lnTo>
                        <a:pt x="17" y="152"/>
                      </a:lnTo>
                      <a:lnTo>
                        <a:pt x="18" y="152"/>
                      </a:lnTo>
                      <a:lnTo>
                        <a:pt x="18" y="150"/>
                      </a:lnTo>
                      <a:lnTo>
                        <a:pt x="20" y="150"/>
                      </a:lnTo>
                      <a:lnTo>
                        <a:pt x="22" y="148"/>
                      </a:lnTo>
                      <a:lnTo>
                        <a:pt x="23" y="148"/>
                      </a:lnTo>
                      <a:lnTo>
                        <a:pt x="23" y="147"/>
                      </a:lnTo>
                      <a:lnTo>
                        <a:pt x="25" y="147"/>
                      </a:lnTo>
                      <a:lnTo>
                        <a:pt x="25" y="145"/>
                      </a:lnTo>
                      <a:lnTo>
                        <a:pt x="26" y="145"/>
                      </a:lnTo>
                      <a:lnTo>
                        <a:pt x="28" y="145"/>
                      </a:lnTo>
                      <a:lnTo>
                        <a:pt x="28" y="144"/>
                      </a:lnTo>
                      <a:lnTo>
                        <a:pt x="29" y="144"/>
                      </a:lnTo>
                      <a:lnTo>
                        <a:pt x="31" y="142"/>
                      </a:lnTo>
                      <a:lnTo>
                        <a:pt x="33" y="142"/>
                      </a:lnTo>
                      <a:lnTo>
                        <a:pt x="33" y="140"/>
                      </a:lnTo>
                      <a:lnTo>
                        <a:pt x="34" y="140"/>
                      </a:lnTo>
                      <a:lnTo>
                        <a:pt x="36" y="139"/>
                      </a:lnTo>
                      <a:lnTo>
                        <a:pt x="37" y="137"/>
                      </a:lnTo>
                      <a:lnTo>
                        <a:pt x="39" y="137"/>
                      </a:lnTo>
                      <a:lnTo>
                        <a:pt x="39" y="135"/>
                      </a:lnTo>
                      <a:lnTo>
                        <a:pt x="40" y="135"/>
                      </a:lnTo>
                      <a:lnTo>
                        <a:pt x="39" y="135"/>
                      </a:lnTo>
                      <a:lnTo>
                        <a:pt x="37" y="134"/>
                      </a:lnTo>
                      <a:lnTo>
                        <a:pt x="36" y="134"/>
                      </a:lnTo>
                      <a:lnTo>
                        <a:pt x="34" y="134"/>
                      </a:lnTo>
                      <a:lnTo>
                        <a:pt x="34" y="132"/>
                      </a:lnTo>
                      <a:lnTo>
                        <a:pt x="33" y="132"/>
                      </a:lnTo>
                      <a:lnTo>
                        <a:pt x="31" y="132"/>
                      </a:lnTo>
                      <a:lnTo>
                        <a:pt x="29" y="132"/>
                      </a:lnTo>
                      <a:lnTo>
                        <a:pt x="29" y="130"/>
                      </a:lnTo>
                      <a:lnTo>
                        <a:pt x="28" y="130"/>
                      </a:lnTo>
                      <a:lnTo>
                        <a:pt x="26" y="130"/>
                      </a:lnTo>
                      <a:lnTo>
                        <a:pt x="26" y="129"/>
                      </a:lnTo>
                      <a:lnTo>
                        <a:pt x="25" y="129"/>
                      </a:lnTo>
                      <a:lnTo>
                        <a:pt x="23" y="129"/>
                      </a:lnTo>
                      <a:lnTo>
                        <a:pt x="22" y="127"/>
                      </a:lnTo>
                      <a:lnTo>
                        <a:pt x="20" y="127"/>
                      </a:lnTo>
                      <a:lnTo>
                        <a:pt x="18" y="126"/>
                      </a:lnTo>
                      <a:lnTo>
                        <a:pt x="18" y="124"/>
                      </a:lnTo>
                      <a:lnTo>
                        <a:pt x="18" y="122"/>
                      </a:lnTo>
                      <a:lnTo>
                        <a:pt x="18" y="121"/>
                      </a:lnTo>
                      <a:lnTo>
                        <a:pt x="20" y="121"/>
                      </a:lnTo>
                      <a:lnTo>
                        <a:pt x="20" y="119"/>
                      </a:lnTo>
                      <a:lnTo>
                        <a:pt x="22" y="119"/>
                      </a:lnTo>
                      <a:lnTo>
                        <a:pt x="23" y="117"/>
                      </a:lnTo>
                      <a:lnTo>
                        <a:pt x="25" y="116"/>
                      </a:lnTo>
                      <a:lnTo>
                        <a:pt x="26" y="116"/>
                      </a:lnTo>
                      <a:lnTo>
                        <a:pt x="26" y="114"/>
                      </a:lnTo>
                      <a:lnTo>
                        <a:pt x="28" y="114"/>
                      </a:lnTo>
                      <a:lnTo>
                        <a:pt x="29" y="113"/>
                      </a:lnTo>
                      <a:lnTo>
                        <a:pt x="31" y="113"/>
                      </a:lnTo>
                      <a:lnTo>
                        <a:pt x="31" y="111"/>
                      </a:lnTo>
                      <a:lnTo>
                        <a:pt x="33" y="111"/>
                      </a:lnTo>
                      <a:lnTo>
                        <a:pt x="33" y="109"/>
                      </a:lnTo>
                      <a:lnTo>
                        <a:pt x="34" y="109"/>
                      </a:lnTo>
                      <a:lnTo>
                        <a:pt x="33" y="108"/>
                      </a:lnTo>
                      <a:lnTo>
                        <a:pt x="33" y="106"/>
                      </a:lnTo>
                      <a:lnTo>
                        <a:pt x="33" y="104"/>
                      </a:lnTo>
                      <a:lnTo>
                        <a:pt x="31" y="104"/>
                      </a:lnTo>
                      <a:lnTo>
                        <a:pt x="31" y="103"/>
                      </a:lnTo>
                      <a:lnTo>
                        <a:pt x="29" y="103"/>
                      </a:lnTo>
                      <a:lnTo>
                        <a:pt x="28" y="103"/>
                      </a:lnTo>
                      <a:lnTo>
                        <a:pt x="28" y="101"/>
                      </a:lnTo>
                      <a:lnTo>
                        <a:pt x="26" y="101"/>
                      </a:lnTo>
                      <a:lnTo>
                        <a:pt x="25" y="101"/>
                      </a:lnTo>
                      <a:lnTo>
                        <a:pt x="25" y="100"/>
                      </a:lnTo>
                      <a:lnTo>
                        <a:pt x="23" y="100"/>
                      </a:lnTo>
                      <a:lnTo>
                        <a:pt x="22" y="100"/>
                      </a:lnTo>
                      <a:lnTo>
                        <a:pt x="22" y="98"/>
                      </a:lnTo>
                      <a:lnTo>
                        <a:pt x="20" y="98"/>
                      </a:lnTo>
                      <a:lnTo>
                        <a:pt x="18" y="98"/>
                      </a:lnTo>
                      <a:lnTo>
                        <a:pt x="18" y="96"/>
                      </a:lnTo>
                      <a:lnTo>
                        <a:pt x="17" y="96"/>
                      </a:lnTo>
                      <a:lnTo>
                        <a:pt x="15" y="96"/>
                      </a:lnTo>
                      <a:lnTo>
                        <a:pt x="15" y="95"/>
                      </a:lnTo>
                      <a:lnTo>
                        <a:pt x="14" y="95"/>
                      </a:lnTo>
                      <a:lnTo>
                        <a:pt x="12" y="95"/>
                      </a:lnTo>
                      <a:lnTo>
                        <a:pt x="12" y="93"/>
                      </a:lnTo>
                      <a:lnTo>
                        <a:pt x="12" y="91"/>
                      </a:lnTo>
                      <a:lnTo>
                        <a:pt x="12" y="90"/>
                      </a:lnTo>
                      <a:lnTo>
                        <a:pt x="12" y="88"/>
                      </a:lnTo>
                      <a:lnTo>
                        <a:pt x="12" y="86"/>
                      </a:lnTo>
                      <a:lnTo>
                        <a:pt x="14" y="85"/>
                      </a:lnTo>
                      <a:lnTo>
                        <a:pt x="15" y="85"/>
                      </a:lnTo>
                      <a:lnTo>
                        <a:pt x="17" y="83"/>
                      </a:lnTo>
                      <a:lnTo>
                        <a:pt x="18" y="83"/>
                      </a:lnTo>
                      <a:lnTo>
                        <a:pt x="18" y="82"/>
                      </a:lnTo>
                      <a:lnTo>
                        <a:pt x="20" y="82"/>
                      </a:lnTo>
                      <a:lnTo>
                        <a:pt x="22" y="80"/>
                      </a:lnTo>
                      <a:lnTo>
                        <a:pt x="23" y="80"/>
                      </a:lnTo>
                      <a:lnTo>
                        <a:pt x="25" y="78"/>
                      </a:lnTo>
                      <a:lnTo>
                        <a:pt x="26" y="78"/>
                      </a:lnTo>
                      <a:lnTo>
                        <a:pt x="26" y="77"/>
                      </a:lnTo>
                      <a:lnTo>
                        <a:pt x="28" y="77"/>
                      </a:lnTo>
                      <a:lnTo>
                        <a:pt x="29" y="77"/>
                      </a:lnTo>
                      <a:lnTo>
                        <a:pt x="29" y="75"/>
                      </a:lnTo>
                      <a:lnTo>
                        <a:pt x="31" y="75"/>
                      </a:lnTo>
                      <a:lnTo>
                        <a:pt x="29" y="73"/>
                      </a:lnTo>
                      <a:lnTo>
                        <a:pt x="28" y="73"/>
                      </a:lnTo>
                      <a:lnTo>
                        <a:pt x="26" y="72"/>
                      </a:lnTo>
                      <a:lnTo>
                        <a:pt x="25" y="72"/>
                      </a:lnTo>
                      <a:lnTo>
                        <a:pt x="23" y="72"/>
                      </a:lnTo>
                      <a:lnTo>
                        <a:pt x="22" y="70"/>
                      </a:lnTo>
                      <a:lnTo>
                        <a:pt x="20" y="70"/>
                      </a:lnTo>
                      <a:lnTo>
                        <a:pt x="18" y="70"/>
                      </a:lnTo>
                      <a:lnTo>
                        <a:pt x="18" y="69"/>
                      </a:lnTo>
                      <a:lnTo>
                        <a:pt x="17" y="69"/>
                      </a:lnTo>
                      <a:lnTo>
                        <a:pt x="15" y="69"/>
                      </a:lnTo>
                      <a:lnTo>
                        <a:pt x="14" y="67"/>
                      </a:lnTo>
                      <a:lnTo>
                        <a:pt x="12" y="67"/>
                      </a:lnTo>
                      <a:lnTo>
                        <a:pt x="11" y="65"/>
                      </a:lnTo>
                      <a:lnTo>
                        <a:pt x="9" y="65"/>
                      </a:lnTo>
                      <a:lnTo>
                        <a:pt x="9" y="64"/>
                      </a:lnTo>
                      <a:lnTo>
                        <a:pt x="7" y="64"/>
                      </a:lnTo>
                      <a:lnTo>
                        <a:pt x="6" y="62"/>
                      </a:lnTo>
                      <a:lnTo>
                        <a:pt x="4" y="60"/>
                      </a:lnTo>
                      <a:lnTo>
                        <a:pt x="4" y="59"/>
                      </a:lnTo>
                      <a:lnTo>
                        <a:pt x="6" y="59"/>
                      </a:lnTo>
                      <a:lnTo>
                        <a:pt x="6" y="57"/>
                      </a:lnTo>
                      <a:lnTo>
                        <a:pt x="7" y="57"/>
                      </a:lnTo>
                      <a:lnTo>
                        <a:pt x="7" y="56"/>
                      </a:lnTo>
                      <a:lnTo>
                        <a:pt x="9" y="56"/>
                      </a:lnTo>
                      <a:lnTo>
                        <a:pt x="9" y="54"/>
                      </a:lnTo>
                      <a:lnTo>
                        <a:pt x="11" y="54"/>
                      </a:lnTo>
                      <a:lnTo>
                        <a:pt x="11" y="52"/>
                      </a:lnTo>
                      <a:lnTo>
                        <a:pt x="12" y="52"/>
                      </a:lnTo>
                      <a:lnTo>
                        <a:pt x="14" y="51"/>
                      </a:lnTo>
                      <a:lnTo>
                        <a:pt x="15" y="51"/>
                      </a:lnTo>
                      <a:lnTo>
                        <a:pt x="17" y="51"/>
                      </a:lnTo>
                      <a:lnTo>
                        <a:pt x="17" y="49"/>
                      </a:lnTo>
                      <a:lnTo>
                        <a:pt x="18" y="49"/>
                      </a:lnTo>
                      <a:lnTo>
                        <a:pt x="20" y="49"/>
                      </a:lnTo>
                      <a:lnTo>
                        <a:pt x="22" y="47"/>
                      </a:lnTo>
                      <a:lnTo>
                        <a:pt x="23" y="47"/>
                      </a:lnTo>
                      <a:lnTo>
                        <a:pt x="25" y="47"/>
                      </a:lnTo>
                      <a:lnTo>
                        <a:pt x="25" y="46"/>
                      </a:lnTo>
                      <a:lnTo>
                        <a:pt x="26" y="46"/>
                      </a:lnTo>
                      <a:lnTo>
                        <a:pt x="28" y="46"/>
                      </a:lnTo>
                      <a:lnTo>
                        <a:pt x="28" y="44"/>
                      </a:lnTo>
                      <a:lnTo>
                        <a:pt x="29" y="44"/>
                      </a:lnTo>
                      <a:lnTo>
                        <a:pt x="31" y="44"/>
                      </a:lnTo>
                      <a:lnTo>
                        <a:pt x="33" y="44"/>
                      </a:lnTo>
                      <a:lnTo>
                        <a:pt x="34" y="42"/>
                      </a:lnTo>
                      <a:lnTo>
                        <a:pt x="36" y="42"/>
                      </a:lnTo>
                      <a:lnTo>
                        <a:pt x="37" y="42"/>
                      </a:lnTo>
                      <a:lnTo>
                        <a:pt x="39" y="42"/>
                      </a:lnTo>
                      <a:lnTo>
                        <a:pt x="40" y="42"/>
                      </a:lnTo>
                      <a:lnTo>
                        <a:pt x="42" y="42"/>
                      </a:lnTo>
                      <a:lnTo>
                        <a:pt x="43" y="42"/>
                      </a:lnTo>
                      <a:lnTo>
                        <a:pt x="45" y="41"/>
                      </a:lnTo>
                      <a:lnTo>
                        <a:pt x="47" y="41"/>
                      </a:lnTo>
                      <a:lnTo>
                        <a:pt x="48" y="41"/>
                      </a:lnTo>
                      <a:lnTo>
                        <a:pt x="50" y="41"/>
                      </a:lnTo>
                      <a:lnTo>
                        <a:pt x="51" y="41"/>
                      </a:lnTo>
                      <a:lnTo>
                        <a:pt x="53" y="41"/>
                      </a:lnTo>
                      <a:lnTo>
                        <a:pt x="54" y="41"/>
                      </a:lnTo>
                      <a:lnTo>
                        <a:pt x="54" y="39"/>
                      </a:lnTo>
                      <a:lnTo>
                        <a:pt x="54" y="38"/>
                      </a:lnTo>
                      <a:lnTo>
                        <a:pt x="56" y="36"/>
                      </a:lnTo>
                      <a:lnTo>
                        <a:pt x="56" y="34"/>
                      </a:lnTo>
                      <a:lnTo>
                        <a:pt x="56" y="33"/>
                      </a:lnTo>
                      <a:lnTo>
                        <a:pt x="58" y="31"/>
                      </a:lnTo>
                      <a:lnTo>
                        <a:pt x="58" y="29"/>
                      </a:lnTo>
                      <a:lnTo>
                        <a:pt x="58" y="28"/>
                      </a:lnTo>
                      <a:lnTo>
                        <a:pt x="59" y="28"/>
                      </a:lnTo>
                      <a:lnTo>
                        <a:pt x="59" y="26"/>
                      </a:lnTo>
                      <a:lnTo>
                        <a:pt x="59" y="25"/>
                      </a:lnTo>
                      <a:lnTo>
                        <a:pt x="61" y="23"/>
                      </a:lnTo>
                      <a:lnTo>
                        <a:pt x="62" y="21"/>
                      </a:lnTo>
                      <a:lnTo>
                        <a:pt x="62" y="20"/>
                      </a:lnTo>
                      <a:lnTo>
                        <a:pt x="64" y="18"/>
                      </a:lnTo>
                      <a:lnTo>
                        <a:pt x="64" y="16"/>
                      </a:lnTo>
                      <a:lnTo>
                        <a:pt x="65" y="15"/>
                      </a:lnTo>
                      <a:lnTo>
                        <a:pt x="65" y="13"/>
                      </a:lnTo>
                      <a:lnTo>
                        <a:pt x="67" y="12"/>
                      </a:lnTo>
                      <a:lnTo>
                        <a:pt x="68" y="10"/>
                      </a:lnTo>
                      <a:lnTo>
                        <a:pt x="68" y="8"/>
                      </a:lnTo>
                      <a:lnTo>
                        <a:pt x="70" y="8"/>
                      </a:lnTo>
                      <a:lnTo>
                        <a:pt x="72" y="8"/>
                      </a:lnTo>
                      <a:lnTo>
                        <a:pt x="73" y="8"/>
                      </a:lnTo>
                      <a:lnTo>
                        <a:pt x="75" y="8"/>
                      </a:lnTo>
                      <a:lnTo>
                        <a:pt x="76" y="8"/>
                      </a:lnTo>
                      <a:lnTo>
                        <a:pt x="78" y="8"/>
                      </a:lnTo>
                      <a:lnTo>
                        <a:pt x="79" y="8"/>
                      </a:lnTo>
                      <a:lnTo>
                        <a:pt x="79" y="7"/>
                      </a:lnTo>
                      <a:lnTo>
                        <a:pt x="79" y="8"/>
                      </a:lnTo>
                      <a:lnTo>
                        <a:pt x="81" y="8"/>
                      </a:lnTo>
                      <a:lnTo>
                        <a:pt x="81" y="10"/>
                      </a:lnTo>
                      <a:lnTo>
                        <a:pt x="81" y="12"/>
                      </a:lnTo>
                      <a:lnTo>
                        <a:pt x="83" y="12"/>
                      </a:lnTo>
                      <a:lnTo>
                        <a:pt x="83" y="13"/>
                      </a:lnTo>
                      <a:lnTo>
                        <a:pt x="83" y="15"/>
                      </a:lnTo>
                      <a:lnTo>
                        <a:pt x="84" y="15"/>
                      </a:lnTo>
                      <a:lnTo>
                        <a:pt x="84" y="16"/>
                      </a:lnTo>
                      <a:lnTo>
                        <a:pt x="84" y="18"/>
                      </a:lnTo>
                      <a:lnTo>
                        <a:pt x="86" y="18"/>
                      </a:lnTo>
                      <a:lnTo>
                        <a:pt x="86" y="20"/>
                      </a:lnTo>
                      <a:lnTo>
                        <a:pt x="87" y="21"/>
                      </a:lnTo>
                      <a:lnTo>
                        <a:pt x="87" y="23"/>
                      </a:lnTo>
                      <a:lnTo>
                        <a:pt x="87" y="25"/>
                      </a:lnTo>
                      <a:lnTo>
                        <a:pt x="89" y="25"/>
                      </a:lnTo>
                      <a:lnTo>
                        <a:pt x="89" y="26"/>
                      </a:lnTo>
                      <a:lnTo>
                        <a:pt x="90" y="26"/>
                      </a:lnTo>
                      <a:lnTo>
                        <a:pt x="90" y="28"/>
                      </a:lnTo>
                      <a:lnTo>
                        <a:pt x="92" y="28"/>
                      </a:lnTo>
                      <a:lnTo>
                        <a:pt x="92" y="29"/>
                      </a:lnTo>
                      <a:lnTo>
                        <a:pt x="93" y="29"/>
                      </a:lnTo>
                      <a:lnTo>
                        <a:pt x="95" y="29"/>
                      </a:lnTo>
                      <a:lnTo>
                        <a:pt x="95" y="28"/>
                      </a:lnTo>
                      <a:lnTo>
                        <a:pt x="97" y="26"/>
                      </a:lnTo>
                      <a:lnTo>
                        <a:pt x="97" y="25"/>
                      </a:lnTo>
                      <a:lnTo>
                        <a:pt x="98" y="25"/>
                      </a:lnTo>
                      <a:lnTo>
                        <a:pt x="98" y="23"/>
                      </a:lnTo>
                      <a:lnTo>
                        <a:pt x="100" y="21"/>
                      </a:lnTo>
                      <a:lnTo>
                        <a:pt x="100" y="20"/>
                      </a:lnTo>
                      <a:lnTo>
                        <a:pt x="101" y="20"/>
                      </a:lnTo>
                      <a:lnTo>
                        <a:pt x="101" y="18"/>
                      </a:lnTo>
                      <a:lnTo>
                        <a:pt x="103" y="18"/>
                      </a:lnTo>
                      <a:lnTo>
                        <a:pt x="103" y="16"/>
                      </a:lnTo>
                      <a:lnTo>
                        <a:pt x="103" y="15"/>
                      </a:lnTo>
                      <a:lnTo>
                        <a:pt x="104" y="15"/>
                      </a:lnTo>
                      <a:lnTo>
                        <a:pt x="104" y="13"/>
                      </a:lnTo>
                      <a:lnTo>
                        <a:pt x="106" y="13"/>
                      </a:lnTo>
                      <a:lnTo>
                        <a:pt x="106" y="12"/>
                      </a:lnTo>
                      <a:lnTo>
                        <a:pt x="108" y="10"/>
                      </a:lnTo>
                      <a:lnTo>
                        <a:pt x="108" y="8"/>
                      </a:lnTo>
                      <a:lnTo>
                        <a:pt x="109" y="8"/>
                      </a:lnTo>
                      <a:lnTo>
                        <a:pt x="111" y="8"/>
                      </a:lnTo>
                      <a:lnTo>
                        <a:pt x="112" y="8"/>
                      </a:lnTo>
                      <a:lnTo>
                        <a:pt x="114" y="8"/>
                      </a:lnTo>
                      <a:lnTo>
                        <a:pt x="115" y="10"/>
                      </a:lnTo>
                      <a:lnTo>
                        <a:pt x="115" y="12"/>
                      </a:lnTo>
                      <a:lnTo>
                        <a:pt x="117" y="12"/>
                      </a:lnTo>
                      <a:lnTo>
                        <a:pt x="117" y="13"/>
                      </a:lnTo>
                      <a:lnTo>
                        <a:pt x="119" y="15"/>
                      </a:lnTo>
                      <a:lnTo>
                        <a:pt x="120" y="16"/>
                      </a:lnTo>
                      <a:lnTo>
                        <a:pt x="120" y="18"/>
                      </a:lnTo>
                      <a:lnTo>
                        <a:pt x="122" y="18"/>
                      </a:lnTo>
                      <a:lnTo>
                        <a:pt x="122" y="20"/>
                      </a:lnTo>
                      <a:lnTo>
                        <a:pt x="122" y="21"/>
                      </a:lnTo>
                      <a:lnTo>
                        <a:pt x="123" y="21"/>
                      </a:lnTo>
                      <a:lnTo>
                        <a:pt x="123" y="23"/>
                      </a:lnTo>
                      <a:lnTo>
                        <a:pt x="125" y="23"/>
                      </a:lnTo>
                      <a:lnTo>
                        <a:pt x="125" y="25"/>
                      </a:lnTo>
                      <a:lnTo>
                        <a:pt x="125" y="26"/>
                      </a:lnTo>
                      <a:lnTo>
                        <a:pt x="126" y="26"/>
                      </a:lnTo>
                      <a:lnTo>
                        <a:pt x="126" y="28"/>
                      </a:lnTo>
                      <a:lnTo>
                        <a:pt x="128" y="28"/>
                      </a:lnTo>
                      <a:lnTo>
                        <a:pt x="128" y="29"/>
                      </a:lnTo>
                      <a:lnTo>
                        <a:pt x="128" y="31"/>
                      </a:lnTo>
                      <a:lnTo>
                        <a:pt x="129" y="31"/>
                      </a:lnTo>
                      <a:lnTo>
                        <a:pt x="131" y="31"/>
                      </a:lnTo>
                      <a:lnTo>
                        <a:pt x="133" y="31"/>
                      </a:lnTo>
                      <a:lnTo>
                        <a:pt x="133" y="29"/>
                      </a:lnTo>
                      <a:lnTo>
                        <a:pt x="134" y="29"/>
                      </a:lnTo>
                      <a:lnTo>
                        <a:pt x="134" y="28"/>
                      </a:lnTo>
                      <a:lnTo>
                        <a:pt x="136" y="28"/>
                      </a:lnTo>
                      <a:lnTo>
                        <a:pt x="136" y="26"/>
                      </a:lnTo>
                      <a:lnTo>
                        <a:pt x="136" y="25"/>
                      </a:lnTo>
                      <a:lnTo>
                        <a:pt x="137" y="25"/>
                      </a:lnTo>
                      <a:lnTo>
                        <a:pt x="137" y="23"/>
                      </a:lnTo>
                      <a:lnTo>
                        <a:pt x="137" y="21"/>
                      </a:lnTo>
                      <a:lnTo>
                        <a:pt x="139" y="21"/>
                      </a:lnTo>
                      <a:lnTo>
                        <a:pt x="139" y="20"/>
                      </a:lnTo>
                      <a:lnTo>
                        <a:pt x="139" y="18"/>
                      </a:lnTo>
                      <a:lnTo>
                        <a:pt x="140" y="18"/>
                      </a:lnTo>
                      <a:lnTo>
                        <a:pt x="140" y="16"/>
                      </a:lnTo>
                      <a:lnTo>
                        <a:pt x="140" y="15"/>
                      </a:lnTo>
                      <a:lnTo>
                        <a:pt x="142" y="15"/>
                      </a:lnTo>
                      <a:lnTo>
                        <a:pt x="142" y="13"/>
                      </a:lnTo>
                      <a:lnTo>
                        <a:pt x="142" y="12"/>
                      </a:lnTo>
                      <a:lnTo>
                        <a:pt x="144" y="12"/>
                      </a:lnTo>
                      <a:lnTo>
                        <a:pt x="144" y="10"/>
                      </a:lnTo>
                      <a:lnTo>
                        <a:pt x="144" y="8"/>
                      </a:lnTo>
                      <a:lnTo>
                        <a:pt x="145" y="8"/>
                      </a:lnTo>
                      <a:lnTo>
                        <a:pt x="145" y="7"/>
                      </a:lnTo>
                      <a:lnTo>
                        <a:pt x="145" y="5"/>
                      </a:lnTo>
                      <a:lnTo>
                        <a:pt x="147" y="5"/>
                      </a:lnTo>
                      <a:lnTo>
                        <a:pt x="147" y="3"/>
                      </a:lnTo>
                      <a:lnTo>
                        <a:pt x="148" y="3"/>
                      </a:lnTo>
                      <a:lnTo>
                        <a:pt x="150" y="3"/>
                      </a:lnTo>
                      <a:lnTo>
                        <a:pt x="151" y="3"/>
                      </a:lnTo>
                      <a:lnTo>
                        <a:pt x="153" y="3"/>
                      </a:lnTo>
                      <a:lnTo>
                        <a:pt x="153" y="2"/>
                      </a:lnTo>
                      <a:lnTo>
                        <a:pt x="154" y="2"/>
                      </a:lnTo>
                      <a:lnTo>
                        <a:pt x="154" y="3"/>
                      </a:lnTo>
                      <a:lnTo>
                        <a:pt x="154" y="5"/>
                      </a:lnTo>
                      <a:lnTo>
                        <a:pt x="156" y="5"/>
                      </a:lnTo>
                      <a:lnTo>
                        <a:pt x="156" y="7"/>
                      </a:lnTo>
                      <a:lnTo>
                        <a:pt x="156" y="8"/>
                      </a:lnTo>
                      <a:lnTo>
                        <a:pt x="158" y="8"/>
                      </a:lnTo>
                      <a:lnTo>
                        <a:pt x="158" y="10"/>
                      </a:lnTo>
                      <a:lnTo>
                        <a:pt x="158" y="12"/>
                      </a:lnTo>
                      <a:lnTo>
                        <a:pt x="159" y="13"/>
                      </a:lnTo>
                      <a:lnTo>
                        <a:pt x="159" y="15"/>
                      </a:lnTo>
                      <a:lnTo>
                        <a:pt x="159" y="16"/>
                      </a:lnTo>
                      <a:lnTo>
                        <a:pt x="161" y="16"/>
                      </a:lnTo>
                      <a:lnTo>
                        <a:pt x="161" y="18"/>
                      </a:lnTo>
                      <a:lnTo>
                        <a:pt x="161" y="20"/>
                      </a:lnTo>
                      <a:lnTo>
                        <a:pt x="162" y="20"/>
                      </a:lnTo>
                      <a:lnTo>
                        <a:pt x="162" y="21"/>
                      </a:lnTo>
                      <a:lnTo>
                        <a:pt x="162" y="23"/>
                      </a:lnTo>
                      <a:lnTo>
                        <a:pt x="164" y="23"/>
                      </a:lnTo>
                      <a:lnTo>
                        <a:pt x="164" y="25"/>
                      </a:lnTo>
                      <a:lnTo>
                        <a:pt x="164" y="26"/>
                      </a:lnTo>
                      <a:lnTo>
                        <a:pt x="165" y="26"/>
                      </a:lnTo>
                      <a:lnTo>
                        <a:pt x="165" y="25"/>
                      </a:lnTo>
                      <a:lnTo>
                        <a:pt x="167" y="25"/>
                      </a:lnTo>
                      <a:lnTo>
                        <a:pt x="167" y="23"/>
                      </a:lnTo>
                      <a:lnTo>
                        <a:pt x="169" y="21"/>
                      </a:lnTo>
                      <a:lnTo>
                        <a:pt x="170" y="20"/>
                      </a:lnTo>
                      <a:lnTo>
                        <a:pt x="170" y="18"/>
                      </a:lnTo>
                      <a:lnTo>
                        <a:pt x="172" y="18"/>
                      </a:lnTo>
                      <a:lnTo>
                        <a:pt x="172" y="16"/>
                      </a:lnTo>
                      <a:lnTo>
                        <a:pt x="173" y="16"/>
                      </a:lnTo>
                      <a:lnTo>
                        <a:pt x="173" y="15"/>
                      </a:lnTo>
                      <a:lnTo>
                        <a:pt x="175" y="15"/>
                      </a:lnTo>
                      <a:lnTo>
                        <a:pt x="175" y="13"/>
                      </a:lnTo>
                      <a:lnTo>
                        <a:pt x="176" y="13"/>
                      </a:lnTo>
                      <a:lnTo>
                        <a:pt x="176" y="12"/>
                      </a:lnTo>
                      <a:lnTo>
                        <a:pt x="178" y="12"/>
                      </a:lnTo>
                      <a:lnTo>
                        <a:pt x="178" y="10"/>
                      </a:lnTo>
                      <a:lnTo>
                        <a:pt x="180" y="8"/>
                      </a:lnTo>
                      <a:lnTo>
                        <a:pt x="181" y="7"/>
                      </a:lnTo>
                      <a:lnTo>
                        <a:pt x="181" y="5"/>
                      </a:lnTo>
                      <a:lnTo>
                        <a:pt x="183" y="5"/>
                      </a:lnTo>
                      <a:lnTo>
                        <a:pt x="183" y="3"/>
                      </a:lnTo>
                      <a:lnTo>
                        <a:pt x="184" y="3"/>
                      </a:lnTo>
                      <a:lnTo>
                        <a:pt x="186" y="3"/>
                      </a:lnTo>
                      <a:lnTo>
                        <a:pt x="187" y="3"/>
                      </a:lnTo>
                      <a:lnTo>
                        <a:pt x="189" y="3"/>
                      </a:lnTo>
                      <a:lnTo>
                        <a:pt x="189" y="2"/>
                      </a:lnTo>
                      <a:lnTo>
                        <a:pt x="190" y="2"/>
                      </a:lnTo>
                      <a:lnTo>
                        <a:pt x="192" y="2"/>
                      </a:lnTo>
                      <a:lnTo>
                        <a:pt x="194" y="2"/>
                      </a:lnTo>
                      <a:lnTo>
                        <a:pt x="195" y="3"/>
                      </a:lnTo>
                      <a:lnTo>
                        <a:pt x="195" y="7"/>
                      </a:lnTo>
                      <a:lnTo>
                        <a:pt x="195" y="8"/>
                      </a:lnTo>
                      <a:lnTo>
                        <a:pt x="195" y="10"/>
                      </a:lnTo>
                      <a:lnTo>
                        <a:pt x="197" y="12"/>
                      </a:lnTo>
                      <a:lnTo>
                        <a:pt x="197" y="13"/>
                      </a:lnTo>
                      <a:lnTo>
                        <a:pt x="197" y="15"/>
                      </a:lnTo>
                      <a:lnTo>
                        <a:pt x="197" y="16"/>
                      </a:lnTo>
                      <a:lnTo>
                        <a:pt x="198" y="16"/>
                      </a:lnTo>
                      <a:lnTo>
                        <a:pt x="198" y="18"/>
                      </a:lnTo>
                      <a:lnTo>
                        <a:pt x="198" y="20"/>
                      </a:lnTo>
                      <a:lnTo>
                        <a:pt x="198" y="21"/>
                      </a:lnTo>
                      <a:lnTo>
                        <a:pt x="200" y="23"/>
                      </a:lnTo>
                      <a:lnTo>
                        <a:pt x="200" y="25"/>
                      </a:lnTo>
                      <a:lnTo>
                        <a:pt x="200" y="26"/>
                      </a:lnTo>
                      <a:lnTo>
                        <a:pt x="201" y="26"/>
                      </a:lnTo>
                      <a:lnTo>
                        <a:pt x="201" y="28"/>
                      </a:lnTo>
                      <a:lnTo>
                        <a:pt x="203" y="28"/>
                      </a:lnTo>
                      <a:lnTo>
                        <a:pt x="203" y="26"/>
                      </a:lnTo>
                      <a:lnTo>
                        <a:pt x="205" y="26"/>
                      </a:lnTo>
                      <a:lnTo>
                        <a:pt x="205" y="25"/>
                      </a:lnTo>
                      <a:lnTo>
                        <a:pt x="206" y="25"/>
                      </a:lnTo>
                      <a:lnTo>
                        <a:pt x="206" y="23"/>
                      </a:lnTo>
                      <a:lnTo>
                        <a:pt x="208" y="21"/>
                      </a:lnTo>
                      <a:lnTo>
                        <a:pt x="208" y="20"/>
                      </a:lnTo>
                      <a:lnTo>
                        <a:pt x="209" y="20"/>
                      </a:lnTo>
                      <a:lnTo>
                        <a:pt x="209" y="18"/>
                      </a:lnTo>
                      <a:lnTo>
                        <a:pt x="211" y="16"/>
                      </a:lnTo>
                      <a:lnTo>
                        <a:pt x="212" y="15"/>
                      </a:lnTo>
                      <a:lnTo>
                        <a:pt x="212" y="13"/>
                      </a:lnTo>
                      <a:lnTo>
                        <a:pt x="214" y="13"/>
                      </a:lnTo>
                      <a:lnTo>
                        <a:pt x="214" y="12"/>
                      </a:lnTo>
                      <a:lnTo>
                        <a:pt x="215" y="10"/>
                      </a:lnTo>
                      <a:lnTo>
                        <a:pt x="217" y="8"/>
                      </a:lnTo>
                      <a:lnTo>
                        <a:pt x="217" y="7"/>
                      </a:lnTo>
                      <a:lnTo>
                        <a:pt x="219" y="7"/>
                      </a:lnTo>
                      <a:lnTo>
                        <a:pt x="219" y="5"/>
                      </a:lnTo>
                      <a:lnTo>
                        <a:pt x="220" y="3"/>
                      </a:lnTo>
                      <a:lnTo>
                        <a:pt x="222" y="2"/>
                      </a:lnTo>
                      <a:lnTo>
                        <a:pt x="223" y="2"/>
                      </a:lnTo>
                      <a:lnTo>
                        <a:pt x="225" y="2"/>
                      </a:lnTo>
                      <a:lnTo>
                        <a:pt x="225" y="3"/>
                      </a:lnTo>
                      <a:lnTo>
                        <a:pt x="226" y="3"/>
                      </a:lnTo>
                      <a:lnTo>
                        <a:pt x="228" y="3"/>
                      </a:lnTo>
                      <a:lnTo>
                        <a:pt x="230" y="3"/>
                      </a:lnTo>
                      <a:lnTo>
                        <a:pt x="230" y="5"/>
                      </a:lnTo>
                      <a:lnTo>
                        <a:pt x="230" y="7"/>
                      </a:lnTo>
                      <a:lnTo>
                        <a:pt x="230" y="8"/>
                      </a:lnTo>
                      <a:lnTo>
                        <a:pt x="230" y="10"/>
                      </a:lnTo>
                      <a:lnTo>
                        <a:pt x="231" y="10"/>
                      </a:lnTo>
                      <a:lnTo>
                        <a:pt x="231" y="12"/>
                      </a:lnTo>
                      <a:lnTo>
                        <a:pt x="231" y="13"/>
                      </a:lnTo>
                      <a:lnTo>
                        <a:pt x="231" y="15"/>
                      </a:lnTo>
                      <a:lnTo>
                        <a:pt x="231" y="16"/>
                      </a:lnTo>
                      <a:lnTo>
                        <a:pt x="231" y="18"/>
                      </a:lnTo>
                      <a:lnTo>
                        <a:pt x="231" y="20"/>
                      </a:lnTo>
                      <a:lnTo>
                        <a:pt x="233" y="21"/>
                      </a:lnTo>
                      <a:lnTo>
                        <a:pt x="233" y="23"/>
                      </a:lnTo>
                      <a:lnTo>
                        <a:pt x="233" y="25"/>
                      </a:lnTo>
                      <a:lnTo>
                        <a:pt x="234" y="25"/>
                      </a:lnTo>
                      <a:lnTo>
                        <a:pt x="236" y="25"/>
                      </a:lnTo>
                      <a:lnTo>
                        <a:pt x="237" y="25"/>
                      </a:lnTo>
                      <a:lnTo>
                        <a:pt x="239" y="25"/>
                      </a:lnTo>
                      <a:lnTo>
                        <a:pt x="239" y="23"/>
                      </a:lnTo>
                      <a:lnTo>
                        <a:pt x="241" y="23"/>
                      </a:lnTo>
                      <a:lnTo>
                        <a:pt x="241" y="21"/>
                      </a:lnTo>
                      <a:lnTo>
                        <a:pt x="242" y="21"/>
                      </a:lnTo>
                      <a:lnTo>
                        <a:pt x="242" y="20"/>
                      </a:lnTo>
                      <a:lnTo>
                        <a:pt x="244" y="20"/>
                      </a:lnTo>
                      <a:lnTo>
                        <a:pt x="244" y="18"/>
                      </a:lnTo>
                      <a:lnTo>
                        <a:pt x="245" y="16"/>
                      </a:lnTo>
                      <a:lnTo>
                        <a:pt x="247" y="16"/>
                      </a:lnTo>
                      <a:lnTo>
                        <a:pt x="247" y="15"/>
                      </a:lnTo>
                      <a:lnTo>
                        <a:pt x="248" y="15"/>
                      </a:lnTo>
                      <a:lnTo>
                        <a:pt x="248" y="13"/>
                      </a:lnTo>
                      <a:lnTo>
                        <a:pt x="250" y="12"/>
                      </a:lnTo>
                      <a:lnTo>
                        <a:pt x="251" y="10"/>
                      </a:lnTo>
                      <a:lnTo>
                        <a:pt x="253" y="8"/>
                      </a:lnTo>
                      <a:lnTo>
                        <a:pt x="253" y="7"/>
                      </a:lnTo>
                      <a:lnTo>
                        <a:pt x="255" y="7"/>
                      </a:lnTo>
                      <a:lnTo>
                        <a:pt x="255" y="5"/>
                      </a:lnTo>
                      <a:lnTo>
                        <a:pt x="256" y="5"/>
                      </a:lnTo>
                      <a:lnTo>
                        <a:pt x="258" y="3"/>
                      </a:lnTo>
                      <a:lnTo>
                        <a:pt x="259" y="2"/>
                      </a:lnTo>
                      <a:lnTo>
                        <a:pt x="261" y="0"/>
                      </a:lnTo>
                      <a:lnTo>
                        <a:pt x="262" y="0"/>
                      </a:lnTo>
                      <a:lnTo>
                        <a:pt x="264" y="0"/>
                      </a:lnTo>
                      <a:lnTo>
                        <a:pt x="266" y="0"/>
                      </a:lnTo>
                      <a:lnTo>
                        <a:pt x="267" y="0"/>
                      </a:lnTo>
                      <a:lnTo>
                        <a:pt x="269" y="0"/>
                      </a:lnTo>
                      <a:lnTo>
                        <a:pt x="269" y="2"/>
                      </a:lnTo>
                      <a:lnTo>
                        <a:pt x="269" y="3"/>
                      </a:lnTo>
                      <a:lnTo>
                        <a:pt x="269" y="5"/>
                      </a:lnTo>
                      <a:lnTo>
                        <a:pt x="269" y="7"/>
                      </a:lnTo>
                      <a:lnTo>
                        <a:pt x="269" y="8"/>
                      </a:lnTo>
                      <a:lnTo>
                        <a:pt x="270" y="10"/>
                      </a:lnTo>
                      <a:lnTo>
                        <a:pt x="270" y="12"/>
                      </a:lnTo>
                      <a:lnTo>
                        <a:pt x="270" y="13"/>
                      </a:lnTo>
                      <a:lnTo>
                        <a:pt x="270" y="15"/>
                      </a:lnTo>
                      <a:lnTo>
                        <a:pt x="270" y="16"/>
                      </a:lnTo>
                      <a:lnTo>
                        <a:pt x="270" y="18"/>
                      </a:lnTo>
                      <a:lnTo>
                        <a:pt x="270" y="20"/>
                      </a:lnTo>
                      <a:lnTo>
                        <a:pt x="270" y="21"/>
                      </a:lnTo>
                      <a:lnTo>
                        <a:pt x="270" y="23"/>
                      </a:lnTo>
                      <a:lnTo>
                        <a:pt x="270" y="25"/>
                      </a:lnTo>
                      <a:lnTo>
                        <a:pt x="270" y="26"/>
                      </a:lnTo>
                      <a:lnTo>
                        <a:pt x="270" y="28"/>
                      </a:lnTo>
                      <a:lnTo>
                        <a:pt x="272" y="29"/>
                      </a:lnTo>
                      <a:lnTo>
                        <a:pt x="272" y="31"/>
                      </a:lnTo>
                      <a:lnTo>
                        <a:pt x="273" y="31"/>
                      </a:lnTo>
                      <a:lnTo>
                        <a:pt x="275" y="31"/>
                      </a:lnTo>
                      <a:lnTo>
                        <a:pt x="276" y="31"/>
                      </a:lnTo>
                      <a:lnTo>
                        <a:pt x="278" y="31"/>
                      </a:lnTo>
                      <a:lnTo>
                        <a:pt x="280" y="31"/>
                      </a:lnTo>
                      <a:lnTo>
                        <a:pt x="280" y="29"/>
                      </a:lnTo>
                      <a:lnTo>
                        <a:pt x="280" y="28"/>
                      </a:lnTo>
                      <a:lnTo>
                        <a:pt x="280" y="26"/>
                      </a:lnTo>
                      <a:lnTo>
                        <a:pt x="280" y="25"/>
                      </a:lnTo>
                      <a:lnTo>
                        <a:pt x="281" y="25"/>
                      </a:lnTo>
                      <a:lnTo>
                        <a:pt x="281" y="23"/>
                      </a:lnTo>
                      <a:lnTo>
                        <a:pt x="281" y="21"/>
                      </a:lnTo>
                      <a:lnTo>
                        <a:pt x="281" y="20"/>
                      </a:lnTo>
                      <a:lnTo>
                        <a:pt x="283" y="20"/>
                      </a:lnTo>
                      <a:lnTo>
                        <a:pt x="283" y="18"/>
                      </a:lnTo>
                      <a:lnTo>
                        <a:pt x="284" y="16"/>
                      </a:lnTo>
                      <a:lnTo>
                        <a:pt x="284" y="15"/>
                      </a:lnTo>
                      <a:lnTo>
                        <a:pt x="286" y="15"/>
                      </a:lnTo>
                      <a:lnTo>
                        <a:pt x="286" y="13"/>
                      </a:lnTo>
                      <a:lnTo>
                        <a:pt x="287" y="12"/>
                      </a:lnTo>
                      <a:lnTo>
                        <a:pt x="287" y="10"/>
                      </a:lnTo>
                      <a:lnTo>
                        <a:pt x="289" y="10"/>
                      </a:lnTo>
                      <a:lnTo>
                        <a:pt x="289" y="8"/>
                      </a:lnTo>
                      <a:lnTo>
                        <a:pt x="289" y="7"/>
                      </a:lnTo>
                      <a:lnTo>
                        <a:pt x="291" y="7"/>
                      </a:lnTo>
                      <a:lnTo>
                        <a:pt x="292" y="7"/>
                      </a:lnTo>
                      <a:lnTo>
                        <a:pt x="294" y="5"/>
                      </a:lnTo>
                      <a:lnTo>
                        <a:pt x="295" y="5"/>
                      </a:lnTo>
                      <a:lnTo>
                        <a:pt x="297" y="5"/>
                      </a:lnTo>
                      <a:lnTo>
                        <a:pt x="297" y="3"/>
                      </a:lnTo>
                      <a:lnTo>
                        <a:pt x="297" y="5"/>
                      </a:lnTo>
                      <a:lnTo>
                        <a:pt x="297" y="7"/>
                      </a:lnTo>
                      <a:lnTo>
                        <a:pt x="297" y="8"/>
                      </a:lnTo>
                      <a:lnTo>
                        <a:pt x="297" y="10"/>
                      </a:lnTo>
                      <a:lnTo>
                        <a:pt x="297" y="12"/>
                      </a:lnTo>
                      <a:lnTo>
                        <a:pt x="297" y="13"/>
                      </a:lnTo>
                      <a:lnTo>
                        <a:pt x="297" y="15"/>
                      </a:lnTo>
                      <a:lnTo>
                        <a:pt x="297" y="16"/>
                      </a:lnTo>
                      <a:lnTo>
                        <a:pt x="297" y="18"/>
                      </a:lnTo>
                      <a:lnTo>
                        <a:pt x="297" y="20"/>
                      </a:lnTo>
                      <a:lnTo>
                        <a:pt x="297" y="21"/>
                      </a:lnTo>
                      <a:lnTo>
                        <a:pt x="297" y="23"/>
                      </a:lnTo>
                      <a:lnTo>
                        <a:pt x="297" y="25"/>
                      </a:lnTo>
                      <a:lnTo>
                        <a:pt x="297" y="26"/>
                      </a:lnTo>
                      <a:lnTo>
                        <a:pt x="297" y="28"/>
                      </a:lnTo>
                      <a:lnTo>
                        <a:pt x="297" y="29"/>
                      </a:lnTo>
                      <a:lnTo>
                        <a:pt x="297" y="31"/>
                      </a:lnTo>
                      <a:lnTo>
                        <a:pt x="297" y="33"/>
                      </a:lnTo>
                      <a:lnTo>
                        <a:pt x="297" y="34"/>
                      </a:lnTo>
                      <a:lnTo>
                        <a:pt x="295" y="36"/>
                      </a:lnTo>
                      <a:lnTo>
                        <a:pt x="295" y="38"/>
                      </a:lnTo>
                      <a:lnTo>
                        <a:pt x="295" y="39"/>
                      </a:lnTo>
                      <a:lnTo>
                        <a:pt x="295" y="41"/>
                      </a:lnTo>
                      <a:lnTo>
                        <a:pt x="295" y="42"/>
                      </a:lnTo>
                      <a:lnTo>
                        <a:pt x="295" y="44"/>
                      </a:lnTo>
                      <a:lnTo>
                        <a:pt x="295" y="46"/>
                      </a:lnTo>
                      <a:lnTo>
                        <a:pt x="295" y="47"/>
                      </a:lnTo>
                      <a:lnTo>
                        <a:pt x="297" y="47"/>
                      </a:lnTo>
                      <a:lnTo>
                        <a:pt x="298" y="47"/>
                      </a:lnTo>
                      <a:lnTo>
                        <a:pt x="300" y="49"/>
                      </a:lnTo>
                      <a:lnTo>
                        <a:pt x="302" y="49"/>
                      </a:lnTo>
                      <a:lnTo>
                        <a:pt x="303" y="49"/>
                      </a:lnTo>
                      <a:lnTo>
                        <a:pt x="305" y="49"/>
                      </a:lnTo>
                      <a:lnTo>
                        <a:pt x="305" y="51"/>
                      </a:lnTo>
                      <a:lnTo>
                        <a:pt x="306" y="51"/>
                      </a:lnTo>
                      <a:lnTo>
                        <a:pt x="308" y="51"/>
                      </a:lnTo>
                      <a:lnTo>
                        <a:pt x="309" y="51"/>
                      </a:lnTo>
                      <a:lnTo>
                        <a:pt x="311" y="52"/>
                      </a:lnTo>
                      <a:lnTo>
                        <a:pt x="312" y="52"/>
                      </a:lnTo>
                      <a:lnTo>
                        <a:pt x="314" y="52"/>
                      </a:lnTo>
                      <a:lnTo>
                        <a:pt x="316" y="52"/>
                      </a:lnTo>
                      <a:lnTo>
                        <a:pt x="316" y="54"/>
                      </a:lnTo>
                      <a:lnTo>
                        <a:pt x="317" y="54"/>
                      </a:lnTo>
                      <a:lnTo>
                        <a:pt x="319" y="54"/>
                      </a:lnTo>
                      <a:lnTo>
                        <a:pt x="320" y="54"/>
                      </a:lnTo>
                      <a:lnTo>
                        <a:pt x="320" y="56"/>
                      </a:lnTo>
                      <a:lnTo>
                        <a:pt x="322" y="56"/>
                      </a:lnTo>
                      <a:lnTo>
                        <a:pt x="323" y="56"/>
                      </a:lnTo>
                      <a:lnTo>
                        <a:pt x="325" y="56"/>
                      </a:lnTo>
                      <a:lnTo>
                        <a:pt x="325" y="57"/>
                      </a:lnTo>
                      <a:lnTo>
                        <a:pt x="325" y="59"/>
                      </a:lnTo>
                      <a:lnTo>
                        <a:pt x="325" y="60"/>
                      </a:lnTo>
                      <a:lnTo>
                        <a:pt x="325" y="62"/>
                      </a:lnTo>
                      <a:lnTo>
                        <a:pt x="325" y="64"/>
                      </a:lnTo>
                      <a:lnTo>
                        <a:pt x="323" y="64"/>
                      </a:lnTo>
                      <a:lnTo>
                        <a:pt x="322" y="65"/>
                      </a:lnTo>
                      <a:lnTo>
                        <a:pt x="320" y="65"/>
                      </a:lnTo>
                      <a:lnTo>
                        <a:pt x="319" y="67"/>
                      </a:lnTo>
                      <a:lnTo>
                        <a:pt x="317" y="67"/>
                      </a:lnTo>
                      <a:lnTo>
                        <a:pt x="316" y="67"/>
                      </a:lnTo>
                      <a:lnTo>
                        <a:pt x="316" y="69"/>
                      </a:lnTo>
                      <a:lnTo>
                        <a:pt x="314" y="69"/>
                      </a:lnTo>
                      <a:lnTo>
                        <a:pt x="312" y="69"/>
                      </a:lnTo>
                      <a:lnTo>
                        <a:pt x="311" y="69"/>
                      </a:lnTo>
                      <a:lnTo>
                        <a:pt x="311" y="70"/>
                      </a:lnTo>
                      <a:lnTo>
                        <a:pt x="309" y="70"/>
                      </a:lnTo>
                      <a:lnTo>
                        <a:pt x="308" y="70"/>
                      </a:lnTo>
                      <a:lnTo>
                        <a:pt x="306" y="72"/>
                      </a:lnTo>
                      <a:lnTo>
                        <a:pt x="305" y="72"/>
                      </a:lnTo>
                      <a:lnTo>
                        <a:pt x="303" y="72"/>
                      </a:lnTo>
                      <a:lnTo>
                        <a:pt x="303" y="73"/>
                      </a:lnTo>
                      <a:lnTo>
                        <a:pt x="302" y="73"/>
                      </a:lnTo>
                      <a:lnTo>
                        <a:pt x="300" y="73"/>
                      </a:lnTo>
                      <a:lnTo>
                        <a:pt x="300" y="75"/>
                      </a:lnTo>
                      <a:lnTo>
                        <a:pt x="298" y="75"/>
                      </a:lnTo>
                      <a:lnTo>
                        <a:pt x="300" y="75"/>
                      </a:lnTo>
                      <a:lnTo>
                        <a:pt x="300" y="77"/>
                      </a:lnTo>
                      <a:lnTo>
                        <a:pt x="302" y="78"/>
                      </a:lnTo>
                      <a:lnTo>
                        <a:pt x="302" y="80"/>
                      </a:lnTo>
                      <a:lnTo>
                        <a:pt x="303" y="80"/>
                      </a:lnTo>
                      <a:lnTo>
                        <a:pt x="305" y="80"/>
                      </a:lnTo>
                      <a:lnTo>
                        <a:pt x="305" y="82"/>
                      </a:lnTo>
                      <a:lnTo>
                        <a:pt x="306" y="82"/>
                      </a:lnTo>
                      <a:lnTo>
                        <a:pt x="308" y="82"/>
                      </a:lnTo>
                      <a:lnTo>
                        <a:pt x="308" y="83"/>
                      </a:lnTo>
                      <a:lnTo>
                        <a:pt x="309" y="83"/>
                      </a:lnTo>
                      <a:lnTo>
                        <a:pt x="311" y="83"/>
                      </a:lnTo>
                      <a:lnTo>
                        <a:pt x="312" y="85"/>
                      </a:lnTo>
                      <a:lnTo>
                        <a:pt x="314" y="85"/>
                      </a:lnTo>
                      <a:lnTo>
                        <a:pt x="316" y="86"/>
                      </a:lnTo>
                      <a:lnTo>
                        <a:pt x="317" y="86"/>
                      </a:lnTo>
                      <a:lnTo>
                        <a:pt x="319" y="88"/>
                      </a:lnTo>
                      <a:lnTo>
                        <a:pt x="320" y="88"/>
                      </a:lnTo>
                      <a:lnTo>
                        <a:pt x="322" y="88"/>
                      </a:lnTo>
                      <a:lnTo>
                        <a:pt x="322" y="90"/>
                      </a:lnTo>
                      <a:lnTo>
                        <a:pt x="323" y="90"/>
                      </a:lnTo>
                      <a:lnTo>
                        <a:pt x="325" y="90"/>
                      </a:lnTo>
                      <a:lnTo>
                        <a:pt x="325" y="91"/>
                      </a:lnTo>
                      <a:lnTo>
                        <a:pt x="327" y="91"/>
                      </a:lnTo>
                      <a:lnTo>
                        <a:pt x="328" y="91"/>
                      </a:lnTo>
                      <a:lnTo>
                        <a:pt x="330" y="93"/>
                      </a:lnTo>
                      <a:lnTo>
                        <a:pt x="330" y="95"/>
                      </a:lnTo>
                      <a:lnTo>
                        <a:pt x="330" y="96"/>
                      </a:lnTo>
                      <a:lnTo>
                        <a:pt x="330" y="98"/>
                      </a:lnTo>
                      <a:lnTo>
                        <a:pt x="330" y="100"/>
                      </a:lnTo>
                      <a:lnTo>
                        <a:pt x="328" y="100"/>
                      </a:lnTo>
                      <a:lnTo>
                        <a:pt x="327" y="101"/>
                      </a:lnTo>
                      <a:lnTo>
                        <a:pt x="325" y="101"/>
                      </a:lnTo>
                      <a:lnTo>
                        <a:pt x="323" y="101"/>
                      </a:lnTo>
                      <a:lnTo>
                        <a:pt x="322" y="101"/>
                      </a:lnTo>
                      <a:lnTo>
                        <a:pt x="320" y="101"/>
                      </a:lnTo>
                      <a:lnTo>
                        <a:pt x="320" y="103"/>
                      </a:lnTo>
                      <a:lnTo>
                        <a:pt x="319" y="103"/>
                      </a:lnTo>
                      <a:lnTo>
                        <a:pt x="317" y="103"/>
                      </a:lnTo>
                      <a:lnTo>
                        <a:pt x="316" y="103"/>
                      </a:lnTo>
                      <a:lnTo>
                        <a:pt x="314" y="103"/>
                      </a:lnTo>
                      <a:lnTo>
                        <a:pt x="312" y="104"/>
                      </a:lnTo>
                      <a:lnTo>
                        <a:pt x="311" y="104"/>
                      </a:lnTo>
                      <a:lnTo>
                        <a:pt x="309" y="104"/>
                      </a:lnTo>
                      <a:lnTo>
                        <a:pt x="308" y="104"/>
                      </a:lnTo>
                      <a:lnTo>
                        <a:pt x="306" y="104"/>
                      </a:lnTo>
                      <a:lnTo>
                        <a:pt x="306" y="106"/>
                      </a:lnTo>
                      <a:lnTo>
                        <a:pt x="305" y="106"/>
                      </a:lnTo>
                      <a:lnTo>
                        <a:pt x="303" y="106"/>
                      </a:lnTo>
                      <a:lnTo>
                        <a:pt x="302" y="106"/>
                      </a:lnTo>
                      <a:lnTo>
                        <a:pt x="300" y="106"/>
                      </a:lnTo>
                      <a:lnTo>
                        <a:pt x="298" y="108"/>
                      </a:lnTo>
                      <a:lnTo>
                        <a:pt x="300" y="108"/>
                      </a:lnTo>
                      <a:lnTo>
                        <a:pt x="300" y="109"/>
                      </a:lnTo>
                      <a:lnTo>
                        <a:pt x="302" y="109"/>
                      </a:lnTo>
                      <a:lnTo>
                        <a:pt x="303" y="111"/>
                      </a:lnTo>
                      <a:lnTo>
                        <a:pt x="305" y="113"/>
                      </a:lnTo>
                      <a:lnTo>
                        <a:pt x="306" y="113"/>
                      </a:lnTo>
                      <a:lnTo>
                        <a:pt x="306" y="114"/>
                      </a:lnTo>
                      <a:lnTo>
                        <a:pt x="308" y="114"/>
                      </a:lnTo>
                      <a:lnTo>
                        <a:pt x="308" y="116"/>
                      </a:lnTo>
                      <a:lnTo>
                        <a:pt x="309" y="117"/>
                      </a:lnTo>
                      <a:lnTo>
                        <a:pt x="311" y="117"/>
                      </a:lnTo>
                      <a:lnTo>
                        <a:pt x="311" y="119"/>
                      </a:lnTo>
                      <a:lnTo>
                        <a:pt x="312" y="119"/>
                      </a:lnTo>
                      <a:lnTo>
                        <a:pt x="312" y="121"/>
                      </a:lnTo>
                      <a:lnTo>
                        <a:pt x="314" y="121"/>
                      </a:lnTo>
                      <a:lnTo>
                        <a:pt x="314" y="122"/>
                      </a:lnTo>
                      <a:lnTo>
                        <a:pt x="316" y="122"/>
                      </a:lnTo>
                      <a:lnTo>
                        <a:pt x="316" y="124"/>
                      </a:lnTo>
                      <a:lnTo>
                        <a:pt x="317" y="124"/>
                      </a:lnTo>
                      <a:lnTo>
                        <a:pt x="319" y="124"/>
                      </a:lnTo>
                      <a:lnTo>
                        <a:pt x="319" y="126"/>
                      </a:lnTo>
                      <a:lnTo>
                        <a:pt x="320" y="126"/>
                      </a:lnTo>
                      <a:lnTo>
                        <a:pt x="322" y="126"/>
                      </a:lnTo>
                      <a:lnTo>
                        <a:pt x="323" y="126"/>
                      </a:lnTo>
                      <a:lnTo>
                        <a:pt x="323" y="127"/>
                      </a:lnTo>
                      <a:lnTo>
                        <a:pt x="325" y="127"/>
                      </a:lnTo>
                      <a:lnTo>
                        <a:pt x="327" y="127"/>
                      </a:lnTo>
                      <a:lnTo>
                        <a:pt x="327" y="129"/>
                      </a:lnTo>
                      <a:lnTo>
                        <a:pt x="327" y="130"/>
                      </a:lnTo>
                      <a:lnTo>
                        <a:pt x="327" y="132"/>
                      </a:lnTo>
                      <a:lnTo>
                        <a:pt x="327" y="134"/>
                      </a:lnTo>
                      <a:lnTo>
                        <a:pt x="327" y="135"/>
                      </a:lnTo>
                      <a:lnTo>
                        <a:pt x="325" y="137"/>
                      </a:lnTo>
                      <a:lnTo>
                        <a:pt x="323" y="137"/>
                      </a:lnTo>
                      <a:lnTo>
                        <a:pt x="322" y="137"/>
                      </a:lnTo>
                      <a:lnTo>
                        <a:pt x="322" y="139"/>
                      </a:lnTo>
                      <a:lnTo>
                        <a:pt x="320" y="139"/>
                      </a:lnTo>
                      <a:lnTo>
                        <a:pt x="319" y="139"/>
                      </a:lnTo>
                      <a:lnTo>
                        <a:pt x="317" y="139"/>
                      </a:lnTo>
                      <a:lnTo>
                        <a:pt x="316" y="139"/>
                      </a:lnTo>
                      <a:lnTo>
                        <a:pt x="316" y="140"/>
                      </a:lnTo>
                      <a:lnTo>
                        <a:pt x="314" y="140"/>
                      </a:lnTo>
                      <a:lnTo>
                        <a:pt x="312" y="140"/>
                      </a:lnTo>
                      <a:lnTo>
                        <a:pt x="311" y="140"/>
                      </a:lnTo>
                      <a:lnTo>
                        <a:pt x="309" y="140"/>
                      </a:lnTo>
                      <a:lnTo>
                        <a:pt x="308" y="140"/>
                      </a:lnTo>
                      <a:lnTo>
                        <a:pt x="306" y="142"/>
                      </a:lnTo>
                      <a:lnTo>
                        <a:pt x="305" y="142"/>
                      </a:lnTo>
                      <a:lnTo>
                        <a:pt x="303" y="142"/>
                      </a:lnTo>
                      <a:lnTo>
                        <a:pt x="302" y="142"/>
                      </a:lnTo>
                      <a:lnTo>
                        <a:pt x="298" y="144"/>
                      </a:lnTo>
                      <a:lnTo>
                        <a:pt x="298" y="145"/>
                      </a:lnTo>
                      <a:lnTo>
                        <a:pt x="297" y="145"/>
                      </a:lnTo>
                      <a:lnTo>
                        <a:pt x="297" y="147"/>
                      </a:lnTo>
                      <a:lnTo>
                        <a:pt x="298" y="147"/>
                      </a:lnTo>
                      <a:lnTo>
                        <a:pt x="298" y="148"/>
                      </a:lnTo>
                      <a:lnTo>
                        <a:pt x="300" y="148"/>
                      </a:lnTo>
                      <a:lnTo>
                        <a:pt x="302" y="150"/>
                      </a:lnTo>
                      <a:lnTo>
                        <a:pt x="303" y="152"/>
                      </a:lnTo>
                      <a:lnTo>
                        <a:pt x="305" y="153"/>
                      </a:lnTo>
                      <a:lnTo>
                        <a:pt x="306" y="153"/>
                      </a:lnTo>
                      <a:lnTo>
                        <a:pt x="306" y="155"/>
                      </a:lnTo>
                      <a:lnTo>
                        <a:pt x="308" y="155"/>
                      </a:lnTo>
                      <a:lnTo>
                        <a:pt x="308" y="157"/>
                      </a:lnTo>
                      <a:lnTo>
                        <a:pt x="309" y="157"/>
                      </a:lnTo>
                      <a:lnTo>
                        <a:pt x="311" y="158"/>
                      </a:lnTo>
                      <a:lnTo>
                        <a:pt x="312" y="160"/>
                      </a:lnTo>
                      <a:lnTo>
                        <a:pt x="314" y="161"/>
                      </a:lnTo>
                      <a:lnTo>
                        <a:pt x="316" y="161"/>
                      </a:lnTo>
                      <a:lnTo>
                        <a:pt x="316" y="163"/>
                      </a:lnTo>
                      <a:lnTo>
                        <a:pt x="317" y="163"/>
                      </a:lnTo>
                      <a:lnTo>
                        <a:pt x="317" y="165"/>
                      </a:lnTo>
                      <a:lnTo>
                        <a:pt x="319" y="165"/>
                      </a:lnTo>
                      <a:lnTo>
                        <a:pt x="320" y="166"/>
                      </a:lnTo>
                      <a:lnTo>
                        <a:pt x="320" y="168"/>
                      </a:lnTo>
                      <a:lnTo>
                        <a:pt x="320" y="170"/>
                      </a:lnTo>
                      <a:lnTo>
                        <a:pt x="320" y="171"/>
                      </a:lnTo>
                      <a:lnTo>
                        <a:pt x="320" y="173"/>
                      </a:lnTo>
                      <a:lnTo>
                        <a:pt x="319" y="175"/>
                      </a:lnTo>
                      <a:lnTo>
                        <a:pt x="317" y="175"/>
                      </a:lnTo>
                      <a:lnTo>
                        <a:pt x="316" y="176"/>
                      </a:lnTo>
                      <a:lnTo>
                        <a:pt x="314" y="176"/>
                      </a:lnTo>
                      <a:lnTo>
                        <a:pt x="314" y="178"/>
                      </a:lnTo>
                      <a:lnTo>
                        <a:pt x="312" y="178"/>
                      </a:lnTo>
                      <a:lnTo>
                        <a:pt x="311" y="178"/>
                      </a:lnTo>
                      <a:lnTo>
                        <a:pt x="309" y="179"/>
                      </a:lnTo>
                      <a:lnTo>
                        <a:pt x="308" y="179"/>
                      </a:lnTo>
                      <a:lnTo>
                        <a:pt x="308" y="181"/>
                      </a:lnTo>
                      <a:lnTo>
                        <a:pt x="306" y="181"/>
                      </a:lnTo>
                      <a:lnTo>
                        <a:pt x="305" y="181"/>
                      </a:lnTo>
                      <a:lnTo>
                        <a:pt x="303" y="183"/>
                      </a:lnTo>
                      <a:lnTo>
                        <a:pt x="302" y="183"/>
                      </a:lnTo>
                      <a:lnTo>
                        <a:pt x="302" y="184"/>
                      </a:lnTo>
                      <a:lnTo>
                        <a:pt x="300" y="184"/>
                      </a:lnTo>
                      <a:lnTo>
                        <a:pt x="298" y="184"/>
                      </a:lnTo>
                      <a:lnTo>
                        <a:pt x="300" y="184"/>
                      </a:lnTo>
                      <a:lnTo>
                        <a:pt x="300" y="186"/>
                      </a:lnTo>
                      <a:lnTo>
                        <a:pt x="302" y="186"/>
                      </a:lnTo>
                      <a:lnTo>
                        <a:pt x="302" y="188"/>
                      </a:lnTo>
                      <a:lnTo>
                        <a:pt x="303" y="188"/>
                      </a:lnTo>
                      <a:lnTo>
                        <a:pt x="305" y="189"/>
                      </a:lnTo>
                      <a:lnTo>
                        <a:pt x="306" y="189"/>
                      </a:lnTo>
                      <a:lnTo>
                        <a:pt x="306" y="191"/>
                      </a:lnTo>
                      <a:lnTo>
                        <a:pt x="308" y="191"/>
                      </a:lnTo>
                      <a:lnTo>
                        <a:pt x="309" y="191"/>
                      </a:lnTo>
                      <a:lnTo>
                        <a:pt x="309" y="192"/>
                      </a:lnTo>
                      <a:lnTo>
                        <a:pt x="311" y="192"/>
                      </a:lnTo>
                      <a:lnTo>
                        <a:pt x="311" y="194"/>
                      </a:lnTo>
                      <a:lnTo>
                        <a:pt x="312" y="194"/>
                      </a:lnTo>
                      <a:lnTo>
                        <a:pt x="314" y="196"/>
                      </a:lnTo>
                      <a:lnTo>
                        <a:pt x="316" y="196"/>
                      </a:lnTo>
                      <a:lnTo>
                        <a:pt x="316" y="197"/>
                      </a:lnTo>
                      <a:lnTo>
                        <a:pt x="317" y="197"/>
                      </a:lnTo>
                      <a:lnTo>
                        <a:pt x="319" y="199"/>
                      </a:lnTo>
                      <a:lnTo>
                        <a:pt x="319" y="201"/>
                      </a:lnTo>
                      <a:lnTo>
                        <a:pt x="319" y="202"/>
                      </a:lnTo>
                      <a:lnTo>
                        <a:pt x="319" y="204"/>
                      </a:lnTo>
                      <a:lnTo>
                        <a:pt x="319" y="205"/>
                      </a:lnTo>
                      <a:lnTo>
                        <a:pt x="320" y="205"/>
                      </a:lnTo>
                      <a:lnTo>
                        <a:pt x="319" y="205"/>
                      </a:lnTo>
                      <a:lnTo>
                        <a:pt x="319" y="207"/>
                      </a:lnTo>
                      <a:lnTo>
                        <a:pt x="317" y="207"/>
                      </a:lnTo>
                      <a:lnTo>
                        <a:pt x="316" y="209"/>
                      </a:lnTo>
                      <a:lnTo>
                        <a:pt x="314" y="209"/>
                      </a:lnTo>
                      <a:lnTo>
                        <a:pt x="312" y="210"/>
                      </a:lnTo>
                      <a:lnTo>
                        <a:pt x="311" y="210"/>
                      </a:lnTo>
                      <a:lnTo>
                        <a:pt x="311" y="212"/>
                      </a:lnTo>
                      <a:lnTo>
                        <a:pt x="309" y="212"/>
                      </a:lnTo>
                      <a:lnTo>
                        <a:pt x="308" y="214"/>
                      </a:lnTo>
                      <a:lnTo>
                        <a:pt x="306" y="215"/>
                      </a:lnTo>
                      <a:lnTo>
                        <a:pt x="305" y="215"/>
                      </a:lnTo>
                      <a:lnTo>
                        <a:pt x="305" y="217"/>
                      </a:lnTo>
                      <a:lnTo>
                        <a:pt x="303" y="217"/>
                      </a:lnTo>
                      <a:lnTo>
                        <a:pt x="302" y="219"/>
                      </a:lnTo>
                      <a:lnTo>
                        <a:pt x="300" y="219"/>
                      </a:lnTo>
                      <a:lnTo>
                        <a:pt x="300" y="220"/>
                      </a:lnTo>
                      <a:lnTo>
                        <a:pt x="298" y="220"/>
                      </a:lnTo>
                      <a:lnTo>
                        <a:pt x="297" y="222"/>
                      </a:lnTo>
                      <a:lnTo>
                        <a:pt x="295" y="222"/>
                      </a:lnTo>
                      <a:lnTo>
                        <a:pt x="297" y="222"/>
                      </a:lnTo>
                      <a:lnTo>
                        <a:pt x="297" y="223"/>
                      </a:lnTo>
                      <a:lnTo>
                        <a:pt x="298" y="223"/>
                      </a:lnTo>
                      <a:lnTo>
                        <a:pt x="300" y="225"/>
                      </a:lnTo>
                      <a:lnTo>
                        <a:pt x="302" y="225"/>
                      </a:lnTo>
                      <a:lnTo>
                        <a:pt x="303" y="227"/>
                      </a:lnTo>
                      <a:lnTo>
                        <a:pt x="305" y="228"/>
                      </a:lnTo>
                      <a:lnTo>
                        <a:pt x="306" y="228"/>
                      </a:lnTo>
                      <a:lnTo>
                        <a:pt x="308" y="230"/>
                      </a:lnTo>
                      <a:lnTo>
                        <a:pt x="309" y="230"/>
                      </a:lnTo>
                      <a:lnTo>
                        <a:pt x="309" y="232"/>
                      </a:lnTo>
                      <a:lnTo>
                        <a:pt x="311" y="232"/>
                      </a:lnTo>
                      <a:lnTo>
                        <a:pt x="312" y="233"/>
                      </a:lnTo>
                      <a:lnTo>
                        <a:pt x="314" y="233"/>
                      </a:lnTo>
                      <a:lnTo>
                        <a:pt x="316" y="235"/>
                      </a:lnTo>
                      <a:lnTo>
                        <a:pt x="317" y="235"/>
                      </a:lnTo>
                      <a:lnTo>
                        <a:pt x="319" y="236"/>
                      </a:lnTo>
                      <a:lnTo>
                        <a:pt x="320" y="236"/>
                      </a:lnTo>
                      <a:lnTo>
                        <a:pt x="320" y="238"/>
                      </a:lnTo>
                      <a:lnTo>
                        <a:pt x="322" y="238"/>
                      </a:lnTo>
                      <a:lnTo>
                        <a:pt x="322" y="240"/>
                      </a:lnTo>
                      <a:lnTo>
                        <a:pt x="323" y="240"/>
                      </a:lnTo>
                      <a:lnTo>
                        <a:pt x="325" y="240"/>
                      </a:lnTo>
                      <a:lnTo>
                        <a:pt x="325" y="241"/>
                      </a:lnTo>
                      <a:lnTo>
                        <a:pt x="325" y="243"/>
                      </a:lnTo>
                      <a:lnTo>
                        <a:pt x="325" y="245"/>
                      </a:lnTo>
                      <a:lnTo>
                        <a:pt x="325" y="246"/>
                      </a:lnTo>
                      <a:lnTo>
                        <a:pt x="325" y="248"/>
                      </a:lnTo>
                      <a:lnTo>
                        <a:pt x="323" y="249"/>
                      </a:lnTo>
                      <a:lnTo>
                        <a:pt x="322" y="249"/>
                      </a:lnTo>
                      <a:lnTo>
                        <a:pt x="320" y="249"/>
                      </a:lnTo>
                      <a:lnTo>
                        <a:pt x="319" y="249"/>
                      </a:lnTo>
                      <a:lnTo>
                        <a:pt x="317" y="249"/>
                      </a:lnTo>
                      <a:lnTo>
                        <a:pt x="317" y="251"/>
                      </a:lnTo>
                      <a:lnTo>
                        <a:pt x="316" y="251"/>
                      </a:lnTo>
                      <a:lnTo>
                        <a:pt x="314" y="251"/>
                      </a:lnTo>
                      <a:lnTo>
                        <a:pt x="312" y="251"/>
                      </a:lnTo>
                      <a:lnTo>
                        <a:pt x="311" y="253"/>
                      </a:lnTo>
                      <a:lnTo>
                        <a:pt x="309" y="253"/>
                      </a:lnTo>
                      <a:lnTo>
                        <a:pt x="308" y="253"/>
                      </a:lnTo>
                      <a:lnTo>
                        <a:pt x="306" y="253"/>
                      </a:lnTo>
                      <a:lnTo>
                        <a:pt x="305" y="254"/>
                      </a:lnTo>
                      <a:lnTo>
                        <a:pt x="303" y="254"/>
                      </a:lnTo>
                      <a:lnTo>
                        <a:pt x="305" y="256"/>
                      </a:lnTo>
                      <a:lnTo>
                        <a:pt x="305" y="258"/>
                      </a:lnTo>
                      <a:lnTo>
                        <a:pt x="306" y="258"/>
                      </a:lnTo>
                      <a:lnTo>
                        <a:pt x="308" y="259"/>
                      </a:lnTo>
                      <a:lnTo>
                        <a:pt x="309" y="259"/>
                      </a:lnTo>
                      <a:lnTo>
                        <a:pt x="309" y="261"/>
                      </a:lnTo>
                      <a:lnTo>
                        <a:pt x="311" y="261"/>
                      </a:lnTo>
                      <a:lnTo>
                        <a:pt x="311" y="263"/>
                      </a:lnTo>
                      <a:lnTo>
                        <a:pt x="312" y="263"/>
                      </a:lnTo>
                      <a:lnTo>
                        <a:pt x="312" y="264"/>
                      </a:lnTo>
                      <a:lnTo>
                        <a:pt x="314" y="264"/>
                      </a:lnTo>
                      <a:lnTo>
                        <a:pt x="314" y="266"/>
                      </a:lnTo>
                      <a:lnTo>
                        <a:pt x="316" y="266"/>
                      </a:lnTo>
                      <a:lnTo>
                        <a:pt x="316" y="267"/>
                      </a:lnTo>
                      <a:lnTo>
                        <a:pt x="317" y="267"/>
                      </a:lnTo>
                      <a:lnTo>
                        <a:pt x="317" y="269"/>
                      </a:lnTo>
                      <a:lnTo>
                        <a:pt x="319" y="269"/>
                      </a:lnTo>
                      <a:lnTo>
                        <a:pt x="320" y="269"/>
                      </a:lnTo>
                      <a:lnTo>
                        <a:pt x="322" y="269"/>
                      </a:lnTo>
                      <a:lnTo>
                        <a:pt x="323" y="269"/>
                      </a:lnTo>
                      <a:lnTo>
                        <a:pt x="323" y="271"/>
                      </a:lnTo>
                      <a:lnTo>
                        <a:pt x="322" y="271"/>
                      </a:lnTo>
                      <a:lnTo>
                        <a:pt x="322" y="272"/>
                      </a:lnTo>
                      <a:lnTo>
                        <a:pt x="322" y="274"/>
                      </a:lnTo>
                      <a:lnTo>
                        <a:pt x="322" y="276"/>
                      </a:lnTo>
                      <a:lnTo>
                        <a:pt x="320" y="276"/>
                      </a:lnTo>
                      <a:lnTo>
                        <a:pt x="320" y="277"/>
                      </a:lnTo>
                      <a:lnTo>
                        <a:pt x="320" y="279"/>
                      </a:lnTo>
                      <a:lnTo>
                        <a:pt x="320" y="280"/>
                      </a:lnTo>
                      <a:lnTo>
                        <a:pt x="319" y="280"/>
                      </a:lnTo>
                      <a:lnTo>
                        <a:pt x="319" y="282"/>
                      </a:lnTo>
                      <a:lnTo>
                        <a:pt x="317" y="282"/>
                      </a:lnTo>
                      <a:lnTo>
                        <a:pt x="316" y="282"/>
                      </a:lnTo>
                      <a:lnTo>
                        <a:pt x="314" y="284"/>
                      </a:lnTo>
                      <a:lnTo>
                        <a:pt x="312" y="284"/>
                      </a:lnTo>
                      <a:lnTo>
                        <a:pt x="311" y="284"/>
                      </a:lnTo>
                      <a:lnTo>
                        <a:pt x="311" y="285"/>
                      </a:lnTo>
                      <a:lnTo>
                        <a:pt x="309" y="285"/>
                      </a:lnTo>
                      <a:lnTo>
                        <a:pt x="308" y="285"/>
                      </a:lnTo>
                      <a:lnTo>
                        <a:pt x="306" y="287"/>
                      </a:lnTo>
                      <a:lnTo>
                        <a:pt x="305" y="287"/>
                      </a:lnTo>
                      <a:lnTo>
                        <a:pt x="303" y="289"/>
                      </a:lnTo>
                      <a:lnTo>
                        <a:pt x="302" y="289"/>
                      </a:lnTo>
                      <a:lnTo>
                        <a:pt x="300" y="289"/>
                      </a:lnTo>
                      <a:lnTo>
                        <a:pt x="300" y="290"/>
                      </a:lnTo>
                      <a:lnTo>
                        <a:pt x="298" y="290"/>
                      </a:lnTo>
                      <a:lnTo>
                        <a:pt x="300" y="290"/>
                      </a:lnTo>
                      <a:lnTo>
                        <a:pt x="300" y="292"/>
                      </a:lnTo>
                      <a:lnTo>
                        <a:pt x="302" y="292"/>
                      </a:lnTo>
                      <a:lnTo>
                        <a:pt x="302" y="293"/>
                      </a:lnTo>
                      <a:lnTo>
                        <a:pt x="303" y="293"/>
                      </a:lnTo>
                      <a:lnTo>
                        <a:pt x="305" y="295"/>
                      </a:lnTo>
                      <a:lnTo>
                        <a:pt x="306" y="295"/>
                      </a:lnTo>
                      <a:lnTo>
                        <a:pt x="306" y="297"/>
                      </a:lnTo>
                      <a:lnTo>
                        <a:pt x="308" y="297"/>
                      </a:lnTo>
                      <a:lnTo>
                        <a:pt x="308" y="298"/>
                      </a:lnTo>
                      <a:lnTo>
                        <a:pt x="309" y="298"/>
                      </a:lnTo>
                      <a:lnTo>
                        <a:pt x="311" y="298"/>
                      </a:lnTo>
                      <a:lnTo>
                        <a:pt x="311" y="300"/>
                      </a:lnTo>
                      <a:lnTo>
                        <a:pt x="312" y="300"/>
                      </a:lnTo>
                      <a:lnTo>
                        <a:pt x="312" y="302"/>
                      </a:lnTo>
                      <a:lnTo>
                        <a:pt x="314" y="302"/>
                      </a:lnTo>
                      <a:lnTo>
                        <a:pt x="316" y="303"/>
                      </a:lnTo>
                      <a:lnTo>
                        <a:pt x="317" y="303"/>
                      </a:lnTo>
                      <a:lnTo>
                        <a:pt x="319" y="305"/>
                      </a:lnTo>
                      <a:lnTo>
                        <a:pt x="320" y="307"/>
                      </a:lnTo>
                      <a:lnTo>
                        <a:pt x="322" y="308"/>
                      </a:lnTo>
                      <a:lnTo>
                        <a:pt x="323" y="310"/>
                      </a:lnTo>
                      <a:lnTo>
                        <a:pt x="322" y="310"/>
                      </a:lnTo>
                      <a:lnTo>
                        <a:pt x="322" y="311"/>
                      </a:lnTo>
                      <a:lnTo>
                        <a:pt x="320" y="311"/>
                      </a:lnTo>
                      <a:lnTo>
                        <a:pt x="320" y="313"/>
                      </a:lnTo>
                      <a:lnTo>
                        <a:pt x="319" y="313"/>
                      </a:lnTo>
                      <a:lnTo>
                        <a:pt x="319" y="315"/>
                      </a:lnTo>
                      <a:lnTo>
                        <a:pt x="317" y="315"/>
                      </a:lnTo>
                      <a:lnTo>
                        <a:pt x="317" y="316"/>
                      </a:lnTo>
                      <a:lnTo>
                        <a:pt x="316" y="316"/>
                      </a:lnTo>
                      <a:lnTo>
                        <a:pt x="316" y="318"/>
                      </a:lnTo>
                      <a:lnTo>
                        <a:pt x="314" y="318"/>
                      </a:lnTo>
                      <a:lnTo>
                        <a:pt x="314" y="320"/>
                      </a:lnTo>
                      <a:lnTo>
                        <a:pt x="312" y="320"/>
                      </a:lnTo>
                      <a:lnTo>
                        <a:pt x="311" y="320"/>
                      </a:lnTo>
                      <a:lnTo>
                        <a:pt x="311" y="321"/>
                      </a:lnTo>
                      <a:lnTo>
                        <a:pt x="309" y="321"/>
                      </a:lnTo>
                      <a:lnTo>
                        <a:pt x="308" y="321"/>
                      </a:lnTo>
                      <a:lnTo>
                        <a:pt x="306" y="323"/>
                      </a:lnTo>
                      <a:lnTo>
                        <a:pt x="305" y="323"/>
                      </a:lnTo>
                      <a:lnTo>
                        <a:pt x="303" y="323"/>
                      </a:lnTo>
                      <a:lnTo>
                        <a:pt x="302" y="324"/>
                      </a:lnTo>
                      <a:lnTo>
                        <a:pt x="300" y="324"/>
                      </a:lnTo>
                      <a:lnTo>
                        <a:pt x="298" y="324"/>
                      </a:lnTo>
                      <a:lnTo>
                        <a:pt x="297" y="326"/>
                      </a:lnTo>
                      <a:lnTo>
                        <a:pt x="295" y="326"/>
                      </a:lnTo>
                      <a:lnTo>
                        <a:pt x="294" y="326"/>
                      </a:lnTo>
                      <a:lnTo>
                        <a:pt x="292" y="326"/>
                      </a:lnTo>
                      <a:lnTo>
                        <a:pt x="292" y="328"/>
                      </a:lnTo>
                      <a:lnTo>
                        <a:pt x="291" y="328"/>
                      </a:lnTo>
                      <a:lnTo>
                        <a:pt x="289" y="328"/>
                      </a:lnTo>
                      <a:lnTo>
                        <a:pt x="289" y="329"/>
                      </a:lnTo>
                      <a:lnTo>
                        <a:pt x="289" y="331"/>
                      </a:lnTo>
                      <a:lnTo>
                        <a:pt x="289" y="333"/>
                      </a:lnTo>
                      <a:lnTo>
                        <a:pt x="289" y="334"/>
                      </a:lnTo>
                      <a:lnTo>
                        <a:pt x="287" y="336"/>
                      </a:lnTo>
                      <a:lnTo>
                        <a:pt x="287" y="338"/>
                      </a:lnTo>
                      <a:lnTo>
                        <a:pt x="287" y="339"/>
                      </a:lnTo>
                      <a:lnTo>
                        <a:pt x="287" y="341"/>
                      </a:lnTo>
                      <a:lnTo>
                        <a:pt x="287" y="342"/>
                      </a:lnTo>
                      <a:lnTo>
                        <a:pt x="286" y="344"/>
                      </a:lnTo>
                      <a:lnTo>
                        <a:pt x="286" y="346"/>
                      </a:lnTo>
                      <a:lnTo>
                        <a:pt x="286" y="347"/>
                      </a:lnTo>
                      <a:lnTo>
                        <a:pt x="286" y="349"/>
                      </a:lnTo>
                      <a:lnTo>
                        <a:pt x="286" y="351"/>
                      </a:lnTo>
                      <a:lnTo>
                        <a:pt x="284" y="352"/>
                      </a:lnTo>
                      <a:lnTo>
                        <a:pt x="284" y="354"/>
                      </a:lnTo>
                      <a:lnTo>
                        <a:pt x="284" y="355"/>
                      </a:lnTo>
                      <a:lnTo>
                        <a:pt x="284" y="357"/>
                      </a:lnTo>
                      <a:lnTo>
                        <a:pt x="284" y="359"/>
                      </a:lnTo>
                      <a:lnTo>
                        <a:pt x="283" y="360"/>
                      </a:lnTo>
                      <a:lnTo>
                        <a:pt x="283" y="362"/>
                      </a:lnTo>
                      <a:lnTo>
                        <a:pt x="283" y="364"/>
                      </a:lnTo>
                      <a:lnTo>
                        <a:pt x="283" y="365"/>
                      </a:lnTo>
                      <a:lnTo>
                        <a:pt x="283" y="367"/>
                      </a:lnTo>
                      <a:lnTo>
                        <a:pt x="283" y="368"/>
                      </a:lnTo>
                      <a:lnTo>
                        <a:pt x="281" y="370"/>
                      </a:lnTo>
                      <a:lnTo>
                        <a:pt x="281" y="372"/>
                      </a:lnTo>
                      <a:lnTo>
                        <a:pt x="280" y="372"/>
                      </a:lnTo>
                      <a:lnTo>
                        <a:pt x="278" y="372"/>
                      </a:lnTo>
                      <a:lnTo>
                        <a:pt x="276" y="372"/>
                      </a:lnTo>
                      <a:lnTo>
                        <a:pt x="275" y="372"/>
                      </a:lnTo>
                      <a:lnTo>
                        <a:pt x="273" y="372"/>
                      </a:lnTo>
                      <a:lnTo>
                        <a:pt x="272" y="370"/>
                      </a:lnTo>
                      <a:lnTo>
                        <a:pt x="272" y="368"/>
                      </a:lnTo>
                      <a:lnTo>
                        <a:pt x="270" y="368"/>
                      </a:lnTo>
                      <a:lnTo>
                        <a:pt x="270" y="367"/>
                      </a:lnTo>
                      <a:lnTo>
                        <a:pt x="269" y="365"/>
                      </a:lnTo>
                      <a:lnTo>
                        <a:pt x="269" y="364"/>
                      </a:lnTo>
                      <a:lnTo>
                        <a:pt x="267" y="364"/>
                      </a:lnTo>
                      <a:lnTo>
                        <a:pt x="267" y="362"/>
                      </a:lnTo>
                      <a:lnTo>
                        <a:pt x="266" y="362"/>
                      </a:lnTo>
                      <a:lnTo>
                        <a:pt x="266" y="360"/>
                      </a:lnTo>
                      <a:lnTo>
                        <a:pt x="266" y="359"/>
                      </a:lnTo>
                      <a:lnTo>
                        <a:pt x="264" y="359"/>
                      </a:lnTo>
                      <a:lnTo>
                        <a:pt x="264" y="357"/>
                      </a:lnTo>
                      <a:lnTo>
                        <a:pt x="262" y="355"/>
                      </a:lnTo>
                      <a:lnTo>
                        <a:pt x="262" y="354"/>
                      </a:lnTo>
                      <a:lnTo>
                        <a:pt x="261" y="352"/>
                      </a:lnTo>
                      <a:lnTo>
                        <a:pt x="261" y="351"/>
                      </a:lnTo>
                      <a:lnTo>
                        <a:pt x="259" y="349"/>
                      </a:lnTo>
                      <a:lnTo>
                        <a:pt x="258" y="347"/>
                      </a:lnTo>
                      <a:lnTo>
                        <a:pt x="258" y="346"/>
                      </a:lnTo>
                      <a:lnTo>
                        <a:pt x="256" y="344"/>
                      </a:lnTo>
                      <a:lnTo>
                        <a:pt x="256" y="341"/>
                      </a:lnTo>
                      <a:lnTo>
                        <a:pt x="255" y="339"/>
                      </a:lnTo>
                      <a:lnTo>
                        <a:pt x="253" y="338"/>
                      </a:lnTo>
                      <a:lnTo>
                        <a:pt x="253" y="339"/>
                      </a:lnTo>
                      <a:lnTo>
                        <a:pt x="251" y="339"/>
                      </a:lnTo>
                      <a:lnTo>
                        <a:pt x="251" y="341"/>
                      </a:lnTo>
                      <a:lnTo>
                        <a:pt x="250" y="342"/>
                      </a:lnTo>
                      <a:lnTo>
                        <a:pt x="248" y="344"/>
                      </a:lnTo>
                      <a:lnTo>
                        <a:pt x="247" y="346"/>
                      </a:lnTo>
                      <a:lnTo>
                        <a:pt x="247" y="347"/>
                      </a:lnTo>
                      <a:lnTo>
                        <a:pt x="245" y="347"/>
                      </a:lnTo>
                      <a:lnTo>
                        <a:pt x="245" y="349"/>
                      </a:lnTo>
                      <a:lnTo>
                        <a:pt x="244" y="351"/>
                      </a:lnTo>
                      <a:lnTo>
                        <a:pt x="244" y="352"/>
                      </a:lnTo>
                      <a:lnTo>
                        <a:pt x="242" y="352"/>
                      </a:lnTo>
                      <a:lnTo>
                        <a:pt x="242" y="354"/>
                      </a:lnTo>
                      <a:lnTo>
                        <a:pt x="241" y="355"/>
                      </a:lnTo>
                      <a:lnTo>
                        <a:pt x="239" y="357"/>
                      </a:lnTo>
                      <a:lnTo>
                        <a:pt x="239" y="359"/>
                      </a:lnTo>
                      <a:lnTo>
                        <a:pt x="237" y="359"/>
                      </a:lnTo>
                      <a:lnTo>
                        <a:pt x="237" y="360"/>
                      </a:lnTo>
                      <a:lnTo>
                        <a:pt x="236" y="362"/>
                      </a:lnTo>
                      <a:lnTo>
                        <a:pt x="236" y="364"/>
                      </a:lnTo>
                      <a:lnTo>
                        <a:pt x="234" y="365"/>
                      </a:lnTo>
                      <a:lnTo>
                        <a:pt x="234" y="367"/>
                      </a:lnTo>
                      <a:lnTo>
                        <a:pt x="233" y="368"/>
                      </a:lnTo>
                      <a:lnTo>
                        <a:pt x="231" y="370"/>
                      </a:lnTo>
                      <a:lnTo>
                        <a:pt x="230" y="372"/>
                      </a:lnTo>
                      <a:lnTo>
                        <a:pt x="228" y="372"/>
                      </a:lnTo>
                      <a:lnTo>
                        <a:pt x="226" y="372"/>
                      </a:lnTo>
                      <a:lnTo>
                        <a:pt x="225" y="372"/>
                      </a:lnTo>
                      <a:close/>
                    </a:path>
                  </a:pathLst>
                </a:custGeom>
                <a:solidFill>
                  <a:srgbClr val="00000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107763" dir="2700000" algn="ctr" rotWithShape="0">
                          <a:srgbClr val="808080"/>
                        </a:outerShdw>
                      </a:effectLst>
                    </a14:hiddenEffects>
                  </a:ext>
                </a:extLst>
              </p:spPr>
              <p:txBody>
                <a:bodyPr/>
                <a:lstStyle/>
                <a:p>
                  <a:endParaRPr lang="en-ID"/>
                </a:p>
              </p:txBody>
            </p:sp>
            <p:sp>
              <p:nvSpPr>
                <p:cNvPr id="197" name="Freeform 38">
                  <a:extLst>
                    <a:ext uri="{FF2B5EF4-FFF2-40B4-BE49-F238E27FC236}">
                      <a16:creationId xmlns:a16="http://schemas.microsoft.com/office/drawing/2014/main" id="{A38565DD-9FCD-4086-A0D4-9CE7B9030018}"/>
                    </a:ext>
                  </a:extLst>
                </p:cNvPr>
                <p:cNvSpPr>
                  <a:spLocks noEditPoints="1"/>
                </p:cNvSpPr>
                <p:nvPr/>
              </p:nvSpPr>
              <p:spPr bwMode="auto">
                <a:xfrm>
                  <a:off x="4254" y="1673"/>
                  <a:ext cx="119" cy="125"/>
                </a:xfrm>
                <a:custGeom>
                  <a:avLst/>
                  <a:gdLst>
                    <a:gd name="T0" fmla="*/ 89 w 225"/>
                    <a:gd name="T1" fmla="*/ 261 h 266"/>
                    <a:gd name="T2" fmla="*/ 67 w 225"/>
                    <a:gd name="T3" fmla="*/ 261 h 266"/>
                    <a:gd name="T4" fmla="*/ 45 w 225"/>
                    <a:gd name="T5" fmla="*/ 261 h 266"/>
                    <a:gd name="T6" fmla="*/ 23 w 225"/>
                    <a:gd name="T7" fmla="*/ 261 h 266"/>
                    <a:gd name="T8" fmla="*/ 8 w 225"/>
                    <a:gd name="T9" fmla="*/ 258 h 266"/>
                    <a:gd name="T10" fmla="*/ 3 w 225"/>
                    <a:gd name="T11" fmla="*/ 250 h 266"/>
                    <a:gd name="T12" fmla="*/ 2 w 225"/>
                    <a:gd name="T13" fmla="*/ 220 h 266"/>
                    <a:gd name="T14" fmla="*/ 2 w 225"/>
                    <a:gd name="T15" fmla="*/ 178 h 266"/>
                    <a:gd name="T16" fmla="*/ 2 w 225"/>
                    <a:gd name="T17" fmla="*/ 126 h 266"/>
                    <a:gd name="T18" fmla="*/ 0 w 225"/>
                    <a:gd name="T19" fmla="*/ 64 h 266"/>
                    <a:gd name="T20" fmla="*/ 0 w 225"/>
                    <a:gd name="T21" fmla="*/ 28 h 266"/>
                    <a:gd name="T22" fmla="*/ 0 w 225"/>
                    <a:gd name="T23" fmla="*/ 17 h 266"/>
                    <a:gd name="T24" fmla="*/ 2 w 225"/>
                    <a:gd name="T25" fmla="*/ 7 h 266"/>
                    <a:gd name="T26" fmla="*/ 17 w 225"/>
                    <a:gd name="T27" fmla="*/ 2 h 266"/>
                    <a:gd name="T28" fmla="*/ 80 w 225"/>
                    <a:gd name="T29" fmla="*/ 2 h 266"/>
                    <a:gd name="T30" fmla="*/ 138 w 225"/>
                    <a:gd name="T31" fmla="*/ 2 h 266"/>
                    <a:gd name="T32" fmla="*/ 183 w 225"/>
                    <a:gd name="T33" fmla="*/ 0 h 266"/>
                    <a:gd name="T34" fmla="*/ 206 w 225"/>
                    <a:gd name="T35" fmla="*/ 0 h 266"/>
                    <a:gd name="T36" fmla="*/ 217 w 225"/>
                    <a:gd name="T37" fmla="*/ 2 h 266"/>
                    <a:gd name="T38" fmla="*/ 224 w 225"/>
                    <a:gd name="T39" fmla="*/ 25 h 266"/>
                    <a:gd name="T40" fmla="*/ 225 w 225"/>
                    <a:gd name="T41" fmla="*/ 90 h 266"/>
                    <a:gd name="T42" fmla="*/ 225 w 225"/>
                    <a:gd name="T43" fmla="*/ 137 h 266"/>
                    <a:gd name="T44" fmla="*/ 225 w 225"/>
                    <a:gd name="T45" fmla="*/ 183 h 266"/>
                    <a:gd name="T46" fmla="*/ 224 w 225"/>
                    <a:gd name="T47" fmla="*/ 243 h 266"/>
                    <a:gd name="T48" fmla="*/ 216 w 225"/>
                    <a:gd name="T49" fmla="*/ 264 h 266"/>
                    <a:gd name="T50" fmla="*/ 205 w 225"/>
                    <a:gd name="T51" fmla="*/ 264 h 266"/>
                    <a:gd name="T52" fmla="*/ 195 w 225"/>
                    <a:gd name="T53" fmla="*/ 266 h 266"/>
                    <a:gd name="T54" fmla="*/ 185 w 225"/>
                    <a:gd name="T55" fmla="*/ 266 h 266"/>
                    <a:gd name="T56" fmla="*/ 175 w 225"/>
                    <a:gd name="T57" fmla="*/ 264 h 266"/>
                    <a:gd name="T58" fmla="*/ 164 w 225"/>
                    <a:gd name="T59" fmla="*/ 263 h 266"/>
                    <a:gd name="T60" fmla="*/ 144 w 225"/>
                    <a:gd name="T61" fmla="*/ 263 h 266"/>
                    <a:gd name="T62" fmla="*/ 122 w 225"/>
                    <a:gd name="T63" fmla="*/ 263 h 266"/>
                    <a:gd name="T64" fmla="*/ 111 w 225"/>
                    <a:gd name="T65" fmla="*/ 263 h 266"/>
                    <a:gd name="T66" fmla="*/ 22 w 225"/>
                    <a:gd name="T67" fmla="*/ 253 h 266"/>
                    <a:gd name="T68" fmla="*/ 48 w 225"/>
                    <a:gd name="T69" fmla="*/ 253 h 266"/>
                    <a:gd name="T70" fmla="*/ 78 w 225"/>
                    <a:gd name="T71" fmla="*/ 253 h 266"/>
                    <a:gd name="T72" fmla="*/ 106 w 225"/>
                    <a:gd name="T73" fmla="*/ 253 h 266"/>
                    <a:gd name="T74" fmla="*/ 131 w 225"/>
                    <a:gd name="T75" fmla="*/ 253 h 266"/>
                    <a:gd name="T76" fmla="*/ 147 w 225"/>
                    <a:gd name="T77" fmla="*/ 255 h 266"/>
                    <a:gd name="T78" fmla="*/ 163 w 225"/>
                    <a:gd name="T79" fmla="*/ 258 h 266"/>
                    <a:gd name="T80" fmla="*/ 180 w 225"/>
                    <a:gd name="T81" fmla="*/ 259 h 266"/>
                    <a:gd name="T82" fmla="*/ 195 w 225"/>
                    <a:gd name="T83" fmla="*/ 261 h 266"/>
                    <a:gd name="T84" fmla="*/ 211 w 225"/>
                    <a:gd name="T85" fmla="*/ 261 h 266"/>
                    <a:gd name="T86" fmla="*/ 214 w 225"/>
                    <a:gd name="T87" fmla="*/ 248 h 266"/>
                    <a:gd name="T88" fmla="*/ 216 w 225"/>
                    <a:gd name="T89" fmla="*/ 228 h 266"/>
                    <a:gd name="T90" fmla="*/ 216 w 225"/>
                    <a:gd name="T91" fmla="*/ 209 h 266"/>
                    <a:gd name="T92" fmla="*/ 216 w 225"/>
                    <a:gd name="T93" fmla="*/ 188 h 266"/>
                    <a:gd name="T94" fmla="*/ 217 w 225"/>
                    <a:gd name="T95" fmla="*/ 168 h 266"/>
                    <a:gd name="T96" fmla="*/ 216 w 225"/>
                    <a:gd name="T97" fmla="*/ 136 h 266"/>
                    <a:gd name="T98" fmla="*/ 216 w 225"/>
                    <a:gd name="T99" fmla="*/ 101 h 266"/>
                    <a:gd name="T100" fmla="*/ 216 w 225"/>
                    <a:gd name="T101" fmla="*/ 67 h 266"/>
                    <a:gd name="T102" fmla="*/ 214 w 225"/>
                    <a:gd name="T103" fmla="*/ 33 h 266"/>
                    <a:gd name="T104" fmla="*/ 202 w 225"/>
                    <a:gd name="T105" fmla="*/ 8 h 266"/>
                    <a:gd name="T106" fmla="*/ 158 w 225"/>
                    <a:gd name="T107" fmla="*/ 8 h 266"/>
                    <a:gd name="T108" fmla="*/ 111 w 225"/>
                    <a:gd name="T109" fmla="*/ 8 h 266"/>
                    <a:gd name="T110" fmla="*/ 64 w 225"/>
                    <a:gd name="T111" fmla="*/ 8 h 266"/>
                    <a:gd name="T112" fmla="*/ 20 w 225"/>
                    <a:gd name="T113" fmla="*/ 8 h 266"/>
                    <a:gd name="T114" fmla="*/ 8 w 225"/>
                    <a:gd name="T115" fmla="*/ 78 h 266"/>
                    <a:gd name="T116" fmla="*/ 8 w 225"/>
                    <a:gd name="T117" fmla="*/ 144 h 266"/>
                    <a:gd name="T118" fmla="*/ 8 w 225"/>
                    <a:gd name="T119" fmla="*/ 186 h 266"/>
                    <a:gd name="T120" fmla="*/ 9 w 225"/>
                    <a:gd name="T121" fmla="*/ 219 h 266"/>
                    <a:gd name="T122" fmla="*/ 11 w 225"/>
                    <a:gd name="T123" fmla="*/ 253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5" h="266">
                      <a:moveTo>
                        <a:pt x="108" y="261"/>
                      </a:moveTo>
                      <a:lnTo>
                        <a:pt x="105" y="261"/>
                      </a:lnTo>
                      <a:lnTo>
                        <a:pt x="102" y="261"/>
                      </a:lnTo>
                      <a:lnTo>
                        <a:pt x="98" y="261"/>
                      </a:lnTo>
                      <a:lnTo>
                        <a:pt x="95" y="261"/>
                      </a:lnTo>
                      <a:lnTo>
                        <a:pt x="92" y="261"/>
                      </a:lnTo>
                      <a:lnTo>
                        <a:pt x="89" y="261"/>
                      </a:lnTo>
                      <a:lnTo>
                        <a:pt x="86" y="261"/>
                      </a:lnTo>
                      <a:lnTo>
                        <a:pt x="83" y="261"/>
                      </a:lnTo>
                      <a:lnTo>
                        <a:pt x="80" y="261"/>
                      </a:lnTo>
                      <a:lnTo>
                        <a:pt x="77" y="261"/>
                      </a:lnTo>
                      <a:lnTo>
                        <a:pt x="73" y="261"/>
                      </a:lnTo>
                      <a:lnTo>
                        <a:pt x="70" y="261"/>
                      </a:lnTo>
                      <a:lnTo>
                        <a:pt x="67" y="261"/>
                      </a:lnTo>
                      <a:lnTo>
                        <a:pt x="64" y="261"/>
                      </a:lnTo>
                      <a:lnTo>
                        <a:pt x="61" y="261"/>
                      </a:lnTo>
                      <a:lnTo>
                        <a:pt x="58" y="261"/>
                      </a:lnTo>
                      <a:lnTo>
                        <a:pt x="55" y="261"/>
                      </a:lnTo>
                      <a:lnTo>
                        <a:pt x="52" y="261"/>
                      </a:lnTo>
                      <a:lnTo>
                        <a:pt x="48" y="261"/>
                      </a:lnTo>
                      <a:lnTo>
                        <a:pt x="45" y="261"/>
                      </a:lnTo>
                      <a:lnTo>
                        <a:pt x="42" y="261"/>
                      </a:lnTo>
                      <a:lnTo>
                        <a:pt x="39" y="261"/>
                      </a:lnTo>
                      <a:lnTo>
                        <a:pt x="36" y="261"/>
                      </a:lnTo>
                      <a:lnTo>
                        <a:pt x="33" y="261"/>
                      </a:lnTo>
                      <a:lnTo>
                        <a:pt x="30" y="261"/>
                      </a:lnTo>
                      <a:lnTo>
                        <a:pt x="27" y="261"/>
                      </a:lnTo>
                      <a:lnTo>
                        <a:pt x="23" y="261"/>
                      </a:lnTo>
                      <a:lnTo>
                        <a:pt x="20" y="261"/>
                      </a:lnTo>
                      <a:lnTo>
                        <a:pt x="17" y="261"/>
                      </a:lnTo>
                      <a:lnTo>
                        <a:pt x="14" y="261"/>
                      </a:lnTo>
                      <a:lnTo>
                        <a:pt x="11" y="261"/>
                      </a:lnTo>
                      <a:lnTo>
                        <a:pt x="8" y="261"/>
                      </a:lnTo>
                      <a:lnTo>
                        <a:pt x="8" y="259"/>
                      </a:lnTo>
                      <a:lnTo>
                        <a:pt x="8" y="258"/>
                      </a:lnTo>
                      <a:lnTo>
                        <a:pt x="6" y="258"/>
                      </a:lnTo>
                      <a:lnTo>
                        <a:pt x="6" y="256"/>
                      </a:lnTo>
                      <a:lnTo>
                        <a:pt x="5" y="256"/>
                      </a:lnTo>
                      <a:lnTo>
                        <a:pt x="5" y="255"/>
                      </a:lnTo>
                      <a:lnTo>
                        <a:pt x="3" y="255"/>
                      </a:lnTo>
                      <a:lnTo>
                        <a:pt x="3" y="253"/>
                      </a:lnTo>
                      <a:lnTo>
                        <a:pt x="3" y="250"/>
                      </a:lnTo>
                      <a:lnTo>
                        <a:pt x="2" y="246"/>
                      </a:lnTo>
                      <a:lnTo>
                        <a:pt x="2" y="243"/>
                      </a:lnTo>
                      <a:lnTo>
                        <a:pt x="2" y="240"/>
                      </a:lnTo>
                      <a:lnTo>
                        <a:pt x="2" y="235"/>
                      </a:lnTo>
                      <a:lnTo>
                        <a:pt x="2" y="230"/>
                      </a:lnTo>
                      <a:lnTo>
                        <a:pt x="2" y="227"/>
                      </a:lnTo>
                      <a:lnTo>
                        <a:pt x="2" y="220"/>
                      </a:lnTo>
                      <a:lnTo>
                        <a:pt x="2" y="215"/>
                      </a:lnTo>
                      <a:lnTo>
                        <a:pt x="2" y="211"/>
                      </a:lnTo>
                      <a:lnTo>
                        <a:pt x="2" y="204"/>
                      </a:lnTo>
                      <a:lnTo>
                        <a:pt x="2" y="197"/>
                      </a:lnTo>
                      <a:lnTo>
                        <a:pt x="2" y="193"/>
                      </a:lnTo>
                      <a:lnTo>
                        <a:pt x="2" y="186"/>
                      </a:lnTo>
                      <a:lnTo>
                        <a:pt x="2" y="178"/>
                      </a:lnTo>
                      <a:lnTo>
                        <a:pt x="2" y="171"/>
                      </a:lnTo>
                      <a:lnTo>
                        <a:pt x="2" y="165"/>
                      </a:lnTo>
                      <a:lnTo>
                        <a:pt x="2" y="157"/>
                      </a:lnTo>
                      <a:lnTo>
                        <a:pt x="2" y="149"/>
                      </a:lnTo>
                      <a:lnTo>
                        <a:pt x="2" y="142"/>
                      </a:lnTo>
                      <a:lnTo>
                        <a:pt x="2" y="134"/>
                      </a:lnTo>
                      <a:lnTo>
                        <a:pt x="2" y="126"/>
                      </a:lnTo>
                      <a:lnTo>
                        <a:pt x="2" y="118"/>
                      </a:lnTo>
                      <a:lnTo>
                        <a:pt x="2" y="108"/>
                      </a:lnTo>
                      <a:lnTo>
                        <a:pt x="2" y="100"/>
                      </a:lnTo>
                      <a:lnTo>
                        <a:pt x="0" y="92"/>
                      </a:lnTo>
                      <a:lnTo>
                        <a:pt x="0" y="82"/>
                      </a:lnTo>
                      <a:lnTo>
                        <a:pt x="0" y="72"/>
                      </a:lnTo>
                      <a:lnTo>
                        <a:pt x="0" y="64"/>
                      </a:lnTo>
                      <a:lnTo>
                        <a:pt x="0" y="54"/>
                      </a:lnTo>
                      <a:lnTo>
                        <a:pt x="0" y="44"/>
                      </a:lnTo>
                      <a:lnTo>
                        <a:pt x="0" y="34"/>
                      </a:lnTo>
                      <a:lnTo>
                        <a:pt x="0" y="33"/>
                      </a:lnTo>
                      <a:lnTo>
                        <a:pt x="0" y="31"/>
                      </a:lnTo>
                      <a:lnTo>
                        <a:pt x="0" y="30"/>
                      </a:lnTo>
                      <a:lnTo>
                        <a:pt x="0" y="28"/>
                      </a:lnTo>
                      <a:lnTo>
                        <a:pt x="0" y="26"/>
                      </a:lnTo>
                      <a:lnTo>
                        <a:pt x="0" y="25"/>
                      </a:lnTo>
                      <a:lnTo>
                        <a:pt x="0" y="23"/>
                      </a:lnTo>
                      <a:lnTo>
                        <a:pt x="0" y="21"/>
                      </a:lnTo>
                      <a:lnTo>
                        <a:pt x="0" y="20"/>
                      </a:lnTo>
                      <a:lnTo>
                        <a:pt x="0" y="18"/>
                      </a:lnTo>
                      <a:lnTo>
                        <a:pt x="0" y="17"/>
                      </a:lnTo>
                      <a:lnTo>
                        <a:pt x="0" y="15"/>
                      </a:lnTo>
                      <a:lnTo>
                        <a:pt x="2" y="15"/>
                      </a:lnTo>
                      <a:lnTo>
                        <a:pt x="2" y="13"/>
                      </a:lnTo>
                      <a:lnTo>
                        <a:pt x="2" y="12"/>
                      </a:lnTo>
                      <a:lnTo>
                        <a:pt x="2" y="10"/>
                      </a:lnTo>
                      <a:lnTo>
                        <a:pt x="2" y="8"/>
                      </a:lnTo>
                      <a:lnTo>
                        <a:pt x="2" y="7"/>
                      </a:lnTo>
                      <a:lnTo>
                        <a:pt x="2" y="5"/>
                      </a:lnTo>
                      <a:lnTo>
                        <a:pt x="2" y="4"/>
                      </a:lnTo>
                      <a:lnTo>
                        <a:pt x="0" y="4"/>
                      </a:lnTo>
                      <a:lnTo>
                        <a:pt x="0" y="2"/>
                      </a:lnTo>
                      <a:lnTo>
                        <a:pt x="0" y="0"/>
                      </a:lnTo>
                      <a:lnTo>
                        <a:pt x="8" y="0"/>
                      </a:lnTo>
                      <a:lnTo>
                        <a:pt x="17" y="2"/>
                      </a:lnTo>
                      <a:lnTo>
                        <a:pt x="27" y="2"/>
                      </a:lnTo>
                      <a:lnTo>
                        <a:pt x="34" y="2"/>
                      </a:lnTo>
                      <a:lnTo>
                        <a:pt x="44" y="2"/>
                      </a:lnTo>
                      <a:lnTo>
                        <a:pt x="53" y="2"/>
                      </a:lnTo>
                      <a:lnTo>
                        <a:pt x="63" y="2"/>
                      </a:lnTo>
                      <a:lnTo>
                        <a:pt x="70" y="2"/>
                      </a:lnTo>
                      <a:lnTo>
                        <a:pt x="80" y="2"/>
                      </a:lnTo>
                      <a:lnTo>
                        <a:pt x="89" y="2"/>
                      </a:lnTo>
                      <a:lnTo>
                        <a:pt x="97" y="2"/>
                      </a:lnTo>
                      <a:lnTo>
                        <a:pt x="106" y="2"/>
                      </a:lnTo>
                      <a:lnTo>
                        <a:pt x="114" y="2"/>
                      </a:lnTo>
                      <a:lnTo>
                        <a:pt x="122" y="2"/>
                      </a:lnTo>
                      <a:lnTo>
                        <a:pt x="130" y="2"/>
                      </a:lnTo>
                      <a:lnTo>
                        <a:pt x="138" y="2"/>
                      </a:lnTo>
                      <a:lnTo>
                        <a:pt x="145" y="2"/>
                      </a:lnTo>
                      <a:lnTo>
                        <a:pt x="153" y="2"/>
                      </a:lnTo>
                      <a:lnTo>
                        <a:pt x="159" y="2"/>
                      </a:lnTo>
                      <a:lnTo>
                        <a:pt x="166" y="2"/>
                      </a:lnTo>
                      <a:lnTo>
                        <a:pt x="172" y="0"/>
                      </a:lnTo>
                      <a:lnTo>
                        <a:pt x="178" y="0"/>
                      </a:lnTo>
                      <a:lnTo>
                        <a:pt x="183" y="0"/>
                      </a:lnTo>
                      <a:lnTo>
                        <a:pt x="188" y="0"/>
                      </a:lnTo>
                      <a:lnTo>
                        <a:pt x="192" y="0"/>
                      </a:lnTo>
                      <a:lnTo>
                        <a:pt x="197" y="0"/>
                      </a:lnTo>
                      <a:lnTo>
                        <a:pt x="200" y="0"/>
                      </a:lnTo>
                      <a:lnTo>
                        <a:pt x="203" y="0"/>
                      </a:lnTo>
                      <a:lnTo>
                        <a:pt x="205" y="0"/>
                      </a:lnTo>
                      <a:lnTo>
                        <a:pt x="206" y="0"/>
                      </a:lnTo>
                      <a:lnTo>
                        <a:pt x="208" y="2"/>
                      </a:lnTo>
                      <a:lnTo>
                        <a:pt x="210" y="2"/>
                      </a:lnTo>
                      <a:lnTo>
                        <a:pt x="211" y="2"/>
                      </a:lnTo>
                      <a:lnTo>
                        <a:pt x="213" y="2"/>
                      </a:lnTo>
                      <a:lnTo>
                        <a:pt x="214" y="2"/>
                      </a:lnTo>
                      <a:lnTo>
                        <a:pt x="216" y="2"/>
                      </a:lnTo>
                      <a:lnTo>
                        <a:pt x="217" y="2"/>
                      </a:lnTo>
                      <a:lnTo>
                        <a:pt x="219" y="2"/>
                      </a:lnTo>
                      <a:lnTo>
                        <a:pt x="219" y="0"/>
                      </a:lnTo>
                      <a:lnTo>
                        <a:pt x="220" y="0"/>
                      </a:lnTo>
                      <a:lnTo>
                        <a:pt x="222" y="0"/>
                      </a:lnTo>
                      <a:lnTo>
                        <a:pt x="224" y="0"/>
                      </a:lnTo>
                      <a:lnTo>
                        <a:pt x="224" y="13"/>
                      </a:lnTo>
                      <a:lnTo>
                        <a:pt x="224" y="25"/>
                      </a:lnTo>
                      <a:lnTo>
                        <a:pt x="224" y="36"/>
                      </a:lnTo>
                      <a:lnTo>
                        <a:pt x="224" y="46"/>
                      </a:lnTo>
                      <a:lnTo>
                        <a:pt x="224" y="56"/>
                      </a:lnTo>
                      <a:lnTo>
                        <a:pt x="224" y="65"/>
                      </a:lnTo>
                      <a:lnTo>
                        <a:pt x="224" y="74"/>
                      </a:lnTo>
                      <a:lnTo>
                        <a:pt x="225" y="82"/>
                      </a:lnTo>
                      <a:lnTo>
                        <a:pt x="225" y="90"/>
                      </a:lnTo>
                      <a:lnTo>
                        <a:pt x="225" y="98"/>
                      </a:lnTo>
                      <a:lnTo>
                        <a:pt x="225" y="105"/>
                      </a:lnTo>
                      <a:lnTo>
                        <a:pt x="225" y="111"/>
                      </a:lnTo>
                      <a:lnTo>
                        <a:pt x="225" y="118"/>
                      </a:lnTo>
                      <a:lnTo>
                        <a:pt x="225" y="124"/>
                      </a:lnTo>
                      <a:lnTo>
                        <a:pt x="225" y="131"/>
                      </a:lnTo>
                      <a:lnTo>
                        <a:pt x="225" y="137"/>
                      </a:lnTo>
                      <a:lnTo>
                        <a:pt x="225" y="144"/>
                      </a:lnTo>
                      <a:lnTo>
                        <a:pt x="225" y="149"/>
                      </a:lnTo>
                      <a:lnTo>
                        <a:pt x="225" y="155"/>
                      </a:lnTo>
                      <a:lnTo>
                        <a:pt x="225" y="162"/>
                      </a:lnTo>
                      <a:lnTo>
                        <a:pt x="225" y="168"/>
                      </a:lnTo>
                      <a:lnTo>
                        <a:pt x="225" y="175"/>
                      </a:lnTo>
                      <a:lnTo>
                        <a:pt x="225" y="183"/>
                      </a:lnTo>
                      <a:lnTo>
                        <a:pt x="225" y="189"/>
                      </a:lnTo>
                      <a:lnTo>
                        <a:pt x="224" y="197"/>
                      </a:lnTo>
                      <a:lnTo>
                        <a:pt x="224" y="206"/>
                      </a:lnTo>
                      <a:lnTo>
                        <a:pt x="224" y="214"/>
                      </a:lnTo>
                      <a:lnTo>
                        <a:pt x="224" y="222"/>
                      </a:lnTo>
                      <a:lnTo>
                        <a:pt x="224" y="232"/>
                      </a:lnTo>
                      <a:lnTo>
                        <a:pt x="224" y="243"/>
                      </a:lnTo>
                      <a:lnTo>
                        <a:pt x="224" y="253"/>
                      </a:lnTo>
                      <a:lnTo>
                        <a:pt x="224" y="264"/>
                      </a:lnTo>
                      <a:lnTo>
                        <a:pt x="222" y="264"/>
                      </a:lnTo>
                      <a:lnTo>
                        <a:pt x="220" y="264"/>
                      </a:lnTo>
                      <a:lnTo>
                        <a:pt x="219" y="264"/>
                      </a:lnTo>
                      <a:lnTo>
                        <a:pt x="217" y="264"/>
                      </a:lnTo>
                      <a:lnTo>
                        <a:pt x="216" y="264"/>
                      </a:lnTo>
                      <a:lnTo>
                        <a:pt x="214" y="264"/>
                      </a:lnTo>
                      <a:lnTo>
                        <a:pt x="213" y="264"/>
                      </a:lnTo>
                      <a:lnTo>
                        <a:pt x="211" y="264"/>
                      </a:lnTo>
                      <a:lnTo>
                        <a:pt x="210" y="264"/>
                      </a:lnTo>
                      <a:lnTo>
                        <a:pt x="208" y="264"/>
                      </a:lnTo>
                      <a:lnTo>
                        <a:pt x="206" y="264"/>
                      </a:lnTo>
                      <a:lnTo>
                        <a:pt x="205" y="264"/>
                      </a:lnTo>
                      <a:lnTo>
                        <a:pt x="203" y="264"/>
                      </a:lnTo>
                      <a:lnTo>
                        <a:pt x="202" y="264"/>
                      </a:lnTo>
                      <a:lnTo>
                        <a:pt x="200" y="264"/>
                      </a:lnTo>
                      <a:lnTo>
                        <a:pt x="200" y="266"/>
                      </a:lnTo>
                      <a:lnTo>
                        <a:pt x="199" y="266"/>
                      </a:lnTo>
                      <a:lnTo>
                        <a:pt x="197" y="266"/>
                      </a:lnTo>
                      <a:lnTo>
                        <a:pt x="195" y="266"/>
                      </a:lnTo>
                      <a:lnTo>
                        <a:pt x="194" y="266"/>
                      </a:lnTo>
                      <a:lnTo>
                        <a:pt x="192" y="266"/>
                      </a:lnTo>
                      <a:lnTo>
                        <a:pt x="191" y="266"/>
                      </a:lnTo>
                      <a:lnTo>
                        <a:pt x="189" y="266"/>
                      </a:lnTo>
                      <a:lnTo>
                        <a:pt x="188" y="266"/>
                      </a:lnTo>
                      <a:lnTo>
                        <a:pt x="186" y="266"/>
                      </a:lnTo>
                      <a:lnTo>
                        <a:pt x="185" y="266"/>
                      </a:lnTo>
                      <a:lnTo>
                        <a:pt x="183" y="266"/>
                      </a:lnTo>
                      <a:lnTo>
                        <a:pt x="183" y="264"/>
                      </a:lnTo>
                      <a:lnTo>
                        <a:pt x="181" y="264"/>
                      </a:lnTo>
                      <a:lnTo>
                        <a:pt x="180" y="264"/>
                      </a:lnTo>
                      <a:lnTo>
                        <a:pt x="178" y="264"/>
                      </a:lnTo>
                      <a:lnTo>
                        <a:pt x="177" y="264"/>
                      </a:lnTo>
                      <a:lnTo>
                        <a:pt x="175" y="264"/>
                      </a:lnTo>
                      <a:lnTo>
                        <a:pt x="174" y="264"/>
                      </a:lnTo>
                      <a:lnTo>
                        <a:pt x="172" y="264"/>
                      </a:lnTo>
                      <a:lnTo>
                        <a:pt x="170" y="264"/>
                      </a:lnTo>
                      <a:lnTo>
                        <a:pt x="169" y="264"/>
                      </a:lnTo>
                      <a:lnTo>
                        <a:pt x="167" y="264"/>
                      </a:lnTo>
                      <a:lnTo>
                        <a:pt x="166" y="263"/>
                      </a:lnTo>
                      <a:lnTo>
                        <a:pt x="164" y="263"/>
                      </a:lnTo>
                      <a:lnTo>
                        <a:pt x="161" y="263"/>
                      </a:lnTo>
                      <a:lnTo>
                        <a:pt x="159" y="263"/>
                      </a:lnTo>
                      <a:lnTo>
                        <a:pt x="156" y="263"/>
                      </a:lnTo>
                      <a:lnTo>
                        <a:pt x="153" y="263"/>
                      </a:lnTo>
                      <a:lnTo>
                        <a:pt x="150" y="263"/>
                      </a:lnTo>
                      <a:lnTo>
                        <a:pt x="147" y="263"/>
                      </a:lnTo>
                      <a:lnTo>
                        <a:pt x="144" y="263"/>
                      </a:lnTo>
                      <a:lnTo>
                        <a:pt x="141" y="263"/>
                      </a:lnTo>
                      <a:lnTo>
                        <a:pt x="136" y="263"/>
                      </a:lnTo>
                      <a:lnTo>
                        <a:pt x="131" y="263"/>
                      </a:lnTo>
                      <a:lnTo>
                        <a:pt x="127" y="263"/>
                      </a:lnTo>
                      <a:lnTo>
                        <a:pt x="125" y="263"/>
                      </a:lnTo>
                      <a:lnTo>
                        <a:pt x="124" y="263"/>
                      </a:lnTo>
                      <a:lnTo>
                        <a:pt x="122" y="263"/>
                      </a:lnTo>
                      <a:lnTo>
                        <a:pt x="120" y="263"/>
                      </a:lnTo>
                      <a:lnTo>
                        <a:pt x="119" y="263"/>
                      </a:lnTo>
                      <a:lnTo>
                        <a:pt x="117" y="263"/>
                      </a:lnTo>
                      <a:lnTo>
                        <a:pt x="116" y="263"/>
                      </a:lnTo>
                      <a:lnTo>
                        <a:pt x="114" y="263"/>
                      </a:lnTo>
                      <a:lnTo>
                        <a:pt x="113" y="263"/>
                      </a:lnTo>
                      <a:lnTo>
                        <a:pt x="111" y="263"/>
                      </a:lnTo>
                      <a:lnTo>
                        <a:pt x="109" y="263"/>
                      </a:lnTo>
                      <a:lnTo>
                        <a:pt x="109" y="261"/>
                      </a:lnTo>
                      <a:lnTo>
                        <a:pt x="108" y="261"/>
                      </a:lnTo>
                      <a:close/>
                      <a:moveTo>
                        <a:pt x="11" y="253"/>
                      </a:moveTo>
                      <a:lnTo>
                        <a:pt x="14" y="253"/>
                      </a:lnTo>
                      <a:lnTo>
                        <a:pt x="17" y="253"/>
                      </a:lnTo>
                      <a:lnTo>
                        <a:pt x="22" y="253"/>
                      </a:lnTo>
                      <a:lnTo>
                        <a:pt x="25" y="253"/>
                      </a:lnTo>
                      <a:lnTo>
                        <a:pt x="30" y="253"/>
                      </a:lnTo>
                      <a:lnTo>
                        <a:pt x="33" y="253"/>
                      </a:lnTo>
                      <a:lnTo>
                        <a:pt x="37" y="253"/>
                      </a:lnTo>
                      <a:lnTo>
                        <a:pt x="41" y="253"/>
                      </a:lnTo>
                      <a:lnTo>
                        <a:pt x="45" y="253"/>
                      </a:lnTo>
                      <a:lnTo>
                        <a:pt x="48" y="253"/>
                      </a:lnTo>
                      <a:lnTo>
                        <a:pt x="53" y="253"/>
                      </a:lnTo>
                      <a:lnTo>
                        <a:pt x="56" y="253"/>
                      </a:lnTo>
                      <a:lnTo>
                        <a:pt x="61" y="253"/>
                      </a:lnTo>
                      <a:lnTo>
                        <a:pt x="66" y="253"/>
                      </a:lnTo>
                      <a:lnTo>
                        <a:pt x="69" y="253"/>
                      </a:lnTo>
                      <a:lnTo>
                        <a:pt x="73" y="253"/>
                      </a:lnTo>
                      <a:lnTo>
                        <a:pt x="78" y="253"/>
                      </a:lnTo>
                      <a:lnTo>
                        <a:pt x="81" y="253"/>
                      </a:lnTo>
                      <a:lnTo>
                        <a:pt x="86" y="253"/>
                      </a:lnTo>
                      <a:lnTo>
                        <a:pt x="91" y="253"/>
                      </a:lnTo>
                      <a:lnTo>
                        <a:pt x="94" y="253"/>
                      </a:lnTo>
                      <a:lnTo>
                        <a:pt x="98" y="253"/>
                      </a:lnTo>
                      <a:lnTo>
                        <a:pt x="102" y="253"/>
                      </a:lnTo>
                      <a:lnTo>
                        <a:pt x="106" y="253"/>
                      </a:lnTo>
                      <a:lnTo>
                        <a:pt x="109" y="253"/>
                      </a:lnTo>
                      <a:lnTo>
                        <a:pt x="114" y="253"/>
                      </a:lnTo>
                      <a:lnTo>
                        <a:pt x="117" y="253"/>
                      </a:lnTo>
                      <a:lnTo>
                        <a:pt x="122" y="253"/>
                      </a:lnTo>
                      <a:lnTo>
                        <a:pt x="125" y="253"/>
                      </a:lnTo>
                      <a:lnTo>
                        <a:pt x="128" y="253"/>
                      </a:lnTo>
                      <a:lnTo>
                        <a:pt x="131" y="253"/>
                      </a:lnTo>
                      <a:lnTo>
                        <a:pt x="134" y="253"/>
                      </a:lnTo>
                      <a:lnTo>
                        <a:pt x="134" y="255"/>
                      </a:lnTo>
                      <a:lnTo>
                        <a:pt x="138" y="255"/>
                      </a:lnTo>
                      <a:lnTo>
                        <a:pt x="139" y="255"/>
                      </a:lnTo>
                      <a:lnTo>
                        <a:pt x="142" y="255"/>
                      </a:lnTo>
                      <a:lnTo>
                        <a:pt x="144" y="255"/>
                      </a:lnTo>
                      <a:lnTo>
                        <a:pt x="147" y="255"/>
                      </a:lnTo>
                      <a:lnTo>
                        <a:pt x="149" y="256"/>
                      </a:lnTo>
                      <a:lnTo>
                        <a:pt x="152" y="256"/>
                      </a:lnTo>
                      <a:lnTo>
                        <a:pt x="153" y="256"/>
                      </a:lnTo>
                      <a:lnTo>
                        <a:pt x="156" y="256"/>
                      </a:lnTo>
                      <a:lnTo>
                        <a:pt x="158" y="256"/>
                      </a:lnTo>
                      <a:lnTo>
                        <a:pt x="161" y="256"/>
                      </a:lnTo>
                      <a:lnTo>
                        <a:pt x="163" y="258"/>
                      </a:lnTo>
                      <a:lnTo>
                        <a:pt x="166" y="258"/>
                      </a:lnTo>
                      <a:lnTo>
                        <a:pt x="167" y="258"/>
                      </a:lnTo>
                      <a:lnTo>
                        <a:pt x="170" y="258"/>
                      </a:lnTo>
                      <a:lnTo>
                        <a:pt x="172" y="258"/>
                      </a:lnTo>
                      <a:lnTo>
                        <a:pt x="175" y="258"/>
                      </a:lnTo>
                      <a:lnTo>
                        <a:pt x="177" y="258"/>
                      </a:lnTo>
                      <a:lnTo>
                        <a:pt x="180" y="259"/>
                      </a:lnTo>
                      <a:lnTo>
                        <a:pt x="181" y="259"/>
                      </a:lnTo>
                      <a:lnTo>
                        <a:pt x="185" y="259"/>
                      </a:lnTo>
                      <a:lnTo>
                        <a:pt x="186" y="259"/>
                      </a:lnTo>
                      <a:lnTo>
                        <a:pt x="189" y="259"/>
                      </a:lnTo>
                      <a:lnTo>
                        <a:pt x="191" y="259"/>
                      </a:lnTo>
                      <a:lnTo>
                        <a:pt x="194" y="259"/>
                      </a:lnTo>
                      <a:lnTo>
                        <a:pt x="195" y="261"/>
                      </a:lnTo>
                      <a:lnTo>
                        <a:pt x="199" y="261"/>
                      </a:lnTo>
                      <a:lnTo>
                        <a:pt x="200" y="261"/>
                      </a:lnTo>
                      <a:lnTo>
                        <a:pt x="203" y="261"/>
                      </a:lnTo>
                      <a:lnTo>
                        <a:pt x="205" y="261"/>
                      </a:lnTo>
                      <a:lnTo>
                        <a:pt x="208" y="261"/>
                      </a:lnTo>
                      <a:lnTo>
                        <a:pt x="210" y="261"/>
                      </a:lnTo>
                      <a:lnTo>
                        <a:pt x="211" y="261"/>
                      </a:lnTo>
                      <a:lnTo>
                        <a:pt x="211" y="259"/>
                      </a:lnTo>
                      <a:lnTo>
                        <a:pt x="213" y="259"/>
                      </a:lnTo>
                      <a:lnTo>
                        <a:pt x="213" y="258"/>
                      </a:lnTo>
                      <a:lnTo>
                        <a:pt x="214" y="258"/>
                      </a:lnTo>
                      <a:lnTo>
                        <a:pt x="214" y="255"/>
                      </a:lnTo>
                      <a:lnTo>
                        <a:pt x="214" y="251"/>
                      </a:lnTo>
                      <a:lnTo>
                        <a:pt x="214" y="248"/>
                      </a:lnTo>
                      <a:lnTo>
                        <a:pt x="214" y="246"/>
                      </a:lnTo>
                      <a:lnTo>
                        <a:pt x="214" y="243"/>
                      </a:lnTo>
                      <a:lnTo>
                        <a:pt x="214" y="240"/>
                      </a:lnTo>
                      <a:lnTo>
                        <a:pt x="214" y="237"/>
                      </a:lnTo>
                      <a:lnTo>
                        <a:pt x="214" y="235"/>
                      </a:lnTo>
                      <a:lnTo>
                        <a:pt x="216" y="232"/>
                      </a:lnTo>
                      <a:lnTo>
                        <a:pt x="216" y="228"/>
                      </a:lnTo>
                      <a:lnTo>
                        <a:pt x="216" y="225"/>
                      </a:lnTo>
                      <a:lnTo>
                        <a:pt x="216" y="224"/>
                      </a:lnTo>
                      <a:lnTo>
                        <a:pt x="216" y="220"/>
                      </a:lnTo>
                      <a:lnTo>
                        <a:pt x="216" y="217"/>
                      </a:lnTo>
                      <a:lnTo>
                        <a:pt x="216" y="214"/>
                      </a:lnTo>
                      <a:lnTo>
                        <a:pt x="216" y="211"/>
                      </a:lnTo>
                      <a:lnTo>
                        <a:pt x="216" y="209"/>
                      </a:lnTo>
                      <a:lnTo>
                        <a:pt x="216" y="206"/>
                      </a:lnTo>
                      <a:lnTo>
                        <a:pt x="216" y="202"/>
                      </a:lnTo>
                      <a:lnTo>
                        <a:pt x="216" y="199"/>
                      </a:lnTo>
                      <a:lnTo>
                        <a:pt x="216" y="197"/>
                      </a:lnTo>
                      <a:lnTo>
                        <a:pt x="216" y="194"/>
                      </a:lnTo>
                      <a:lnTo>
                        <a:pt x="216" y="191"/>
                      </a:lnTo>
                      <a:lnTo>
                        <a:pt x="216" y="188"/>
                      </a:lnTo>
                      <a:lnTo>
                        <a:pt x="216" y="186"/>
                      </a:lnTo>
                      <a:lnTo>
                        <a:pt x="216" y="183"/>
                      </a:lnTo>
                      <a:lnTo>
                        <a:pt x="216" y="180"/>
                      </a:lnTo>
                      <a:lnTo>
                        <a:pt x="216" y="176"/>
                      </a:lnTo>
                      <a:lnTo>
                        <a:pt x="216" y="173"/>
                      </a:lnTo>
                      <a:lnTo>
                        <a:pt x="216" y="171"/>
                      </a:lnTo>
                      <a:lnTo>
                        <a:pt x="217" y="168"/>
                      </a:lnTo>
                      <a:lnTo>
                        <a:pt x="217" y="165"/>
                      </a:lnTo>
                      <a:lnTo>
                        <a:pt x="217" y="160"/>
                      </a:lnTo>
                      <a:lnTo>
                        <a:pt x="217" y="155"/>
                      </a:lnTo>
                      <a:lnTo>
                        <a:pt x="217" y="150"/>
                      </a:lnTo>
                      <a:lnTo>
                        <a:pt x="216" y="145"/>
                      </a:lnTo>
                      <a:lnTo>
                        <a:pt x="216" y="140"/>
                      </a:lnTo>
                      <a:lnTo>
                        <a:pt x="216" y="136"/>
                      </a:lnTo>
                      <a:lnTo>
                        <a:pt x="216" y="131"/>
                      </a:lnTo>
                      <a:lnTo>
                        <a:pt x="216" y="126"/>
                      </a:lnTo>
                      <a:lnTo>
                        <a:pt x="216" y="121"/>
                      </a:lnTo>
                      <a:lnTo>
                        <a:pt x="216" y="116"/>
                      </a:lnTo>
                      <a:lnTo>
                        <a:pt x="216" y="111"/>
                      </a:lnTo>
                      <a:lnTo>
                        <a:pt x="216" y="106"/>
                      </a:lnTo>
                      <a:lnTo>
                        <a:pt x="216" y="101"/>
                      </a:lnTo>
                      <a:lnTo>
                        <a:pt x="216" y="96"/>
                      </a:lnTo>
                      <a:lnTo>
                        <a:pt x="216" y="92"/>
                      </a:lnTo>
                      <a:lnTo>
                        <a:pt x="216" y="87"/>
                      </a:lnTo>
                      <a:lnTo>
                        <a:pt x="216" y="82"/>
                      </a:lnTo>
                      <a:lnTo>
                        <a:pt x="216" y="77"/>
                      </a:lnTo>
                      <a:lnTo>
                        <a:pt x="216" y="72"/>
                      </a:lnTo>
                      <a:lnTo>
                        <a:pt x="216" y="67"/>
                      </a:lnTo>
                      <a:lnTo>
                        <a:pt x="216" y="62"/>
                      </a:lnTo>
                      <a:lnTo>
                        <a:pt x="216" y="57"/>
                      </a:lnTo>
                      <a:lnTo>
                        <a:pt x="214" y="52"/>
                      </a:lnTo>
                      <a:lnTo>
                        <a:pt x="214" y="48"/>
                      </a:lnTo>
                      <a:lnTo>
                        <a:pt x="214" y="43"/>
                      </a:lnTo>
                      <a:lnTo>
                        <a:pt x="214" y="38"/>
                      </a:lnTo>
                      <a:lnTo>
                        <a:pt x="214" y="33"/>
                      </a:lnTo>
                      <a:lnTo>
                        <a:pt x="214" y="28"/>
                      </a:lnTo>
                      <a:lnTo>
                        <a:pt x="214" y="23"/>
                      </a:lnTo>
                      <a:lnTo>
                        <a:pt x="214" y="18"/>
                      </a:lnTo>
                      <a:lnTo>
                        <a:pt x="214" y="13"/>
                      </a:lnTo>
                      <a:lnTo>
                        <a:pt x="214" y="8"/>
                      </a:lnTo>
                      <a:lnTo>
                        <a:pt x="208" y="8"/>
                      </a:lnTo>
                      <a:lnTo>
                        <a:pt x="202" y="8"/>
                      </a:lnTo>
                      <a:lnTo>
                        <a:pt x="195" y="8"/>
                      </a:lnTo>
                      <a:lnTo>
                        <a:pt x="191" y="8"/>
                      </a:lnTo>
                      <a:lnTo>
                        <a:pt x="185" y="8"/>
                      </a:lnTo>
                      <a:lnTo>
                        <a:pt x="177" y="8"/>
                      </a:lnTo>
                      <a:lnTo>
                        <a:pt x="170" y="8"/>
                      </a:lnTo>
                      <a:lnTo>
                        <a:pt x="164" y="8"/>
                      </a:lnTo>
                      <a:lnTo>
                        <a:pt x="158" y="8"/>
                      </a:lnTo>
                      <a:lnTo>
                        <a:pt x="152" y="8"/>
                      </a:lnTo>
                      <a:lnTo>
                        <a:pt x="145" y="8"/>
                      </a:lnTo>
                      <a:lnTo>
                        <a:pt x="138" y="8"/>
                      </a:lnTo>
                      <a:lnTo>
                        <a:pt x="131" y="8"/>
                      </a:lnTo>
                      <a:lnTo>
                        <a:pt x="125" y="8"/>
                      </a:lnTo>
                      <a:lnTo>
                        <a:pt x="119" y="8"/>
                      </a:lnTo>
                      <a:lnTo>
                        <a:pt x="111" y="8"/>
                      </a:lnTo>
                      <a:lnTo>
                        <a:pt x="105" y="8"/>
                      </a:lnTo>
                      <a:lnTo>
                        <a:pt x="98" y="8"/>
                      </a:lnTo>
                      <a:lnTo>
                        <a:pt x="91" y="8"/>
                      </a:lnTo>
                      <a:lnTo>
                        <a:pt x="84" y="8"/>
                      </a:lnTo>
                      <a:lnTo>
                        <a:pt x="78" y="8"/>
                      </a:lnTo>
                      <a:lnTo>
                        <a:pt x="70" y="8"/>
                      </a:lnTo>
                      <a:lnTo>
                        <a:pt x="64" y="8"/>
                      </a:lnTo>
                      <a:lnTo>
                        <a:pt x="58" y="8"/>
                      </a:lnTo>
                      <a:lnTo>
                        <a:pt x="52" y="8"/>
                      </a:lnTo>
                      <a:lnTo>
                        <a:pt x="45" y="8"/>
                      </a:lnTo>
                      <a:lnTo>
                        <a:pt x="39" y="8"/>
                      </a:lnTo>
                      <a:lnTo>
                        <a:pt x="31" y="8"/>
                      </a:lnTo>
                      <a:lnTo>
                        <a:pt x="25" y="8"/>
                      </a:lnTo>
                      <a:lnTo>
                        <a:pt x="20" y="8"/>
                      </a:lnTo>
                      <a:lnTo>
                        <a:pt x="14" y="8"/>
                      </a:lnTo>
                      <a:lnTo>
                        <a:pt x="8" y="8"/>
                      </a:lnTo>
                      <a:lnTo>
                        <a:pt x="8" y="23"/>
                      </a:lnTo>
                      <a:lnTo>
                        <a:pt x="8" y="39"/>
                      </a:lnTo>
                      <a:lnTo>
                        <a:pt x="8" y="52"/>
                      </a:lnTo>
                      <a:lnTo>
                        <a:pt x="8" y="65"/>
                      </a:lnTo>
                      <a:lnTo>
                        <a:pt x="8" y="78"/>
                      </a:lnTo>
                      <a:lnTo>
                        <a:pt x="8" y="90"/>
                      </a:lnTo>
                      <a:lnTo>
                        <a:pt x="8" y="100"/>
                      </a:lnTo>
                      <a:lnTo>
                        <a:pt x="8" y="111"/>
                      </a:lnTo>
                      <a:lnTo>
                        <a:pt x="8" y="119"/>
                      </a:lnTo>
                      <a:lnTo>
                        <a:pt x="8" y="129"/>
                      </a:lnTo>
                      <a:lnTo>
                        <a:pt x="8" y="137"/>
                      </a:lnTo>
                      <a:lnTo>
                        <a:pt x="8" y="144"/>
                      </a:lnTo>
                      <a:lnTo>
                        <a:pt x="8" y="152"/>
                      </a:lnTo>
                      <a:lnTo>
                        <a:pt x="8" y="158"/>
                      </a:lnTo>
                      <a:lnTo>
                        <a:pt x="8" y="165"/>
                      </a:lnTo>
                      <a:lnTo>
                        <a:pt x="8" y="170"/>
                      </a:lnTo>
                      <a:lnTo>
                        <a:pt x="8" y="176"/>
                      </a:lnTo>
                      <a:lnTo>
                        <a:pt x="8" y="181"/>
                      </a:lnTo>
                      <a:lnTo>
                        <a:pt x="8" y="186"/>
                      </a:lnTo>
                      <a:lnTo>
                        <a:pt x="8" y="191"/>
                      </a:lnTo>
                      <a:lnTo>
                        <a:pt x="9" y="196"/>
                      </a:lnTo>
                      <a:lnTo>
                        <a:pt x="9" y="201"/>
                      </a:lnTo>
                      <a:lnTo>
                        <a:pt x="9" y="206"/>
                      </a:lnTo>
                      <a:lnTo>
                        <a:pt x="9" y="211"/>
                      </a:lnTo>
                      <a:lnTo>
                        <a:pt x="9" y="214"/>
                      </a:lnTo>
                      <a:lnTo>
                        <a:pt x="9" y="219"/>
                      </a:lnTo>
                      <a:lnTo>
                        <a:pt x="9" y="224"/>
                      </a:lnTo>
                      <a:lnTo>
                        <a:pt x="9" y="228"/>
                      </a:lnTo>
                      <a:lnTo>
                        <a:pt x="9" y="235"/>
                      </a:lnTo>
                      <a:lnTo>
                        <a:pt x="9" y="240"/>
                      </a:lnTo>
                      <a:lnTo>
                        <a:pt x="9" y="245"/>
                      </a:lnTo>
                      <a:lnTo>
                        <a:pt x="11" y="251"/>
                      </a:lnTo>
                      <a:lnTo>
                        <a:pt x="11" y="253"/>
                      </a:lnTo>
                      <a:close/>
                    </a:path>
                  </a:pathLst>
                </a:cu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107763" dir="2700000" algn="ctr" rotWithShape="0">
                          <a:srgbClr val="808080"/>
                        </a:outerShdw>
                      </a:effectLst>
                    </a14:hiddenEffects>
                  </a:ext>
                </a:extLst>
              </p:spPr>
              <p:txBody>
                <a:bodyPr/>
                <a:lstStyle/>
                <a:p>
                  <a:endParaRPr lang="en-ID"/>
                </a:p>
              </p:txBody>
            </p:sp>
            <p:sp>
              <p:nvSpPr>
                <p:cNvPr id="198" name="Freeform 39">
                  <a:extLst>
                    <a:ext uri="{FF2B5EF4-FFF2-40B4-BE49-F238E27FC236}">
                      <a16:creationId xmlns:a16="http://schemas.microsoft.com/office/drawing/2014/main" id="{7112C35C-421C-4DA2-9B7D-F2BE61ED0FF5}"/>
                    </a:ext>
                  </a:extLst>
                </p:cNvPr>
                <p:cNvSpPr>
                  <a:spLocks/>
                </p:cNvSpPr>
                <p:nvPr/>
              </p:nvSpPr>
              <p:spPr bwMode="auto">
                <a:xfrm>
                  <a:off x="4272" y="1688"/>
                  <a:ext cx="81" cy="93"/>
                </a:xfrm>
                <a:custGeom>
                  <a:avLst/>
                  <a:gdLst>
                    <a:gd name="T0" fmla="*/ 76 w 153"/>
                    <a:gd name="T1" fmla="*/ 192 h 195"/>
                    <a:gd name="T2" fmla="*/ 53 w 153"/>
                    <a:gd name="T3" fmla="*/ 191 h 195"/>
                    <a:gd name="T4" fmla="*/ 37 w 153"/>
                    <a:gd name="T5" fmla="*/ 189 h 195"/>
                    <a:gd name="T6" fmla="*/ 23 w 153"/>
                    <a:gd name="T7" fmla="*/ 189 h 195"/>
                    <a:gd name="T8" fmla="*/ 11 w 153"/>
                    <a:gd name="T9" fmla="*/ 189 h 195"/>
                    <a:gd name="T10" fmla="*/ 1 w 153"/>
                    <a:gd name="T11" fmla="*/ 173 h 195"/>
                    <a:gd name="T12" fmla="*/ 1 w 153"/>
                    <a:gd name="T13" fmla="*/ 140 h 195"/>
                    <a:gd name="T14" fmla="*/ 1 w 153"/>
                    <a:gd name="T15" fmla="*/ 107 h 195"/>
                    <a:gd name="T16" fmla="*/ 1 w 153"/>
                    <a:gd name="T17" fmla="*/ 76 h 195"/>
                    <a:gd name="T18" fmla="*/ 1 w 153"/>
                    <a:gd name="T19" fmla="*/ 44 h 195"/>
                    <a:gd name="T20" fmla="*/ 1 w 153"/>
                    <a:gd name="T21" fmla="*/ 16 h 195"/>
                    <a:gd name="T22" fmla="*/ 3 w 153"/>
                    <a:gd name="T23" fmla="*/ 8 h 195"/>
                    <a:gd name="T24" fmla="*/ 8 w 153"/>
                    <a:gd name="T25" fmla="*/ 3 h 195"/>
                    <a:gd name="T26" fmla="*/ 15 w 153"/>
                    <a:gd name="T27" fmla="*/ 1 h 195"/>
                    <a:gd name="T28" fmla="*/ 20 w 153"/>
                    <a:gd name="T29" fmla="*/ 3 h 195"/>
                    <a:gd name="T30" fmla="*/ 15 w 153"/>
                    <a:gd name="T31" fmla="*/ 10 h 195"/>
                    <a:gd name="T32" fmla="*/ 11 w 153"/>
                    <a:gd name="T33" fmla="*/ 16 h 195"/>
                    <a:gd name="T34" fmla="*/ 8 w 153"/>
                    <a:gd name="T35" fmla="*/ 23 h 195"/>
                    <a:gd name="T36" fmla="*/ 8 w 153"/>
                    <a:gd name="T37" fmla="*/ 32 h 195"/>
                    <a:gd name="T38" fmla="*/ 8 w 153"/>
                    <a:gd name="T39" fmla="*/ 42 h 195"/>
                    <a:gd name="T40" fmla="*/ 9 w 153"/>
                    <a:gd name="T41" fmla="*/ 50 h 195"/>
                    <a:gd name="T42" fmla="*/ 14 w 153"/>
                    <a:gd name="T43" fmla="*/ 55 h 195"/>
                    <a:gd name="T44" fmla="*/ 22 w 153"/>
                    <a:gd name="T45" fmla="*/ 60 h 195"/>
                    <a:gd name="T46" fmla="*/ 31 w 153"/>
                    <a:gd name="T47" fmla="*/ 60 h 195"/>
                    <a:gd name="T48" fmla="*/ 40 w 153"/>
                    <a:gd name="T49" fmla="*/ 59 h 195"/>
                    <a:gd name="T50" fmla="*/ 45 w 153"/>
                    <a:gd name="T51" fmla="*/ 54 h 195"/>
                    <a:gd name="T52" fmla="*/ 50 w 153"/>
                    <a:gd name="T53" fmla="*/ 49 h 195"/>
                    <a:gd name="T54" fmla="*/ 53 w 153"/>
                    <a:gd name="T55" fmla="*/ 42 h 195"/>
                    <a:gd name="T56" fmla="*/ 53 w 153"/>
                    <a:gd name="T57" fmla="*/ 32 h 195"/>
                    <a:gd name="T58" fmla="*/ 53 w 153"/>
                    <a:gd name="T59" fmla="*/ 23 h 195"/>
                    <a:gd name="T60" fmla="*/ 51 w 153"/>
                    <a:gd name="T61" fmla="*/ 15 h 195"/>
                    <a:gd name="T62" fmla="*/ 47 w 153"/>
                    <a:gd name="T63" fmla="*/ 10 h 195"/>
                    <a:gd name="T64" fmla="*/ 44 w 153"/>
                    <a:gd name="T65" fmla="*/ 3 h 195"/>
                    <a:gd name="T66" fmla="*/ 64 w 153"/>
                    <a:gd name="T67" fmla="*/ 3 h 195"/>
                    <a:gd name="T68" fmla="*/ 83 w 153"/>
                    <a:gd name="T69" fmla="*/ 3 h 195"/>
                    <a:gd name="T70" fmla="*/ 103 w 153"/>
                    <a:gd name="T71" fmla="*/ 3 h 195"/>
                    <a:gd name="T72" fmla="*/ 123 w 153"/>
                    <a:gd name="T73" fmla="*/ 3 h 195"/>
                    <a:gd name="T74" fmla="*/ 144 w 153"/>
                    <a:gd name="T75" fmla="*/ 3 h 195"/>
                    <a:gd name="T76" fmla="*/ 150 w 153"/>
                    <a:gd name="T77" fmla="*/ 10 h 195"/>
                    <a:gd name="T78" fmla="*/ 150 w 153"/>
                    <a:gd name="T79" fmla="*/ 19 h 195"/>
                    <a:gd name="T80" fmla="*/ 148 w 153"/>
                    <a:gd name="T81" fmla="*/ 29 h 195"/>
                    <a:gd name="T82" fmla="*/ 148 w 153"/>
                    <a:gd name="T83" fmla="*/ 39 h 195"/>
                    <a:gd name="T84" fmla="*/ 148 w 153"/>
                    <a:gd name="T85" fmla="*/ 49 h 195"/>
                    <a:gd name="T86" fmla="*/ 148 w 153"/>
                    <a:gd name="T87" fmla="*/ 65 h 195"/>
                    <a:gd name="T88" fmla="*/ 148 w 153"/>
                    <a:gd name="T89" fmla="*/ 91 h 195"/>
                    <a:gd name="T90" fmla="*/ 150 w 153"/>
                    <a:gd name="T91" fmla="*/ 117 h 195"/>
                    <a:gd name="T92" fmla="*/ 152 w 153"/>
                    <a:gd name="T93" fmla="*/ 143 h 195"/>
                    <a:gd name="T94" fmla="*/ 153 w 153"/>
                    <a:gd name="T95" fmla="*/ 169 h 195"/>
                    <a:gd name="T96" fmla="*/ 153 w 153"/>
                    <a:gd name="T97" fmla="*/ 195 h 195"/>
                    <a:gd name="T98" fmla="*/ 144 w 153"/>
                    <a:gd name="T99" fmla="*/ 195 h 195"/>
                    <a:gd name="T100" fmla="*/ 134 w 153"/>
                    <a:gd name="T101" fmla="*/ 195 h 195"/>
                    <a:gd name="T102" fmla="*/ 125 w 153"/>
                    <a:gd name="T103" fmla="*/ 195 h 195"/>
                    <a:gd name="T104" fmla="*/ 116 w 153"/>
                    <a:gd name="T105" fmla="*/ 195 h 195"/>
                    <a:gd name="T106" fmla="*/ 106 w 153"/>
                    <a:gd name="T107" fmla="*/ 195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53" h="195">
                      <a:moveTo>
                        <a:pt x="105" y="195"/>
                      </a:moveTo>
                      <a:lnTo>
                        <a:pt x="98" y="194"/>
                      </a:lnTo>
                      <a:lnTo>
                        <a:pt x="92" y="194"/>
                      </a:lnTo>
                      <a:lnTo>
                        <a:pt x="87" y="194"/>
                      </a:lnTo>
                      <a:lnTo>
                        <a:pt x="81" y="192"/>
                      </a:lnTo>
                      <a:lnTo>
                        <a:pt x="76" y="192"/>
                      </a:lnTo>
                      <a:lnTo>
                        <a:pt x="72" y="192"/>
                      </a:lnTo>
                      <a:lnTo>
                        <a:pt x="67" y="192"/>
                      </a:lnTo>
                      <a:lnTo>
                        <a:pt x="64" y="192"/>
                      </a:lnTo>
                      <a:lnTo>
                        <a:pt x="59" y="191"/>
                      </a:lnTo>
                      <a:lnTo>
                        <a:pt x="56" y="191"/>
                      </a:lnTo>
                      <a:lnTo>
                        <a:pt x="53" y="191"/>
                      </a:lnTo>
                      <a:lnTo>
                        <a:pt x="50" y="191"/>
                      </a:lnTo>
                      <a:lnTo>
                        <a:pt x="47" y="191"/>
                      </a:lnTo>
                      <a:lnTo>
                        <a:pt x="44" y="191"/>
                      </a:lnTo>
                      <a:lnTo>
                        <a:pt x="42" y="191"/>
                      </a:lnTo>
                      <a:lnTo>
                        <a:pt x="39" y="191"/>
                      </a:lnTo>
                      <a:lnTo>
                        <a:pt x="37" y="189"/>
                      </a:lnTo>
                      <a:lnTo>
                        <a:pt x="34" y="189"/>
                      </a:lnTo>
                      <a:lnTo>
                        <a:pt x="33" y="189"/>
                      </a:lnTo>
                      <a:lnTo>
                        <a:pt x="30" y="189"/>
                      </a:lnTo>
                      <a:lnTo>
                        <a:pt x="28" y="189"/>
                      </a:lnTo>
                      <a:lnTo>
                        <a:pt x="26" y="189"/>
                      </a:lnTo>
                      <a:lnTo>
                        <a:pt x="23" y="189"/>
                      </a:lnTo>
                      <a:lnTo>
                        <a:pt x="22" y="189"/>
                      </a:lnTo>
                      <a:lnTo>
                        <a:pt x="20" y="189"/>
                      </a:lnTo>
                      <a:lnTo>
                        <a:pt x="17" y="189"/>
                      </a:lnTo>
                      <a:lnTo>
                        <a:pt x="15" y="189"/>
                      </a:lnTo>
                      <a:lnTo>
                        <a:pt x="12" y="189"/>
                      </a:lnTo>
                      <a:lnTo>
                        <a:pt x="11" y="189"/>
                      </a:lnTo>
                      <a:lnTo>
                        <a:pt x="8" y="189"/>
                      </a:lnTo>
                      <a:lnTo>
                        <a:pt x="4" y="189"/>
                      </a:lnTo>
                      <a:lnTo>
                        <a:pt x="3" y="189"/>
                      </a:lnTo>
                      <a:lnTo>
                        <a:pt x="1" y="182"/>
                      </a:lnTo>
                      <a:lnTo>
                        <a:pt x="1" y="178"/>
                      </a:lnTo>
                      <a:lnTo>
                        <a:pt x="1" y="173"/>
                      </a:lnTo>
                      <a:lnTo>
                        <a:pt x="1" y="168"/>
                      </a:lnTo>
                      <a:lnTo>
                        <a:pt x="1" y="161"/>
                      </a:lnTo>
                      <a:lnTo>
                        <a:pt x="1" y="156"/>
                      </a:lnTo>
                      <a:lnTo>
                        <a:pt x="1" y="151"/>
                      </a:lnTo>
                      <a:lnTo>
                        <a:pt x="1" y="145"/>
                      </a:lnTo>
                      <a:lnTo>
                        <a:pt x="1" y="140"/>
                      </a:lnTo>
                      <a:lnTo>
                        <a:pt x="1" y="135"/>
                      </a:lnTo>
                      <a:lnTo>
                        <a:pt x="1" y="130"/>
                      </a:lnTo>
                      <a:lnTo>
                        <a:pt x="1" y="124"/>
                      </a:lnTo>
                      <a:lnTo>
                        <a:pt x="1" y="119"/>
                      </a:lnTo>
                      <a:lnTo>
                        <a:pt x="1" y="114"/>
                      </a:lnTo>
                      <a:lnTo>
                        <a:pt x="1" y="107"/>
                      </a:lnTo>
                      <a:lnTo>
                        <a:pt x="1" y="103"/>
                      </a:lnTo>
                      <a:lnTo>
                        <a:pt x="1" y="98"/>
                      </a:lnTo>
                      <a:lnTo>
                        <a:pt x="1" y="91"/>
                      </a:lnTo>
                      <a:lnTo>
                        <a:pt x="1" y="86"/>
                      </a:lnTo>
                      <a:lnTo>
                        <a:pt x="1" y="81"/>
                      </a:lnTo>
                      <a:lnTo>
                        <a:pt x="1" y="76"/>
                      </a:lnTo>
                      <a:lnTo>
                        <a:pt x="1" y="70"/>
                      </a:lnTo>
                      <a:lnTo>
                        <a:pt x="1" y="65"/>
                      </a:lnTo>
                      <a:lnTo>
                        <a:pt x="1" y="60"/>
                      </a:lnTo>
                      <a:lnTo>
                        <a:pt x="1" y="54"/>
                      </a:lnTo>
                      <a:lnTo>
                        <a:pt x="1" y="49"/>
                      </a:lnTo>
                      <a:lnTo>
                        <a:pt x="1" y="44"/>
                      </a:lnTo>
                      <a:lnTo>
                        <a:pt x="1" y="37"/>
                      </a:lnTo>
                      <a:lnTo>
                        <a:pt x="1" y="32"/>
                      </a:lnTo>
                      <a:lnTo>
                        <a:pt x="1" y="28"/>
                      </a:lnTo>
                      <a:lnTo>
                        <a:pt x="0" y="21"/>
                      </a:lnTo>
                      <a:lnTo>
                        <a:pt x="0" y="16"/>
                      </a:lnTo>
                      <a:lnTo>
                        <a:pt x="1" y="16"/>
                      </a:lnTo>
                      <a:lnTo>
                        <a:pt x="1" y="15"/>
                      </a:lnTo>
                      <a:lnTo>
                        <a:pt x="1" y="13"/>
                      </a:lnTo>
                      <a:lnTo>
                        <a:pt x="1" y="11"/>
                      </a:lnTo>
                      <a:lnTo>
                        <a:pt x="1" y="10"/>
                      </a:lnTo>
                      <a:lnTo>
                        <a:pt x="1" y="8"/>
                      </a:lnTo>
                      <a:lnTo>
                        <a:pt x="3" y="8"/>
                      </a:lnTo>
                      <a:lnTo>
                        <a:pt x="3" y="6"/>
                      </a:lnTo>
                      <a:lnTo>
                        <a:pt x="3" y="5"/>
                      </a:lnTo>
                      <a:lnTo>
                        <a:pt x="3" y="3"/>
                      </a:lnTo>
                      <a:lnTo>
                        <a:pt x="4" y="3"/>
                      </a:lnTo>
                      <a:lnTo>
                        <a:pt x="6" y="3"/>
                      </a:lnTo>
                      <a:lnTo>
                        <a:pt x="8" y="3"/>
                      </a:lnTo>
                      <a:lnTo>
                        <a:pt x="9" y="3"/>
                      </a:lnTo>
                      <a:lnTo>
                        <a:pt x="9" y="1"/>
                      </a:lnTo>
                      <a:lnTo>
                        <a:pt x="11" y="1"/>
                      </a:lnTo>
                      <a:lnTo>
                        <a:pt x="12" y="1"/>
                      </a:lnTo>
                      <a:lnTo>
                        <a:pt x="14" y="1"/>
                      </a:lnTo>
                      <a:lnTo>
                        <a:pt x="15" y="1"/>
                      </a:lnTo>
                      <a:lnTo>
                        <a:pt x="15" y="0"/>
                      </a:lnTo>
                      <a:lnTo>
                        <a:pt x="17" y="0"/>
                      </a:lnTo>
                      <a:lnTo>
                        <a:pt x="17" y="1"/>
                      </a:lnTo>
                      <a:lnTo>
                        <a:pt x="19" y="1"/>
                      </a:lnTo>
                      <a:lnTo>
                        <a:pt x="19" y="3"/>
                      </a:lnTo>
                      <a:lnTo>
                        <a:pt x="20" y="3"/>
                      </a:lnTo>
                      <a:lnTo>
                        <a:pt x="19" y="3"/>
                      </a:lnTo>
                      <a:lnTo>
                        <a:pt x="19" y="5"/>
                      </a:lnTo>
                      <a:lnTo>
                        <a:pt x="17" y="6"/>
                      </a:lnTo>
                      <a:lnTo>
                        <a:pt x="17" y="8"/>
                      </a:lnTo>
                      <a:lnTo>
                        <a:pt x="15" y="8"/>
                      </a:lnTo>
                      <a:lnTo>
                        <a:pt x="15" y="10"/>
                      </a:lnTo>
                      <a:lnTo>
                        <a:pt x="14" y="11"/>
                      </a:lnTo>
                      <a:lnTo>
                        <a:pt x="14" y="13"/>
                      </a:lnTo>
                      <a:lnTo>
                        <a:pt x="12" y="13"/>
                      </a:lnTo>
                      <a:lnTo>
                        <a:pt x="12" y="15"/>
                      </a:lnTo>
                      <a:lnTo>
                        <a:pt x="11" y="15"/>
                      </a:lnTo>
                      <a:lnTo>
                        <a:pt x="11" y="16"/>
                      </a:lnTo>
                      <a:lnTo>
                        <a:pt x="11" y="18"/>
                      </a:lnTo>
                      <a:lnTo>
                        <a:pt x="9" y="18"/>
                      </a:lnTo>
                      <a:lnTo>
                        <a:pt x="9" y="19"/>
                      </a:lnTo>
                      <a:lnTo>
                        <a:pt x="8" y="19"/>
                      </a:lnTo>
                      <a:lnTo>
                        <a:pt x="8" y="21"/>
                      </a:lnTo>
                      <a:lnTo>
                        <a:pt x="8" y="23"/>
                      </a:lnTo>
                      <a:lnTo>
                        <a:pt x="8" y="24"/>
                      </a:lnTo>
                      <a:lnTo>
                        <a:pt x="8" y="26"/>
                      </a:lnTo>
                      <a:lnTo>
                        <a:pt x="8" y="28"/>
                      </a:lnTo>
                      <a:lnTo>
                        <a:pt x="8" y="29"/>
                      </a:lnTo>
                      <a:lnTo>
                        <a:pt x="8" y="31"/>
                      </a:lnTo>
                      <a:lnTo>
                        <a:pt x="8" y="32"/>
                      </a:lnTo>
                      <a:lnTo>
                        <a:pt x="8" y="34"/>
                      </a:lnTo>
                      <a:lnTo>
                        <a:pt x="8" y="36"/>
                      </a:lnTo>
                      <a:lnTo>
                        <a:pt x="8" y="37"/>
                      </a:lnTo>
                      <a:lnTo>
                        <a:pt x="8" y="39"/>
                      </a:lnTo>
                      <a:lnTo>
                        <a:pt x="8" y="41"/>
                      </a:lnTo>
                      <a:lnTo>
                        <a:pt x="8" y="42"/>
                      </a:lnTo>
                      <a:lnTo>
                        <a:pt x="8" y="44"/>
                      </a:lnTo>
                      <a:lnTo>
                        <a:pt x="8" y="45"/>
                      </a:lnTo>
                      <a:lnTo>
                        <a:pt x="8" y="47"/>
                      </a:lnTo>
                      <a:lnTo>
                        <a:pt x="8" y="49"/>
                      </a:lnTo>
                      <a:lnTo>
                        <a:pt x="9" y="49"/>
                      </a:lnTo>
                      <a:lnTo>
                        <a:pt x="9" y="50"/>
                      </a:lnTo>
                      <a:lnTo>
                        <a:pt x="11" y="50"/>
                      </a:lnTo>
                      <a:lnTo>
                        <a:pt x="11" y="52"/>
                      </a:lnTo>
                      <a:lnTo>
                        <a:pt x="12" y="52"/>
                      </a:lnTo>
                      <a:lnTo>
                        <a:pt x="12" y="54"/>
                      </a:lnTo>
                      <a:lnTo>
                        <a:pt x="14" y="54"/>
                      </a:lnTo>
                      <a:lnTo>
                        <a:pt x="14" y="55"/>
                      </a:lnTo>
                      <a:lnTo>
                        <a:pt x="15" y="55"/>
                      </a:lnTo>
                      <a:lnTo>
                        <a:pt x="15" y="57"/>
                      </a:lnTo>
                      <a:lnTo>
                        <a:pt x="17" y="59"/>
                      </a:lnTo>
                      <a:lnTo>
                        <a:pt x="19" y="59"/>
                      </a:lnTo>
                      <a:lnTo>
                        <a:pt x="20" y="59"/>
                      </a:lnTo>
                      <a:lnTo>
                        <a:pt x="22" y="60"/>
                      </a:lnTo>
                      <a:lnTo>
                        <a:pt x="23" y="60"/>
                      </a:lnTo>
                      <a:lnTo>
                        <a:pt x="25" y="60"/>
                      </a:lnTo>
                      <a:lnTo>
                        <a:pt x="26" y="60"/>
                      </a:lnTo>
                      <a:lnTo>
                        <a:pt x="28" y="60"/>
                      </a:lnTo>
                      <a:lnTo>
                        <a:pt x="30" y="60"/>
                      </a:lnTo>
                      <a:lnTo>
                        <a:pt x="31" y="60"/>
                      </a:lnTo>
                      <a:lnTo>
                        <a:pt x="33" y="60"/>
                      </a:lnTo>
                      <a:lnTo>
                        <a:pt x="34" y="60"/>
                      </a:lnTo>
                      <a:lnTo>
                        <a:pt x="36" y="59"/>
                      </a:lnTo>
                      <a:lnTo>
                        <a:pt x="37" y="59"/>
                      </a:lnTo>
                      <a:lnTo>
                        <a:pt x="39" y="59"/>
                      </a:lnTo>
                      <a:lnTo>
                        <a:pt x="40" y="59"/>
                      </a:lnTo>
                      <a:lnTo>
                        <a:pt x="40" y="57"/>
                      </a:lnTo>
                      <a:lnTo>
                        <a:pt x="42" y="57"/>
                      </a:lnTo>
                      <a:lnTo>
                        <a:pt x="42" y="55"/>
                      </a:lnTo>
                      <a:lnTo>
                        <a:pt x="44" y="55"/>
                      </a:lnTo>
                      <a:lnTo>
                        <a:pt x="44" y="54"/>
                      </a:lnTo>
                      <a:lnTo>
                        <a:pt x="45" y="54"/>
                      </a:lnTo>
                      <a:lnTo>
                        <a:pt x="45" y="52"/>
                      </a:lnTo>
                      <a:lnTo>
                        <a:pt x="47" y="52"/>
                      </a:lnTo>
                      <a:lnTo>
                        <a:pt x="47" y="50"/>
                      </a:lnTo>
                      <a:lnTo>
                        <a:pt x="48" y="50"/>
                      </a:lnTo>
                      <a:lnTo>
                        <a:pt x="48" y="49"/>
                      </a:lnTo>
                      <a:lnTo>
                        <a:pt x="50" y="49"/>
                      </a:lnTo>
                      <a:lnTo>
                        <a:pt x="50" y="47"/>
                      </a:lnTo>
                      <a:lnTo>
                        <a:pt x="51" y="47"/>
                      </a:lnTo>
                      <a:lnTo>
                        <a:pt x="51" y="45"/>
                      </a:lnTo>
                      <a:lnTo>
                        <a:pt x="53" y="45"/>
                      </a:lnTo>
                      <a:lnTo>
                        <a:pt x="53" y="44"/>
                      </a:lnTo>
                      <a:lnTo>
                        <a:pt x="53" y="42"/>
                      </a:lnTo>
                      <a:lnTo>
                        <a:pt x="53" y="41"/>
                      </a:lnTo>
                      <a:lnTo>
                        <a:pt x="53" y="39"/>
                      </a:lnTo>
                      <a:lnTo>
                        <a:pt x="53" y="37"/>
                      </a:lnTo>
                      <a:lnTo>
                        <a:pt x="53" y="36"/>
                      </a:lnTo>
                      <a:lnTo>
                        <a:pt x="53" y="34"/>
                      </a:lnTo>
                      <a:lnTo>
                        <a:pt x="53" y="32"/>
                      </a:lnTo>
                      <a:lnTo>
                        <a:pt x="53" y="31"/>
                      </a:lnTo>
                      <a:lnTo>
                        <a:pt x="53" y="29"/>
                      </a:lnTo>
                      <a:lnTo>
                        <a:pt x="53" y="28"/>
                      </a:lnTo>
                      <a:lnTo>
                        <a:pt x="53" y="26"/>
                      </a:lnTo>
                      <a:lnTo>
                        <a:pt x="53" y="24"/>
                      </a:lnTo>
                      <a:lnTo>
                        <a:pt x="53" y="23"/>
                      </a:lnTo>
                      <a:lnTo>
                        <a:pt x="53" y="21"/>
                      </a:lnTo>
                      <a:lnTo>
                        <a:pt x="53" y="19"/>
                      </a:lnTo>
                      <a:lnTo>
                        <a:pt x="53" y="18"/>
                      </a:lnTo>
                      <a:lnTo>
                        <a:pt x="53" y="16"/>
                      </a:lnTo>
                      <a:lnTo>
                        <a:pt x="53" y="15"/>
                      </a:lnTo>
                      <a:lnTo>
                        <a:pt x="51" y="15"/>
                      </a:lnTo>
                      <a:lnTo>
                        <a:pt x="51" y="13"/>
                      </a:lnTo>
                      <a:lnTo>
                        <a:pt x="50" y="13"/>
                      </a:lnTo>
                      <a:lnTo>
                        <a:pt x="50" y="11"/>
                      </a:lnTo>
                      <a:lnTo>
                        <a:pt x="48" y="11"/>
                      </a:lnTo>
                      <a:lnTo>
                        <a:pt x="48" y="10"/>
                      </a:lnTo>
                      <a:lnTo>
                        <a:pt x="47" y="10"/>
                      </a:lnTo>
                      <a:lnTo>
                        <a:pt x="47" y="8"/>
                      </a:lnTo>
                      <a:lnTo>
                        <a:pt x="47" y="6"/>
                      </a:lnTo>
                      <a:lnTo>
                        <a:pt x="45" y="6"/>
                      </a:lnTo>
                      <a:lnTo>
                        <a:pt x="45" y="5"/>
                      </a:lnTo>
                      <a:lnTo>
                        <a:pt x="44" y="5"/>
                      </a:lnTo>
                      <a:lnTo>
                        <a:pt x="44" y="3"/>
                      </a:lnTo>
                      <a:lnTo>
                        <a:pt x="47" y="3"/>
                      </a:lnTo>
                      <a:lnTo>
                        <a:pt x="50" y="3"/>
                      </a:lnTo>
                      <a:lnTo>
                        <a:pt x="53" y="3"/>
                      </a:lnTo>
                      <a:lnTo>
                        <a:pt x="56" y="3"/>
                      </a:lnTo>
                      <a:lnTo>
                        <a:pt x="61" y="3"/>
                      </a:lnTo>
                      <a:lnTo>
                        <a:pt x="64" y="3"/>
                      </a:lnTo>
                      <a:lnTo>
                        <a:pt x="67" y="3"/>
                      </a:lnTo>
                      <a:lnTo>
                        <a:pt x="70" y="3"/>
                      </a:lnTo>
                      <a:lnTo>
                        <a:pt x="73" y="3"/>
                      </a:lnTo>
                      <a:lnTo>
                        <a:pt x="76" y="3"/>
                      </a:lnTo>
                      <a:lnTo>
                        <a:pt x="80" y="3"/>
                      </a:lnTo>
                      <a:lnTo>
                        <a:pt x="83" y="3"/>
                      </a:lnTo>
                      <a:lnTo>
                        <a:pt x="86" y="3"/>
                      </a:lnTo>
                      <a:lnTo>
                        <a:pt x="91" y="3"/>
                      </a:lnTo>
                      <a:lnTo>
                        <a:pt x="94" y="3"/>
                      </a:lnTo>
                      <a:lnTo>
                        <a:pt x="97" y="3"/>
                      </a:lnTo>
                      <a:lnTo>
                        <a:pt x="100" y="3"/>
                      </a:lnTo>
                      <a:lnTo>
                        <a:pt x="103" y="3"/>
                      </a:lnTo>
                      <a:lnTo>
                        <a:pt x="106" y="3"/>
                      </a:lnTo>
                      <a:lnTo>
                        <a:pt x="109" y="3"/>
                      </a:lnTo>
                      <a:lnTo>
                        <a:pt x="114" y="3"/>
                      </a:lnTo>
                      <a:lnTo>
                        <a:pt x="117" y="3"/>
                      </a:lnTo>
                      <a:lnTo>
                        <a:pt x="120" y="3"/>
                      </a:lnTo>
                      <a:lnTo>
                        <a:pt x="123" y="3"/>
                      </a:lnTo>
                      <a:lnTo>
                        <a:pt x="126" y="3"/>
                      </a:lnTo>
                      <a:lnTo>
                        <a:pt x="130" y="3"/>
                      </a:lnTo>
                      <a:lnTo>
                        <a:pt x="133" y="3"/>
                      </a:lnTo>
                      <a:lnTo>
                        <a:pt x="136" y="3"/>
                      </a:lnTo>
                      <a:lnTo>
                        <a:pt x="141" y="3"/>
                      </a:lnTo>
                      <a:lnTo>
                        <a:pt x="144" y="3"/>
                      </a:lnTo>
                      <a:lnTo>
                        <a:pt x="147" y="3"/>
                      </a:lnTo>
                      <a:lnTo>
                        <a:pt x="150" y="3"/>
                      </a:lnTo>
                      <a:lnTo>
                        <a:pt x="150" y="5"/>
                      </a:lnTo>
                      <a:lnTo>
                        <a:pt x="150" y="6"/>
                      </a:lnTo>
                      <a:lnTo>
                        <a:pt x="150" y="8"/>
                      </a:lnTo>
                      <a:lnTo>
                        <a:pt x="150" y="10"/>
                      </a:lnTo>
                      <a:lnTo>
                        <a:pt x="150" y="11"/>
                      </a:lnTo>
                      <a:lnTo>
                        <a:pt x="150" y="13"/>
                      </a:lnTo>
                      <a:lnTo>
                        <a:pt x="150" y="15"/>
                      </a:lnTo>
                      <a:lnTo>
                        <a:pt x="150" y="16"/>
                      </a:lnTo>
                      <a:lnTo>
                        <a:pt x="150" y="18"/>
                      </a:lnTo>
                      <a:lnTo>
                        <a:pt x="150" y="19"/>
                      </a:lnTo>
                      <a:lnTo>
                        <a:pt x="150" y="21"/>
                      </a:lnTo>
                      <a:lnTo>
                        <a:pt x="150" y="23"/>
                      </a:lnTo>
                      <a:lnTo>
                        <a:pt x="148" y="24"/>
                      </a:lnTo>
                      <a:lnTo>
                        <a:pt x="148" y="26"/>
                      </a:lnTo>
                      <a:lnTo>
                        <a:pt x="148" y="28"/>
                      </a:lnTo>
                      <a:lnTo>
                        <a:pt x="148" y="29"/>
                      </a:lnTo>
                      <a:lnTo>
                        <a:pt x="148" y="31"/>
                      </a:lnTo>
                      <a:lnTo>
                        <a:pt x="148" y="32"/>
                      </a:lnTo>
                      <a:lnTo>
                        <a:pt x="148" y="34"/>
                      </a:lnTo>
                      <a:lnTo>
                        <a:pt x="148" y="36"/>
                      </a:lnTo>
                      <a:lnTo>
                        <a:pt x="148" y="37"/>
                      </a:lnTo>
                      <a:lnTo>
                        <a:pt x="148" y="39"/>
                      </a:lnTo>
                      <a:lnTo>
                        <a:pt x="148" y="41"/>
                      </a:lnTo>
                      <a:lnTo>
                        <a:pt x="148" y="42"/>
                      </a:lnTo>
                      <a:lnTo>
                        <a:pt x="148" y="44"/>
                      </a:lnTo>
                      <a:lnTo>
                        <a:pt x="148" y="45"/>
                      </a:lnTo>
                      <a:lnTo>
                        <a:pt x="148" y="47"/>
                      </a:lnTo>
                      <a:lnTo>
                        <a:pt x="148" y="49"/>
                      </a:lnTo>
                      <a:lnTo>
                        <a:pt x="148" y="50"/>
                      </a:lnTo>
                      <a:lnTo>
                        <a:pt x="147" y="52"/>
                      </a:lnTo>
                      <a:lnTo>
                        <a:pt x="147" y="54"/>
                      </a:lnTo>
                      <a:lnTo>
                        <a:pt x="147" y="55"/>
                      </a:lnTo>
                      <a:lnTo>
                        <a:pt x="147" y="60"/>
                      </a:lnTo>
                      <a:lnTo>
                        <a:pt x="148" y="65"/>
                      </a:lnTo>
                      <a:lnTo>
                        <a:pt x="148" y="68"/>
                      </a:lnTo>
                      <a:lnTo>
                        <a:pt x="148" y="73"/>
                      </a:lnTo>
                      <a:lnTo>
                        <a:pt x="148" y="78"/>
                      </a:lnTo>
                      <a:lnTo>
                        <a:pt x="148" y="81"/>
                      </a:lnTo>
                      <a:lnTo>
                        <a:pt x="148" y="86"/>
                      </a:lnTo>
                      <a:lnTo>
                        <a:pt x="148" y="91"/>
                      </a:lnTo>
                      <a:lnTo>
                        <a:pt x="148" y="96"/>
                      </a:lnTo>
                      <a:lnTo>
                        <a:pt x="150" y="99"/>
                      </a:lnTo>
                      <a:lnTo>
                        <a:pt x="150" y="104"/>
                      </a:lnTo>
                      <a:lnTo>
                        <a:pt x="150" y="109"/>
                      </a:lnTo>
                      <a:lnTo>
                        <a:pt x="150" y="112"/>
                      </a:lnTo>
                      <a:lnTo>
                        <a:pt x="150" y="117"/>
                      </a:lnTo>
                      <a:lnTo>
                        <a:pt x="150" y="122"/>
                      </a:lnTo>
                      <a:lnTo>
                        <a:pt x="150" y="125"/>
                      </a:lnTo>
                      <a:lnTo>
                        <a:pt x="152" y="130"/>
                      </a:lnTo>
                      <a:lnTo>
                        <a:pt x="152" y="135"/>
                      </a:lnTo>
                      <a:lnTo>
                        <a:pt x="152" y="138"/>
                      </a:lnTo>
                      <a:lnTo>
                        <a:pt x="152" y="143"/>
                      </a:lnTo>
                      <a:lnTo>
                        <a:pt x="152" y="148"/>
                      </a:lnTo>
                      <a:lnTo>
                        <a:pt x="152" y="151"/>
                      </a:lnTo>
                      <a:lnTo>
                        <a:pt x="152" y="156"/>
                      </a:lnTo>
                      <a:lnTo>
                        <a:pt x="152" y="161"/>
                      </a:lnTo>
                      <a:lnTo>
                        <a:pt x="153" y="164"/>
                      </a:lnTo>
                      <a:lnTo>
                        <a:pt x="153" y="169"/>
                      </a:lnTo>
                      <a:lnTo>
                        <a:pt x="153" y="174"/>
                      </a:lnTo>
                      <a:lnTo>
                        <a:pt x="153" y="178"/>
                      </a:lnTo>
                      <a:lnTo>
                        <a:pt x="153" y="182"/>
                      </a:lnTo>
                      <a:lnTo>
                        <a:pt x="153" y="187"/>
                      </a:lnTo>
                      <a:lnTo>
                        <a:pt x="153" y="192"/>
                      </a:lnTo>
                      <a:lnTo>
                        <a:pt x="153" y="195"/>
                      </a:lnTo>
                      <a:lnTo>
                        <a:pt x="152" y="195"/>
                      </a:lnTo>
                      <a:lnTo>
                        <a:pt x="150" y="195"/>
                      </a:lnTo>
                      <a:lnTo>
                        <a:pt x="148" y="195"/>
                      </a:lnTo>
                      <a:lnTo>
                        <a:pt x="147" y="195"/>
                      </a:lnTo>
                      <a:lnTo>
                        <a:pt x="145" y="195"/>
                      </a:lnTo>
                      <a:lnTo>
                        <a:pt x="144" y="195"/>
                      </a:lnTo>
                      <a:lnTo>
                        <a:pt x="142" y="195"/>
                      </a:lnTo>
                      <a:lnTo>
                        <a:pt x="141" y="195"/>
                      </a:lnTo>
                      <a:lnTo>
                        <a:pt x="139" y="195"/>
                      </a:lnTo>
                      <a:lnTo>
                        <a:pt x="137" y="195"/>
                      </a:lnTo>
                      <a:lnTo>
                        <a:pt x="136" y="195"/>
                      </a:lnTo>
                      <a:lnTo>
                        <a:pt x="134" y="195"/>
                      </a:lnTo>
                      <a:lnTo>
                        <a:pt x="133" y="195"/>
                      </a:lnTo>
                      <a:lnTo>
                        <a:pt x="131" y="195"/>
                      </a:lnTo>
                      <a:lnTo>
                        <a:pt x="130" y="195"/>
                      </a:lnTo>
                      <a:lnTo>
                        <a:pt x="128" y="195"/>
                      </a:lnTo>
                      <a:lnTo>
                        <a:pt x="126" y="195"/>
                      </a:lnTo>
                      <a:lnTo>
                        <a:pt x="125" y="195"/>
                      </a:lnTo>
                      <a:lnTo>
                        <a:pt x="123" y="195"/>
                      </a:lnTo>
                      <a:lnTo>
                        <a:pt x="122" y="195"/>
                      </a:lnTo>
                      <a:lnTo>
                        <a:pt x="120" y="195"/>
                      </a:lnTo>
                      <a:lnTo>
                        <a:pt x="119" y="195"/>
                      </a:lnTo>
                      <a:lnTo>
                        <a:pt x="117" y="195"/>
                      </a:lnTo>
                      <a:lnTo>
                        <a:pt x="116" y="195"/>
                      </a:lnTo>
                      <a:lnTo>
                        <a:pt x="114" y="195"/>
                      </a:lnTo>
                      <a:lnTo>
                        <a:pt x="112" y="195"/>
                      </a:lnTo>
                      <a:lnTo>
                        <a:pt x="111" y="195"/>
                      </a:lnTo>
                      <a:lnTo>
                        <a:pt x="109" y="195"/>
                      </a:lnTo>
                      <a:lnTo>
                        <a:pt x="108" y="195"/>
                      </a:lnTo>
                      <a:lnTo>
                        <a:pt x="106" y="195"/>
                      </a:lnTo>
                      <a:lnTo>
                        <a:pt x="105" y="195"/>
                      </a:lnTo>
                      <a:close/>
                    </a:path>
                  </a:pathLst>
                </a:custGeom>
                <a:solidFill>
                  <a:srgbClr val="FF0066"/>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107763" dir="2700000" algn="ctr" rotWithShape="0">
                          <a:srgbClr val="808080"/>
                        </a:outerShdw>
                      </a:effectLst>
                    </a14:hiddenEffects>
                  </a:ext>
                </a:extLst>
              </p:spPr>
              <p:txBody>
                <a:bodyPr/>
                <a:lstStyle/>
                <a:p>
                  <a:endParaRPr lang="en-ID"/>
                </a:p>
              </p:txBody>
            </p:sp>
            <p:sp>
              <p:nvSpPr>
                <p:cNvPr id="199" name="Freeform 40">
                  <a:extLst>
                    <a:ext uri="{FF2B5EF4-FFF2-40B4-BE49-F238E27FC236}">
                      <a16:creationId xmlns:a16="http://schemas.microsoft.com/office/drawing/2014/main" id="{46FE784E-66A7-4721-9DEC-FBA1CE40DD17}"/>
                    </a:ext>
                  </a:extLst>
                </p:cNvPr>
                <p:cNvSpPr>
                  <a:spLocks/>
                </p:cNvSpPr>
                <p:nvPr/>
              </p:nvSpPr>
              <p:spPr bwMode="auto">
                <a:xfrm>
                  <a:off x="4278" y="1693"/>
                  <a:ext cx="68" cy="83"/>
                </a:xfrm>
                <a:custGeom>
                  <a:avLst/>
                  <a:gdLst>
                    <a:gd name="T0" fmla="*/ 0 w 128"/>
                    <a:gd name="T1" fmla="*/ 171 h 176"/>
                    <a:gd name="T2" fmla="*/ 1 w 128"/>
                    <a:gd name="T3" fmla="*/ 159 h 176"/>
                    <a:gd name="T4" fmla="*/ 3 w 128"/>
                    <a:gd name="T5" fmla="*/ 135 h 176"/>
                    <a:gd name="T6" fmla="*/ 4 w 128"/>
                    <a:gd name="T7" fmla="*/ 84 h 176"/>
                    <a:gd name="T8" fmla="*/ 15 w 128"/>
                    <a:gd name="T9" fmla="*/ 66 h 176"/>
                    <a:gd name="T10" fmla="*/ 28 w 128"/>
                    <a:gd name="T11" fmla="*/ 66 h 176"/>
                    <a:gd name="T12" fmla="*/ 37 w 128"/>
                    <a:gd name="T13" fmla="*/ 55 h 176"/>
                    <a:gd name="T14" fmla="*/ 45 w 128"/>
                    <a:gd name="T15" fmla="*/ 45 h 176"/>
                    <a:gd name="T16" fmla="*/ 50 w 128"/>
                    <a:gd name="T17" fmla="*/ 35 h 176"/>
                    <a:gd name="T18" fmla="*/ 53 w 128"/>
                    <a:gd name="T19" fmla="*/ 22 h 176"/>
                    <a:gd name="T20" fmla="*/ 53 w 128"/>
                    <a:gd name="T21" fmla="*/ 9 h 176"/>
                    <a:gd name="T22" fmla="*/ 58 w 128"/>
                    <a:gd name="T23" fmla="*/ 0 h 176"/>
                    <a:gd name="T24" fmla="*/ 69 w 128"/>
                    <a:gd name="T25" fmla="*/ 1 h 176"/>
                    <a:gd name="T26" fmla="*/ 89 w 128"/>
                    <a:gd name="T27" fmla="*/ 3 h 176"/>
                    <a:gd name="T28" fmla="*/ 126 w 128"/>
                    <a:gd name="T29" fmla="*/ 5 h 176"/>
                    <a:gd name="T30" fmla="*/ 125 w 128"/>
                    <a:gd name="T31" fmla="*/ 13 h 176"/>
                    <a:gd name="T32" fmla="*/ 114 w 128"/>
                    <a:gd name="T33" fmla="*/ 19 h 176"/>
                    <a:gd name="T34" fmla="*/ 103 w 128"/>
                    <a:gd name="T35" fmla="*/ 24 h 176"/>
                    <a:gd name="T36" fmla="*/ 92 w 128"/>
                    <a:gd name="T37" fmla="*/ 29 h 176"/>
                    <a:gd name="T38" fmla="*/ 92 w 128"/>
                    <a:gd name="T39" fmla="*/ 32 h 176"/>
                    <a:gd name="T40" fmla="*/ 105 w 128"/>
                    <a:gd name="T41" fmla="*/ 35 h 176"/>
                    <a:gd name="T42" fmla="*/ 115 w 128"/>
                    <a:gd name="T43" fmla="*/ 37 h 176"/>
                    <a:gd name="T44" fmla="*/ 119 w 128"/>
                    <a:gd name="T45" fmla="*/ 47 h 176"/>
                    <a:gd name="T46" fmla="*/ 101 w 128"/>
                    <a:gd name="T47" fmla="*/ 53 h 176"/>
                    <a:gd name="T48" fmla="*/ 86 w 128"/>
                    <a:gd name="T49" fmla="*/ 57 h 176"/>
                    <a:gd name="T50" fmla="*/ 78 w 128"/>
                    <a:gd name="T51" fmla="*/ 62 h 176"/>
                    <a:gd name="T52" fmla="*/ 87 w 128"/>
                    <a:gd name="T53" fmla="*/ 65 h 176"/>
                    <a:gd name="T54" fmla="*/ 101 w 128"/>
                    <a:gd name="T55" fmla="*/ 68 h 176"/>
                    <a:gd name="T56" fmla="*/ 117 w 128"/>
                    <a:gd name="T57" fmla="*/ 75 h 176"/>
                    <a:gd name="T58" fmla="*/ 114 w 128"/>
                    <a:gd name="T59" fmla="*/ 83 h 176"/>
                    <a:gd name="T60" fmla="*/ 94 w 128"/>
                    <a:gd name="T61" fmla="*/ 84 h 176"/>
                    <a:gd name="T62" fmla="*/ 78 w 128"/>
                    <a:gd name="T63" fmla="*/ 88 h 176"/>
                    <a:gd name="T64" fmla="*/ 64 w 128"/>
                    <a:gd name="T65" fmla="*/ 89 h 176"/>
                    <a:gd name="T66" fmla="*/ 51 w 128"/>
                    <a:gd name="T67" fmla="*/ 93 h 176"/>
                    <a:gd name="T68" fmla="*/ 64 w 128"/>
                    <a:gd name="T69" fmla="*/ 96 h 176"/>
                    <a:gd name="T70" fmla="*/ 83 w 128"/>
                    <a:gd name="T71" fmla="*/ 99 h 176"/>
                    <a:gd name="T72" fmla="*/ 100 w 128"/>
                    <a:gd name="T73" fmla="*/ 102 h 176"/>
                    <a:gd name="T74" fmla="*/ 115 w 128"/>
                    <a:gd name="T75" fmla="*/ 106 h 176"/>
                    <a:gd name="T76" fmla="*/ 115 w 128"/>
                    <a:gd name="T77" fmla="*/ 114 h 176"/>
                    <a:gd name="T78" fmla="*/ 106 w 128"/>
                    <a:gd name="T79" fmla="*/ 117 h 176"/>
                    <a:gd name="T80" fmla="*/ 90 w 128"/>
                    <a:gd name="T81" fmla="*/ 119 h 176"/>
                    <a:gd name="T82" fmla="*/ 78 w 128"/>
                    <a:gd name="T83" fmla="*/ 119 h 176"/>
                    <a:gd name="T84" fmla="*/ 67 w 128"/>
                    <a:gd name="T85" fmla="*/ 122 h 176"/>
                    <a:gd name="T86" fmla="*/ 65 w 128"/>
                    <a:gd name="T87" fmla="*/ 125 h 176"/>
                    <a:gd name="T88" fmla="*/ 80 w 128"/>
                    <a:gd name="T89" fmla="*/ 128 h 176"/>
                    <a:gd name="T90" fmla="*/ 94 w 128"/>
                    <a:gd name="T91" fmla="*/ 130 h 176"/>
                    <a:gd name="T92" fmla="*/ 109 w 128"/>
                    <a:gd name="T93" fmla="*/ 132 h 176"/>
                    <a:gd name="T94" fmla="*/ 120 w 128"/>
                    <a:gd name="T95" fmla="*/ 137 h 176"/>
                    <a:gd name="T96" fmla="*/ 117 w 128"/>
                    <a:gd name="T97" fmla="*/ 143 h 176"/>
                    <a:gd name="T98" fmla="*/ 103 w 128"/>
                    <a:gd name="T99" fmla="*/ 146 h 176"/>
                    <a:gd name="T100" fmla="*/ 90 w 128"/>
                    <a:gd name="T101" fmla="*/ 150 h 176"/>
                    <a:gd name="T102" fmla="*/ 78 w 128"/>
                    <a:gd name="T103" fmla="*/ 151 h 176"/>
                    <a:gd name="T104" fmla="*/ 75 w 128"/>
                    <a:gd name="T105" fmla="*/ 156 h 176"/>
                    <a:gd name="T106" fmla="*/ 87 w 128"/>
                    <a:gd name="T107" fmla="*/ 158 h 176"/>
                    <a:gd name="T108" fmla="*/ 108 w 128"/>
                    <a:gd name="T109" fmla="*/ 159 h 176"/>
                    <a:gd name="T110" fmla="*/ 122 w 128"/>
                    <a:gd name="T111" fmla="*/ 166 h 176"/>
                    <a:gd name="T112" fmla="*/ 100 w 128"/>
                    <a:gd name="T113" fmla="*/ 169 h 176"/>
                    <a:gd name="T114" fmla="*/ 72 w 128"/>
                    <a:gd name="T115" fmla="*/ 171 h 176"/>
                    <a:gd name="T116" fmla="*/ 44 w 128"/>
                    <a:gd name="T117" fmla="*/ 172 h 176"/>
                    <a:gd name="T118" fmla="*/ 15 w 128"/>
                    <a:gd name="T119" fmla="*/ 174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28" h="176">
                      <a:moveTo>
                        <a:pt x="9" y="176"/>
                      </a:moveTo>
                      <a:lnTo>
                        <a:pt x="8" y="176"/>
                      </a:lnTo>
                      <a:lnTo>
                        <a:pt x="6" y="174"/>
                      </a:lnTo>
                      <a:lnTo>
                        <a:pt x="4" y="174"/>
                      </a:lnTo>
                      <a:lnTo>
                        <a:pt x="3" y="174"/>
                      </a:lnTo>
                      <a:lnTo>
                        <a:pt x="1" y="172"/>
                      </a:lnTo>
                      <a:lnTo>
                        <a:pt x="0" y="172"/>
                      </a:lnTo>
                      <a:lnTo>
                        <a:pt x="0" y="171"/>
                      </a:lnTo>
                      <a:lnTo>
                        <a:pt x="0" y="169"/>
                      </a:lnTo>
                      <a:lnTo>
                        <a:pt x="1" y="169"/>
                      </a:lnTo>
                      <a:lnTo>
                        <a:pt x="1" y="168"/>
                      </a:lnTo>
                      <a:lnTo>
                        <a:pt x="1" y="166"/>
                      </a:lnTo>
                      <a:lnTo>
                        <a:pt x="1" y="164"/>
                      </a:lnTo>
                      <a:lnTo>
                        <a:pt x="1" y="163"/>
                      </a:lnTo>
                      <a:lnTo>
                        <a:pt x="1" y="161"/>
                      </a:lnTo>
                      <a:lnTo>
                        <a:pt x="1" y="159"/>
                      </a:lnTo>
                      <a:lnTo>
                        <a:pt x="1" y="158"/>
                      </a:lnTo>
                      <a:lnTo>
                        <a:pt x="3" y="154"/>
                      </a:lnTo>
                      <a:lnTo>
                        <a:pt x="3" y="153"/>
                      </a:lnTo>
                      <a:lnTo>
                        <a:pt x="3" y="150"/>
                      </a:lnTo>
                      <a:lnTo>
                        <a:pt x="3" y="146"/>
                      </a:lnTo>
                      <a:lnTo>
                        <a:pt x="3" y="143"/>
                      </a:lnTo>
                      <a:lnTo>
                        <a:pt x="3" y="138"/>
                      </a:lnTo>
                      <a:lnTo>
                        <a:pt x="3" y="135"/>
                      </a:lnTo>
                      <a:lnTo>
                        <a:pt x="3" y="130"/>
                      </a:lnTo>
                      <a:lnTo>
                        <a:pt x="3" y="125"/>
                      </a:lnTo>
                      <a:lnTo>
                        <a:pt x="3" y="119"/>
                      </a:lnTo>
                      <a:lnTo>
                        <a:pt x="4" y="112"/>
                      </a:lnTo>
                      <a:lnTo>
                        <a:pt x="4" y="106"/>
                      </a:lnTo>
                      <a:lnTo>
                        <a:pt x="4" y="99"/>
                      </a:lnTo>
                      <a:lnTo>
                        <a:pt x="4" y="93"/>
                      </a:lnTo>
                      <a:lnTo>
                        <a:pt x="4" y="84"/>
                      </a:lnTo>
                      <a:lnTo>
                        <a:pt x="4" y="75"/>
                      </a:lnTo>
                      <a:lnTo>
                        <a:pt x="6" y="66"/>
                      </a:lnTo>
                      <a:lnTo>
                        <a:pt x="8" y="66"/>
                      </a:lnTo>
                      <a:lnTo>
                        <a:pt x="9" y="66"/>
                      </a:lnTo>
                      <a:lnTo>
                        <a:pt x="11" y="66"/>
                      </a:lnTo>
                      <a:lnTo>
                        <a:pt x="12" y="66"/>
                      </a:lnTo>
                      <a:lnTo>
                        <a:pt x="14" y="66"/>
                      </a:lnTo>
                      <a:lnTo>
                        <a:pt x="15" y="66"/>
                      </a:lnTo>
                      <a:lnTo>
                        <a:pt x="17" y="66"/>
                      </a:lnTo>
                      <a:lnTo>
                        <a:pt x="19" y="66"/>
                      </a:lnTo>
                      <a:lnTo>
                        <a:pt x="20" y="66"/>
                      </a:lnTo>
                      <a:lnTo>
                        <a:pt x="22" y="66"/>
                      </a:lnTo>
                      <a:lnTo>
                        <a:pt x="23" y="66"/>
                      </a:lnTo>
                      <a:lnTo>
                        <a:pt x="25" y="66"/>
                      </a:lnTo>
                      <a:lnTo>
                        <a:pt x="26" y="66"/>
                      </a:lnTo>
                      <a:lnTo>
                        <a:pt x="28" y="66"/>
                      </a:lnTo>
                      <a:lnTo>
                        <a:pt x="29" y="65"/>
                      </a:lnTo>
                      <a:lnTo>
                        <a:pt x="31" y="63"/>
                      </a:lnTo>
                      <a:lnTo>
                        <a:pt x="33" y="62"/>
                      </a:lnTo>
                      <a:lnTo>
                        <a:pt x="34" y="60"/>
                      </a:lnTo>
                      <a:lnTo>
                        <a:pt x="34" y="58"/>
                      </a:lnTo>
                      <a:lnTo>
                        <a:pt x="36" y="58"/>
                      </a:lnTo>
                      <a:lnTo>
                        <a:pt x="36" y="57"/>
                      </a:lnTo>
                      <a:lnTo>
                        <a:pt x="37" y="55"/>
                      </a:lnTo>
                      <a:lnTo>
                        <a:pt x="39" y="53"/>
                      </a:lnTo>
                      <a:lnTo>
                        <a:pt x="40" y="52"/>
                      </a:lnTo>
                      <a:lnTo>
                        <a:pt x="42" y="50"/>
                      </a:lnTo>
                      <a:lnTo>
                        <a:pt x="42" y="49"/>
                      </a:lnTo>
                      <a:lnTo>
                        <a:pt x="44" y="49"/>
                      </a:lnTo>
                      <a:lnTo>
                        <a:pt x="44" y="47"/>
                      </a:lnTo>
                      <a:lnTo>
                        <a:pt x="45" y="47"/>
                      </a:lnTo>
                      <a:lnTo>
                        <a:pt x="45" y="45"/>
                      </a:lnTo>
                      <a:lnTo>
                        <a:pt x="45" y="44"/>
                      </a:lnTo>
                      <a:lnTo>
                        <a:pt x="47" y="44"/>
                      </a:lnTo>
                      <a:lnTo>
                        <a:pt x="47" y="42"/>
                      </a:lnTo>
                      <a:lnTo>
                        <a:pt x="47" y="40"/>
                      </a:lnTo>
                      <a:lnTo>
                        <a:pt x="48" y="40"/>
                      </a:lnTo>
                      <a:lnTo>
                        <a:pt x="48" y="39"/>
                      </a:lnTo>
                      <a:lnTo>
                        <a:pt x="50" y="37"/>
                      </a:lnTo>
                      <a:lnTo>
                        <a:pt x="50" y="35"/>
                      </a:lnTo>
                      <a:lnTo>
                        <a:pt x="50" y="34"/>
                      </a:lnTo>
                      <a:lnTo>
                        <a:pt x="50" y="32"/>
                      </a:lnTo>
                      <a:lnTo>
                        <a:pt x="51" y="31"/>
                      </a:lnTo>
                      <a:lnTo>
                        <a:pt x="51" y="29"/>
                      </a:lnTo>
                      <a:lnTo>
                        <a:pt x="51" y="27"/>
                      </a:lnTo>
                      <a:lnTo>
                        <a:pt x="51" y="26"/>
                      </a:lnTo>
                      <a:lnTo>
                        <a:pt x="51" y="24"/>
                      </a:lnTo>
                      <a:lnTo>
                        <a:pt x="53" y="22"/>
                      </a:lnTo>
                      <a:lnTo>
                        <a:pt x="53" y="21"/>
                      </a:lnTo>
                      <a:lnTo>
                        <a:pt x="53" y="19"/>
                      </a:lnTo>
                      <a:lnTo>
                        <a:pt x="53" y="18"/>
                      </a:lnTo>
                      <a:lnTo>
                        <a:pt x="53" y="16"/>
                      </a:lnTo>
                      <a:lnTo>
                        <a:pt x="53" y="14"/>
                      </a:lnTo>
                      <a:lnTo>
                        <a:pt x="53" y="13"/>
                      </a:lnTo>
                      <a:lnTo>
                        <a:pt x="53" y="11"/>
                      </a:lnTo>
                      <a:lnTo>
                        <a:pt x="53" y="9"/>
                      </a:lnTo>
                      <a:lnTo>
                        <a:pt x="54" y="8"/>
                      </a:lnTo>
                      <a:lnTo>
                        <a:pt x="54" y="6"/>
                      </a:lnTo>
                      <a:lnTo>
                        <a:pt x="54" y="5"/>
                      </a:lnTo>
                      <a:lnTo>
                        <a:pt x="54" y="3"/>
                      </a:lnTo>
                      <a:lnTo>
                        <a:pt x="54" y="1"/>
                      </a:lnTo>
                      <a:lnTo>
                        <a:pt x="56" y="1"/>
                      </a:lnTo>
                      <a:lnTo>
                        <a:pt x="56" y="0"/>
                      </a:lnTo>
                      <a:lnTo>
                        <a:pt x="58" y="0"/>
                      </a:lnTo>
                      <a:lnTo>
                        <a:pt x="58" y="1"/>
                      </a:lnTo>
                      <a:lnTo>
                        <a:pt x="59" y="1"/>
                      </a:lnTo>
                      <a:lnTo>
                        <a:pt x="61" y="1"/>
                      </a:lnTo>
                      <a:lnTo>
                        <a:pt x="62" y="1"/>
                      </a:lnTo>
                      <a:lnTo>
                        <a:pt x="64" y="1"/>
                      </a:lnTo>
                      <a:lnTo>
                        <a:pt x="65" y="1"/>
                      </a:lnTo>
                      <a:lnTo>
                        <a:pt x="67" y="1"/>
                      </a:lnTo>
                      <a:lnTo>
                        <a:pt x="69" y="1"/>
                      </a:lnTo>
                      <a:lnTo>
                        <a:pt x="70" y="1"/>
                      </a:lnTo>
                      <a:lnTo>
                        <a:pt x="72" y="1"/>
                      </a:lnTo>
                      <a:lnTo>
                        <a:pt x="73" y="1"/>
                      </a:lnTo>
                      <a:lnTo>
                        <a:pt x="76" y="1"/>
                      </a:lnTo>
                      <a:lnTo>
                        <a:pt x="80" y="3"/>
                      </a:lnTo>
                      <a:lnTo>
                        <a:pt x="83" y="3"/>
                      </a:lnTo>
                      <a:lnTo>
                        <a:pt x="86" y="3"/>
                      </a:lnTo>
                      <a:lnTo>
                        <a:pt x="89" y="3"/>
                      </a:lnTo>
                      <a:lnTo>
                        <a:pt x="92" y="3"/>
                      </a:lnTo>
                      <a:lnTo>
                        <a:pt x="97" y="3"/>
                      </a:lnTo>
                      <a:lnTo>
                        <a:pt x="100" y="5"/>
                      </a:lnTo>
                      <a:lnTo>
                        <a:pt x="105" y="5"/>
                      </a:lnTo>
                      <a:lnTo>
                        <a:pt x="109" y="5"/>
                      </a:lnTo>
                      <a:lnTo>
                        <a:pt x="115" y="5"/>
                      </a:lnTo>
                      <a:lnTo>
                        <a:pt x="120" y="5"/>
                      </a:lnTo>
                      <a:lnTo>
                        <a:pt x="126" y="5"/>
                      </a:lnTo>
                      <a:lnTo>
                        <a:pt x="126" y="6"/>
                      </a:lnTo>
                      <a:lnTo>
                        <a:pt x="126" y="8"/>
                      </a:lnTo>
                      <a:lnTo>
                        <a:pt x="128" y="8"/>
                      </a:lnTo>
                      <a:lnTo>
                        <a:pt x="128" y="9"/>
                      </a:lnTo>
                      <a:lnTo>
                        <a:pt x="128" y="11"/>
                      </a:lnTo>
                      <a:lnTo>
                        <a:pt x="128" y="13"/>
                      </a:lnTo>
                      <a:lnTo>
                        <a:pt x="126" y="13"/>
                      </a:lnTo>
                      <a:lnTo>
                        <a:pt x="125" y="13"/>
                      </a:lnTo>
                      <a:lnTo>
                        <a:pt x="125" y="14"/>
                      </a:lnTo>
                      <a:lnTo>
                        <a:pt x="123" y="14"/>
                      </a:lnTo>
                      <a:lnTo>
                        <a:pt x="122" y="14"/>
                      </a:lnTo>
                      <a:lnTo>
                        <a:pt x="120" y="16"/>
                      </a:lnTo>
                      <a:lnTo>
                        <a:pt x="119" y="16"/>
                      </a:lnTo>
                      <a:lnTo>
                        <a:pt x="117" y="18"/>
                      </a:lnTo>
                      <a:lnTo>
                        <a:pt x="115" y="18"/>
                      </a:lnTo>
                      <a:lnTo>
                        <a:pt x="114" y="19"/>
                      </a:lnTo>
                      <a:lnTo>
                        <a:pt x="112" y="19"/>
                      </a:lnTo>
                      <a:lnTo>
                        <a:pt x="111" y="19"/>
                      </a:lnTo>
                      <a:lnTo>
                        <a:pt x="111" y="21"/>
                      </a:lnTo>
                      <a:lnTo>
                        <a:pt x="109" y="21"/>
                      </a:lnTo>
                      <a:lnTo>
                        <a:pt x="108" y="21"/>
                      </a:lnTo>
                      <a:lnTo>
                        <a:pt x="106" y="22"/>
                      </a:lnTo>
                      <a:lnTo>
                        <a:pt x="105" y="22"/>
                      </a:lnTo>
                      <a:lnTo>
                        <a:pt x="103" y="24"/>
                      </a:lnTo>
                      <a:lnTo>
                        <a:pt x="101" y="24"/>
                      </a:lnTo>
                      <a:lnTo>
                        <a:pt x="100" y="26"/>
                      </a:lnTo>
                      <a:lnTo>
                        <a:pt x="98" y="26"/>
                      </a:lnTo>
                      <a:lnTo>
                        <a:pt x="97" y="26"/>
                      </a:lnTo>
                      <a:lnTo>
                        <a:pt x="97" y="27"/>
                      </a:lnTo>
                      <a:lnTo>
                        <a:pt x="95" y="27"/>
                      </a:lnTo>
                      <a:lnTo>
                        <a:pt x="94" y="27"/>
                      </a:lnTo>
                      <a:lnTo>
                        <a:pt x="92" y="29"/>
                      </a:lnTo>
                      <a:lnTo>
                        <a:pt x="90" y="29"/>
                      </a:lnTo>
                      <a:lnTo>
                        <a:pt x="89" y="29"/>
                      </a:lnTo>
                      <a:lnTo>
                        <a:pt x="89" y="31"/>
                      </a:lnTo>
                      <a:lnTo>
                        <a:pt x="87" y="31"/>
                      </a:lnTo>
                      <a:lnTo>
                        <a:pt x="89" y="31"/>
                      </a:lnTo>
                      <a:lnTo>
                        <a:pt x="90" y="31"/>
                      </a:lnTo>
                      <a:lnTo>
                        <a:pt x="90" y="32"/>
                      </a:lnTo>
                      <a:lnTo>
                        <a:pt x="92" y="32"/>
                      </a:lnTo>
                      <a:lnTo>
                        <a:pt x="94" y="32"/>
                      </a:lnTo>
                      <a:lnTo>
                        <a:pt x="95" y="32"/>
                      </a:lnTo>
                      <a:lnTo>
                        <a:pt x="97" y="32"/>
                      </a:lnTo>
                      <a:lnTo>
                        <a:pt x="98" y="34"/>
                      </a:lnTo>
                      <a:lnTo>
                        <a:pt x="100" y="34"/>
                      </a:lnTo>
                      <a:lnTo>
                        <a:pt x="101" y="34"/>
                      </a:lnTo>
                      <a:lnTo>
                        <a:pt x="103" y="34"/>
                      </a:lnTo>
                      <a:lnTo>
                        <a:pt x="105" y="35"/>
                      </a:lnTo>
                      <a:lnTo>
                        <a:pt x="106" y="35"/>
                      </a:lnTo>
                      <a:lnTo>
                        <a:pt x="108" y="35"/>
                      </a:lnTo>
                      <a:lnTo>
                        <a:pt x="109" y="35"/>
                      </a:lnTo>
                      <a:lnTo>
                        <a:pt x="111" y="35"/>
                      </a:lnTo>
                      <a:lnTo>
                        <a:pt x="111" y="37"/>
                      </a:lnTo>
                      <a:lnTo>
                        <a:pt x="112" y="37"/>
                      </a:lnTo>
                      <a:lnTo>
                        <a:pt x="114" y="37"/>
                      </a:lnTo>
                      <a:lnTo>
                        <a:pt x="115" y="37"/>
                      </a:lnTo>
                      <a:lnTo>
                        <a:pt x="117" y="37"/>
                      </a:lnTo>
                      <a:lnTo>
                        <a:pt x="119" y="39"/>
                      </a:lnTo>
                      <a:lnTo>
                        <a:pt x="120" y="39"/>
                      </a:lnTo>
                      <a:lnTo>
                        <a:pt x="120" y="40"/>
                      </a:lnTo>
                      <a:lnTo>
                        <a:pt x="120" y="42"/>
                      </a:lnTo>
                      <a:lnTo>
                        <a:pt x="119" y="44"/>
                      </a:lnTo>
                      <a:lnTo>
                        <a:pt x="119" y="45"/>
                      </a:lnTo>
                      <a:lnTo>
                        <a:pt x="119" y="47"/>
                      </a:lnTo>
                      <a:lnTo>
                        <a:pt x="117" y="47"/>
                      </a:lnTo>
                      <a:lnTo>
                        <a:pt x="117" y="49"/>
                      </a:lnTo>
                      <a:lnTo>
                        <a:pt x="115" y="49"/>
                      </a:lnTo>
                      <a:lnTo>
                        <a:pt x="112" y="50"/>
                      </a:lnTo>
                      <a:lnTo>
                        <a:pt x="109" y="50"/>
                      </a:lnTo>
                      <a:lnTo>
                        <a:pt x="106" y="52"/>
                      </a:lnTo>
                      <a:lnTo>
                        <a:pt x="103" y="52"/>
                      </a:lnTo>
                      <a:lnTo>
                        <a:pt x="101" y="53"/>
                      </a:lnTo>
                      <a:lnTo>
                        <a:pt x="98" y="53"/>
                      </a:lnTo>
                      <a:lnTo>
                        <a:pt x="97" y="53"/>
                      </a:lnTo>
                      <a:lnTo>
                        <a:pt x="95" y="55"/>
                      </a:lnTo>
                      <a:lnTo>
                        <a:pt x="92" y="55"/>
                      </a:lnTo>
                      <a:lnTo>
                        <a:pt x="90" y="55"/>
                      </a:lnTo>
                      <a:lnTo>
                        <a:pt x="89" y="57"/>
                      </a:lnTo>
                      <a:lnTo>
                        <a:pt x="87" y="57"/>
                      </a:lnTo>
                      <a:lnTo>
                        <a:pt x="86" y="57"/>
                      </a:lnTo>
                      <a:lnTo>
                        <a:pt x="84" y="57"/>
                      </a:lnTo>
                      <a:lnTo>
                        <a:pt x="84" y="58"/>
                      </a:lnTo>
                      <a:lnTo>
                        <a:pt x="83" y="58"/>
                      </a:lnTo>
                      <a:lnTo>
                        <a:pt x="81" y="58"/>
                      </a:lnTo>
                      <a:lnTo>
                        <a:pt x="80" y="58"/>
                      </a:lnTo>
                      <a:lnTo>
                        <a:pt x="80" y="60"/>
                      </a:lnTo>
                      <a:lnTo>
                        <a:pt x="78" y="60"/>
                      </a:lnTo>
                      <a:lnTo>
                        <a:pt x="78" y="62"/>
                      </a:lnTo>
                      <a:lnTo>
                        <a:pt x="78" y="63"/>
                      </a:lnTo>
                      <a:lnTo>
                        <a:pt x="80" y="63"/>
                      </a:lnTo>
                      <a:lnTo>
                        <a:pt x="81" y="63"/>
                      </a:lnTo>
                      <a:lnTo>
                        <a:pt x="81" y="65"/>
                      </a:lnTo>
                      <a:lnTo>
                        <a:pt x="83" y="65"/>
                      </a:lnTo>
                      <a:lnTo>
                        <a:pt x="84" y="65"/>
                      </a:lnTo>
                      <a:lnTo>
                        <a:pt x="86" y="65"/>
                      </a:lnTo>
                      <a:lnTo>
                        <a:pt x="87" y="65"/>
                      </a:lnTo>
                      <a:lnTo>
                        <a:pt x="87" y="66"/>
                      </a:lnTo>
                      <a:lnTo>
                        <a:pt x="89" y="66"/>
                      </a:lnTo>
                      <a:lnTo>
                        <a:pt x="90" y="66"/>
                      </a:lnTo>
                      <a:lnTo>
                        <a:pt x="92" y="66"/>
                      </a:lnTo>
                      <a:lnTo>
                        <a:pt x="95" y="66"/>
                      </a:lnTo>
                      <a:lnTo>
                        <a:pt x="97" y="68"/>
                      </a:lnTo>
                      <a:lnTo>
                        <a:pt x="98" y="68"/>
                      </a:lnTo>
                      <a:lnTo>
                        <a:pt x="101" y="68"/>
                      </a:lnTo>
                      <a:lnTo>
                        <a:pt x="103" y="70"/>
                      </a:lnTo>
                      <a:lnTo>
                        <a:pt x="106" y="70"/>
                      </a:lnTo>
                      <a:lnTo>
                        <a:pt x="109" y="70"/>
                      </a:lnTo>
                      <a:lnTo>
                        <a:pt x="112" y="71"/>
                      </a:lnTo>
                      <a:lnTo>
                        <a:pt x="115" y="71"/>
                      </a:lnTo>
                      <a:lnTo>
                        <a:pt x="115" y="73"/>
                      </a:lnTo>
                      <a:lnTo>
                        <a:pt x="117" y="73"/>
                      </a:lnTo>
                      <a:lnTo>
                        <a:pt x="117" y="75"/>
                      </a:lnTo>
                      <a:lnTo>
                        <a:pt x="117" y="76"/>
                      </a:lnTo>
                      <a:lnTo>
                        <a:pt x="117" y="78"/>
                      </a:lnTo>
                      <a:lnTo>
                        <a:pt x="119" y="78"/>
                      </a:lnTo>
                      <a:lnTo>
                        <a:pt x="119" y="80"/>
                      </a:lnTo>
                      <a:lnTo>
                        <a:pt x="119" y="81"/>
                      </a:lnTo>
                      <a:lnTo>
                        <a:pt x="120" y="83"/>
                      </a:lnTo>
                      <a:lnTo>
                        <a:pt x="117" y="83"/>
                      </a:lnTo>
                      <a:lnTo>
                        <a:pt x="114" y="83"/>
                      </a:lnTo>
                      <a:lnTo>
                        <a:pt x="111" y="83"/>
                      </a:lnTo>
                      <a:lnTo>
                        <a:pt x="108" y="83"/>
                      </a:lnTo>
                      <a:lnTo>
                        <a:pt x="106" y="83"/>
                      </a:lnTo>
                      <a:lnTo>
                        <a:pt x="103" y="84"/>
                      </a:lnTo>
                      <a:lnTo>
                        <a:pt x="100" y="84"/>
                      </a:lnTo>
                      <a:lnTo>
                        <a:pt x="98" y="84"/>
                      </a:lnTo>
                      <a:lnTo>
                        <a:pt x="95" y="84"/>
                      </a:lnTo>
                      <a:lnTo>
                        <a:pt x="94" y="84"/>
                      </a:lnTo>
                      <a:lnTo>
                        <a:pt x="92" y="84"/>
                      </a:lnTo>
                      <a:lnTo>
                        <a:pt x="89" y="86"/>
                      </a:lnTo>
                      <a:lnTo>
                        <a:pt x="87" y="86"/>
                      </a:lnTo>
                      <a:lnTo>
                        <a:pt x="86" y="86"/>
                      </a:lnTo>
                      <a:lnTo>
                        <a:pt x="83" y="86"/>
                      </a:lnTo>
                      <a:lnTo>
                        <a:pt x="81" y="86"/>
                      </a:lnTo>
                      <a:lnTo>
                        <a:pt x="80" y="86"/>
                      </a:lnTo>
                      <a:lnTo>
                        <a:pt x="78" y="88"/>
                      </a:lnTo>
                      <a:lnTo>
                        <a:pt x="76" y="88"/>
                      </a:lnTo>
                      <a:lnTo>
                        <a:pt x="75" y="88"/>
                      </a:lnTo>
                      <a:lnTo>
                        <a:pt x="72" y="88"/>
                      </a:lnTo>
                      <a:lnTo>
                        <a:pt x="70" y="88"/>
                      </a:lnTo>
                      <a:lnTo>
                        <a:pt x="69" y="88"/>
                      </a:lnTo>
                      <a:lnTo>
                        <a:pt x="67" y="89"/>
                      </a:lnTo>
                      <a:lnTo>
                        <a:pt x="65" y="89"/>
                      </a:lnTo>
                      <a:lnTo>
                        <a:pt x="64" y="89"/>
                      </a:lnTo>
                      <a:lnTo>
                        <a:pt x="62" y="89"/>
                      </a:lnTo>
                      <a:lnTo>
                        <a:pt x="61" y="89"/>
                      </a:lnTo>
                      <a:lnTo>
                        <a:pt x="59" y="89"/>
                      </a:lnTo>
                      <a:lnTo>
                        <a:pt x="58" y="89"/>
                      </a:lnTo>
                      <a:lnTo>
                        <a:pt x="56" y="89"/>
                      </a:lnTo>
                      <a:lnTo>
                        <a:pt x="54" y="91"/>
                      </a:lnTo>
                      <a:lnTo>
                        <a:pt x="53" y="91"/>
                      </a:lnTo>
                      <a:lnTo>
                        <a:pt x="51" y="93"/>
                      </a:lnTo>
                      <a:lnTo>
                        <a:pt x="50" y="93"/>
                      </a:lnTo>
                      <a:lnTo>
                        <a:pt x="51" y="94"/>
                      </a:lnTo>
                      <a:lnTo>
                        <a:pt x="54" y="94"/>
                      </a:lnTo>
                      <a:lnTo>
                        <a:pt x="56" y="94"/>
                      </a:lnTo>
                      <a:lnTo>
                        <a:pt x="58" y="94"/>
                      </a:lnTo>
                      <a:lnTo>
                        <a:pt x="59" y="96"/>
                      </a:lnTo>
                      <a:lnTo>
                        <a:pt x="62" y="96"/>
                      </a:lnTo>
                      <a:lnTo>
                        <a:pt x="64" y="96"/>
                      </a:lnTo>
                      <a:lnTo>
                        <a:pt x="65" y="96"/>
                      </a:lnTo>
                      <a:lnTo>
                        <a:pt x="69" y="97"/>
                      </a:lnTo>
                      <a:lnTo>
                        <a:pt x="70" y="97"/>
                      </a:lnTo>
                      <a:lnTo>
                        <a:pt x="73" y="97"/>
                      </a:lnTo>
                      <a:lnTo>
                        <a:pt x="75" y="97"/>
                      </a:lnTo>
                      <a:lnTo>
                        <a:pt x="78" y="99"/>
                      </a:lnTo>
                      <a:lnTo>
                        <a:pt x="80" y="99"/>
                      </a:lnTo>
                      <a:lnTo>
                        <a:pt x="83" y="99"/>
                      </a:lnTo>
                      <a:lnTo>
                        <a:pt x="84" y="99"/>
                      </a:lnTo>
                      <a:lnTo>
                        <a:pt x="87" y="101"/>
                      </a:lnTo>
                      <a:lnTo>
                        <a:pt x="89" y="101"/>
                      </a:lnTo>
                      <a:lnTo>
                        <a:pt x="92" y="101"/>
                      </a:lnTo>
                      <a:lnTo>
                        <a:pt x="94" y="101"/>
                      </a:lnTo>
                      <a:lnTo>
                        <a:pt x="97" y="102"/>
                      </a:lnTo>
                      <a:lnTo>
                        <a:pt x="98" y="102"/>
                      </a:lnTo>
                      <a:lnTo>
                        <a:pt x="100" y="102"/>
                      </a:lnTo>
                      <a:lnTo>
                        <a:pt x="103" y="102"/>
                      </a:lnTo>
                      <a:lnTo>
                        <a:pt x="105" y="102"/>
                      </a:lnTo>
                      <a:lnTo>
                        <a:pt x="106" y="104"/>
                      </a:lnTo>
                      <a:lnTo>
                        <a:pt x="109" y="104"/>
                      </a:lnTo>
                      <a:lnTo>
                        <a:pt x="111" y="104"/>
                      </a:lnTo>
                      <a:lnTo>
                        <a:pt x="112" y="104"/>
                      </a:lnTo>
                      <a:lnTo>
                        <a:pt x="114" y="106"/>
                      </a:lnTo>
                      <a:lnTo>
                        <a:pt x="115" y="106"/>
                      </a:lnTo>
                      <a:lnTo>
                        <a:pt x="117" y="106"/>
                      </a:lnTo>
                      <a:lnTo>
                        <a:pt x="117" y="107"/>
                      </a:lnTo>
                      <a:lnTo>
                        <a:pt x="117" y="109"/>
                      </a:lnTo>
                      <a:lnTo>
                        <a:pt x="117" y="110"/>
                      </a:lnTo>
                      <a:lnTo>
                        <a:pt x="119" y="110"/>
                      </a:lnTo>
                      <a:lnTo>
                        <a:pt x="119" y="112"/>
                      </a:lnTo>
                      <a:lnTo>
                        <a:pt x="117" y="112"/>
                      </a:lnTo>
                      <a:lnTo>
                        <a:pt x="115" y="114"/>
                      </a:lnTo>
                      <a:lnTo>
                        <a:pt x="114" y="114"/>
                      </a:lnTo>
                      <a:lnTo>
                        <a:pt x="112" y="114"/>
                      </a:lnTo>
                      <a:lnTo>
                        <a:pt x="112" y="115"/>
                      </a:lnTo>
                      <a:lnTo>
                        <a:pt x="111" y="115"/>
                      </a:lnTo>
                      <a:lnTo>
                        <a:pt x="109" y="115"/>
                      </a:lnTo>
                      <a:lnTo>
                        <a:pt x="108" y="115"/>
                      </a:lnTo>
                      <a:lnTo>
                        <a:pt x="108" y="117"/>
                      </a:lnTo>
                      <a:lnTo>
                        <a:pt x="106" y="117"/>
                      </a:lnTo>
                      <a:lnTo>
                        <a:pt x="105" y="117"/>
                      </a:lnTo>
                      <a:lnTo>
                        <a:pt x="101" y="117"/>
                      </a:lnTo>
                      <a:lnTo>
                        <a:pt x="100" y="117"/>
                      </a:lnTo>
                      <a:lnTo>
                        <a:pt x="97" y="117"/>
                      </a:lnTo>
                      <a:lnTo>
                        <a:pt x="95" y="117"/>
                      </a:lnTo>
                      <a:lnTo>
                        <a:pt x="94" y="117"/>
                      </a:lnTo>
                      <a:lnTo>
                        <a:pt x="92" y="117"/>
                      </a:lnTo>
                      <a:lnTo>
                        <a:pt x="90" y="119"/>
                      </a:lnTo>
                      <a:lnTo>
                        <a:pt x="89" y="119"/>
                      </a:lnTo>
                      <a:lnTo>
                        <a:pt x="87" y="119"/>
                      </a:lnTo>
                      <a:lnTo>
                        <a:pt x="86" y="119"/>
                      </a:lnTo>
                      <a:lnTo>
                        <a:pt x="84" y="119"/>
                      </a:lnTo>
                      <a:lnTo>
                        <a:pt x="83" y="119"/>
                      </a:lnTo>
                      <a:lnTo>
                        <a:pt x="81" y="119"/>
                      </a:lnTo>
                      <a:lnTo>
                        <a:pt x="80" y="119"/>
                      </a:lnTo>
                      <a:lnTo>
                        <a:pt x="78" y="119"/>
                      </a:lnTo>
                      <a:lnTo>
                        <a:pt x="76" y="120"/>
                      </a:lnTo>
                      <a:lnTo>
                        <a:pt x="75" y="120"/>
                      </a:lnTo>
                      <a:lnTo>
                        <a:pt x="73" y="120"/>
                      </a:lnTo>
                      <a:lnTo>
                        <a:pt x="72" y="120"/>
                      </a:lnTo>
                      <a:lnTo>
                        <a:pt x="70" y="120"/>
                      </a:lnTo>
                      <a:lnTo>
                        <a:pt x="70" y="122"/>
                      </a:lnTo>
                      <a:lnTo>
                        <a:pt x="69" y="122"/>
                      </a:lnTo>
                      <a:lnTo>
                        <a:pt x="67" y="122"/>
                      </a:lnTo>
                      <a:lnTo>
                        <a:pt x="65" y="122"/>
                      </a:lnTo>
                      <a:lnTo>
                        <a:pt x="65" y="124"/>
                      </a:lnTo>
                      <a:lnTo>
                        <a:pt x="64" y="124"/>
                      </a:lnTo>
                      <a:lnTo>
                        <a:pt x="62" y="124"/>
                      </a:lnTo>
                      <a:lnTo>
                        <a:pt x="62" y="125"/>
                      </a:lnTo>
                      <a:lnTo>
                        <a:pt x="61" y="125"/>
                      </a:lnTo>
                      <a:lnTo>
                        <a:pt x="62" y="125"/>
                      </a:lnTo>
                      <a:lnTo>
                        <a:pt x="65" y="125"/>
                      </a:lnTo>
                      <a:lnTo>
                        <a:pt x="67" y="127"/>
                      </a:lnTo>
                      <a:lnTo>
                        <a:pt x="69" y="127"/>
                      </a:lnTo>
                      <a:lnTo>
                        <a:pt x="70" y="127"/>
                      </a:lnTo>
                      <a:lnTo>
                        <a:pt x="72" y="127"/>
                      </a:lnTo>
                      <a:lnTo>
                        <a:pt x="73" y="127"/>
                      </a:lnTo>
                      <a:lnTo>
                        <a:pt x="76" y="127"/>
                      </a:lnTo>
                      <a:lnTo>
                        <a:pt x="78" y="128"/>
                      </a:lnTo>
                      <a:lnTo>
                        <a:pt x="80" y="128"/>
                      </a:lnTo>
                      <a:lnTo>
                        <a:pt x="81" y="128"/>
                      </a:lnTo>
                      <a:lnTo>
                        <a:pt x="83" y="128"/>
                      </a:lnTo>
                      <a:lnTo>
                        <a:pt x="84" y="128"/>
                      </a:lnTo>
                      <a:lnTo>
                        <a:pt x="86" y="128"/>
                      </a:lnTo>
                      <a:lnTo>
                        <a:pt x="89" y="130"/>
                      </a:lnTo>
                      <a:lnTo>
                        <a:pt x="90" y="130"/>
                      </a:lnTo>
                      <a:lnTo>
                        <a:pt x="92" y="130"/>
                      </a:lnTo>
                      <a:lnTo>
                        <a:pt x="94" y="130"/>
                      </a:lnTo>
                      <a:lnTo>
                        <a:pt x="95" y="130"/>
                      </a:lnTo>
                      <a:lnTo>
                        <a:pt x="97" y="130"/>
                      </a:lnTo>
                      <a:lnTo>
                        <a:pt x="100" y="132"/>
                      </a:lnTo>
                      <a:lnTo>
                        <a:pt x="101" y="132"/>
                      </a:lnTo>
                      <a:lnTo>
                        <a:pt x="103" y="132"/>
                      </a:lnTo>
                      <a:lnTo>
                        <a:pt x="105" y="132"/>
                      </a:lnTo>
                      <a:lnTo>
                        <a:pt x="106" y="132"/>
                      </a:lnTo>
                      <a:lnTo>
                        <a:pt x="109" y="132"/>
                      </a:lnTo>
                      <a:lnTo>
                        <a:pt x="111" y="133"/>
                      </a:lnTo>
                      <a:lnTo>
                        <a:pt x="112" y="133"/>
                      </a:lnTo>
                      <a:lnTo>
                        <a:pt x="114" y="133"/>
                      </a:lnTo>
                      <a:lnTo>
                        <a:pt x="115" y="133"/>
                      </a:lnTo>
                      <a:lnTo>
                        <a:pt x="117" y="133"/>
                      </a:lnTo>
                      <a:lnTo>
                        <a:pt x="120" y="133"/>
                      </a:lnTo>
                      <a:lnTo>
                        <a:pt x="120" y="135"/>
                      </a:lnTo>
                      <a:lnTo>
                        <a:pt x="120" y="137"/>
                      </a:lnTo>
                      <a:lnTo>
                        <a:pt x="120" y="138"/>
                      </a:lnTo>
                      <a:lnTo>
                        <a:pt x="120" y="140"/>
                      </a:lnTo>
                      <a:lnTo>
                        <a:pt x="120" y="141"/>
                      </a:lnTo>
                      <a:lnTo>
                        <a:pt x="122" y="141"/>
                      </a:lnTo>
                      <a:lnTo>
                        <a:pt x="122" y="143"/>
                      </a:lnTo>
                      <a:lnTo>
                        <a:pt x="120" y="143"/>
                      </a:lnTo>
                      <a:lnTo>
                        <a:pt x="119" y="143"/>
                      </a:lnTo>
                      <a:lnTo>
                        <a:pt x="117" y="143"/>
                      </a:lnTo>
                      <a:lnTo>
                        <a:pt x="115" y="143"/>
                      </a:lnTo>
                      <a:lnTo>
                        <a:pt x="114" y="145"/>
                      </a:lnTo>
                      <a:lnTo>
                        <a:pt x="112" y="145"/>
                      </a:lnTo>
                      <a:lnTo>
                        <a:pt x="111" y="145"/>
                      </a:lnTo>
                      <a:lnTo>
                        <a:pt x="109" y="145"/>
                      </a:lnTo>
                      <a:lnTo>
                        <a:pt x="106" y="145"/>
                      </a:lnTo>
                      <a:lnTo>
                        <a:pt x="105" y="146"/>
                      </a:lnTo>
                      <a:lnTo>
                        <a:pt x="103" y="146"/>
                      </a:lnTo>
                      <a:lnTo>
                        <a:pt x="101" y="146"/>
                      </a:lnTo>
                      <a:lnTo>
                        <a:pt x="100" y="146"/>
                      </a:lnTo>
                      <a:lnTo>
                        <a:pt x="98" y="146"/>
                      </a:lnTo>
                      <a:lnTo>
                        <a:pt x="97" y="148"/>
                      </a:lnTo>
                      <a:lnTo>
                        <a:pt x="95" y="148"/>
                      </a:lnTo>
                      <a:lnTo>
                        <a:pt x="94" y="148"/>
                      </a:lnTo>
                      <a:lnTo>
                        <a:pt x="92" y="148"/>
                      </a:lnTo>
                      <a:lnTo>
                        <a:pt x="90" y="150"/>
                      </a:lnTo>
                      <a:lnTo>
                        <a:pt x="89" y="150"/>
                      </a:lnTo>
                      <a:lnTo>
                        <a:pt x="87" y="150"/>
                      </a:lnTo>
                      <a:lnTo>
                        <a:pt x="86" y="150"/>
                      </a:lnTo>
                      <a:lnTo>
                        <a:pt x="84" y="150"/>
                      </a:lnTo>
                      <a:lnTo>
                        <a:pt x="83" y="151"/>
                      </a:lnTo>
                      <a:lnTo>
                        <a:pt x="81" y="151"/>
                      </a:lnTo>
                      <a:lnTo>
                        <a:pt x="80" y="151"/>
                      </a:lnTo>
                      <a:lnTo>
                        <a:pt x="78" y="151"/>
                      </a:lnTo>
                      <a:lnTo>
                        <a:pt x="76" y="153"/>
                      </a:lnTo>
                      <a:lnTo>
                        <a:pt x="75" y="153"/>
                      </a:lnTo>
                      <a:lnTo>
                        <a:pt x="73" y="153"/>
                      </a:lnTo>
                      <a:lnTo>
                        <a:pt x="72" y="153"/>
                      </a:lnTo>
                      <a:lnTo>
                        <a:pt x="70" y="153"/>
                      </a:lnTo>
                      <a:lnTo>
                        <a:pt x="72" y="154"/>
                      </a:lnTo>
                      <a:lnTo>
                        <a:pt x="73" y="154"/>
                      </a:lnTo>
                      <a:lnTo>
                        <a:pt x="75" y="156"/>
                      </a:lnTo>
                      <a:lnTo>
                        <a:pt x="76" y="156"/>
                      </a:lnTo>
                      <a:lnTo>
                        <a:pt x="78" y="156"/>
                      </a:lnTo>
                      <a:lnTo>
                        <a:pt x="80" y="156"/>
                      </a:lnTo>
                      <a:lnTo>
                        <a:pt x="81" y="156"/>
                      </a:lnTo>
                      <a:lnTo>
                        <a:pt x="83" y="158"/>
                      </a:lnTo>
                      <a:lnTo>
                        <a:pt x="84" y="158"/>
                      </a:lnTo>
                      <a:lnTo>
                        <a:pt x="86" y="158"/>
                      </a:lnTo>
                      <a:lnTo>
                        <a:pt x="87" y="158"/>
                      </a:lnTo>
                      <a:lnTo>
                        <a:pt x="89" y="158"/>
                      </a:lnTo>
                      <a:lnTo>
                        <a:pt x="90" y="158"/>
                      </a:lnTo>
                      <a:lnTo>
                        <a:pt x="94" y="158"/>
                      </a:lnTo>
                      <a:lnTo>
                        <a:pt x="95" y="159"/>
                      </a:lnTo>
                      <a:lnTo>
                        <a:pt x="98" y="159"/>
                      </a:lnTo>
                      <a:lnTo>
                        <a:pt x="101" y="159"/>
                      </a:lnTo>
                      <a:lnTo>
                        <a:pt x="105" y="159"/>
                      </a:lnTo>
                      <a:lnTo>
                        <a:pt x="108" y="159"/>
                      </a:lnTo>
                      <a:lnTo>
                        <a:pt x="111" y="161"/>
                      </a:lnTo>
                      <a:lnTo>
                        <a:pt x="114" y="161"/>
                      </a:lnTo>
                      <a:lnTo>
                        <a:pt x="119" y="161"/>
                      </a:lnTo>
                      <a:lnTo>
                        <a:pt x="123" y="161"/>
                      </a:lnTo>
                      <a:lnTo>
                        <a:pt x="123" y="163"/>
                      </a:lnTo>
                      <a:lnTo>
                        <a:pt x="122" y="163"/>
                      </a:lnTo>
                      <a:lnTo>
                        <a:pt x="122" y="164"/>
                      </a:lnTo>
                      <a:lnTo>
                        <a:pt x="122" y="166"/>
                      </a:lnTo>
                      <a:lnTo>
                        <a:pt x="122" y="168"/>
                      </a:lnTo>
                      <a:lnTo>
                        <a:pt x="122" y="169"/>
                      </a:lnTo>
                      <a:lnTo>
                        <a:pt x="117" y="169"/>
                      </a:lnTo>
                      <a:lnTo>
                        <a:pt x="114" y="169"/>
                      </a:lnTo>
                      <a:lnTo>
                        <a:pt x="111" y="169"/>
                      </a:lnTo>
                      <a:lnTo>
                        <a:pt x="108" y="169"/>
                      </a:lnTo>
                      <a:lnTo>
                        <a:pt x="103" y="169"/>
                      </a:lnTo>
                      <a:lnTo>
                        <a:pt x="100" y="169"/>
                      </a:lnTo>
                      <a:lnTo>
                        <a:pt x="97" y="171"/>
                      </a:lnTo>
                      <a:lnTo>
                        <a:pt x="94" y="171"/>
                      </a:lnTo>
                      <a:lnTo>
                        <a:pt x="89" y="171"/>
                      </a:lnTo>
                      <a:lnTo>
                        <a:pt x="86" y="171"/>
                      </a:lnTo>
                      <a:lnTo>
                        <a:pt x="83" y="171"/>
                      </a:lnTo>
                      <a:lnTo>
                        <a:pt x="80" y="171"/>
                      </a:lnTo>
                      <a:lnTo>
                        <a:pt x="75" y="171"/>
                      </a:lnTo>
                      <a:lnTo>
                        <a:pt x="72" y="171"/>
                      </a:lnTo>
                      <a:lnTo>
                        <a:pt x="69" y="172"/>
                      </a:lnTo>
                      <a:lnTo>
                        <a:pt x="65" y="172"/>
                      </a:lnTo>
                      <a:lnTo>
                        <a:pt x="61" y="172"/>
                      </a:lnTo>
                      <a:lnTo>
                        <a:pt x="58" y="172"/>
                      </a:lnTo>
                      <a:lnTo>
                        <a:pt x="54" y="172"/>
                      </a:lnTo>
                      <a:lnTo>
                        <a:pt x="51" y="172"/>
                      </a:lnTo>
                      <a:lnTo>
                        <a:pt x="47" y="172"/>
                      </a:lnTo>
                      <a:lnTo>
                        <a:pt x="44" y="172"/>
                      </a:lnTo>
                      <a:lnTo>
                        <a:pt x="40" y="174"/>
                      </a:lnTo>
                      <a:lnTo>
                        <a:pt x="37" y="174"/>
                      </a:lnTo>
                      <a:lnTo>
                        <a:pt x="33" y="174"/>
                      </a:lnTo>
                      <a:lnTo>
                        <a:pt x="29" y="174"/>
                      </a:lnTo>
                      <a:lnTo>
                        <a:pt x="26" y="174"/>
                      </a:lnTo>
                      <a:lnTo>
                        <a:pt x="23" y="174"/>
                      </a:lnTo>
                      <a:lnTo>
                        <a:pt x="19" y="174"/>
                      </a:lnTo>
                      <a:lnTo>
                        <a:pt x="15" y="174"/>
                      </a:lnTo>
                      <a:lnTo>
                        <a:pt x="12" y="176"/>
                      </a:lnTo>
                      <a:lnTo>
                        <a:pt x="9" y="176"/>
                      </a:lnTo>
                      <a:close/>
                    </a:path>
                  </a:pathLst>
                </a:custGeom>
                <a:solidFill>
                  <a:srgbClr val="00000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107763" dir="2700000" algn="ctr" rotWithShape="0">
                          <a:srgbClr val="808080"/>
                        </a:outerShdw>
                      </a:effectLst>
                    </a14:hiddenEffects>
                  </a:ext>
                </a:extLst>
              </p:spPr>
              <p:txBody>
                <a:bodyPr/>
                <a:lstStyle/>
                <a:p>
                  <a:endParaRPr lang="en-ID"/>
                </a:p>
              </p:txBody>
            </p:sp>
            <p:sp>
              <p:nvSpPr>
                <p:cNvPr id="200" name="Text Box 41">
                  <a:extLst>
                    <a:ext uri="{FF2B5EF4-FFF2-40B4-BE49-F238E27FC236}">
                      <a16:creationId xmlns:a16="http://schemas.microsoft.com/office/drawing/2014/main" id="{9B4FBCE6-E0EB-4B33-871A-FFA5C2C0F07F}"/>
                    </a:ext>
                  </a:extLst>
                </p:cNvPr>
                <p:cNvSpPr txBox="1">
                  <a:spLocks noChangeArrowheads="1"/>
                </p:cNvSpPr>
                <p:nvPr/>
              </p:nvSpPr>
              <p:spPr bwMode="auto">
                <a:xfrm>
                  <a:off x="4113" y="1821"/>
                  <a:ext cx="304" cy="220"/>
                </a:xfrm>
                <a:prstGeom prst="rect">
                  <a:avLst/>
                </a:prstGeom>
                <a:noFill/>
                <a:ln>
                  <a:noFill/>
                </a:ln>
                <a:effectLst/>
                <a:extLst>
                  <a:ext uri="{909E8E84-426E-40DD-AFC4-6F175D3DCCD1}">
                    <a14:hiddenFill xmlns:a14="http://schemas.microsoft.com/office/drawing/2010/main">
                      <a:solidFill>
                        <a:srgbClr val="EAEAEA"/>
                      </a:solidFill>
                    </a14:hiddenFill>
                  </a:ext>
                  <a:ext uri="{91240B29-F687-4F45-9708-019B960494DF}">
                    <a14:hiddenLine xmlns:a14="http://schemas.microsoft.com/office/drawing/2010/main" w="12700">
                      <a:solidFill>
                        <a:schemeClr val="bg2"/>
                      </a:solidFill>
                      <a:miter lim="800000"/>
                      <a:headEnd type="none" w="sm" len="sm"/>
                      <a:tailEnd type="none" w="sm" len="sm"/>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spAutoFit/>
                </a:bodyPr>
                <a:lstStyle>
                  <a:lvl1pPr eaLnBrk="0" hangingPunct="0">
                    <a:defRPr sz="2400">
                      <a:solidFill>
                        <a:schemeClr val="tx1"/>
                      </a:solidFill>
                      <a:latin typeface="Times New Roman" panose="02020603050405020304" pitchFamily="18" charset="0"/>
                    </a:defRPr>
                  </a:lvl1pPr>
                  <a:lvl2pPr marL="571500" eaLnBrk="0" hangingPunct="0">
                    <a:defRPr sz="2400">
                      <a:solidFill>
                        <a:schemeClr val="tx1"/>
                      </a:solidFill>
                      <a:latin typeface="Times New Roman" panose="02020603050405020304" pitchFamily="18" charset="0"/>
                    </a:defRPr>
                  </a:lvl2pPr>
                  <a:lvl3pPr marL="1143000" eaLnBrk="0" hangingPunct="0">
                    <a:defRPr sz="2400">
                      <a:solidFill>
                        <a:schemeClr val="tx1"/>
                      </a:solidFill>
                      <a:latin typeface="Times New Roman" panose="02020603050405020304" pitchFamily="18" charset="0"/>
                    </a:defRPr>
                  </a:lvl3pPr>
                  <a:lvl4pPr marL="1714500" eaLnBrk="0" hangingPunct="0">
                    <a:defRPr sz="2400">
                      <a:solidFill>
                        <a:schemeClr val="tx1"/>
                      </a:solidFill>
                      <a:latin typeface="Times New Roman" panose="02020603050405020304" pitchFamily="18" charset="0"/>
                    </a:defRPr>
                  </a:lvl4pPr>
                  <a:lvl5pPr marL="2286000" eaLnBrk="0" hangingPunct="0">
                    <a:defRPr sz="2400">
                      <a:solidFill>
                        <a:schemeClr val="tx1"/>
                      </a:solidFill>
                      <a:latin typeface="Times New Roman" panose="02020603050405020304" pitchFamily="18" charset="0"/>
                    </a:defRPr>
                  </a:lvl5pPr>
                  <a:lvl6pPr marL="2743200" eaLnBrk="0" fontAlgn="base" hangingPunct="0">
                    <a:spcBef>
                      <a:spcPct val="0"/>
                    </a:spcBef>
                    <a:spcAft>
                      <a:spcPct val="0"/>
                    </a:spcAft>
                    <a:defRPr sz="2400">
                      <a:solidFill>
                        <a:schemeClr val="tx1"/>
                      </a:solidFill>
                      <a:latin typeface="Times New Roman" panose="02020603050405020304" pitchFamily="18" charset="0"/>
                    </a:defRPr>
                  </a:lvl6pPr>
                  <a:lvl7pPr marL="3200400" eaLnBrk="0" fontAlgn="base" hangingPunct="0">
                    <a:spcBef>
                      <a:spcPct val="0"/>
                    </a:spcBef>
                    <a:spcAft>
                      <a:spcPct val="0"/>
                    </a:spcAft>
                    <a:defRPr sz="2400">
                      <a:solidFill>
                        <a:schemeClr val="tx1"/>
                      </a:solidFill>
                      <a:latin typeface="Times New Roman" panose="02020603050405020304" pitchFamily="18" charset="0"/>
                    </a:defRPr>
                  </a:lvl7pPr>
                  <a:lvl8pPr marL="3657600" eaLnBrk="0" fontAlgn="base" hangingPunct="0">
                    <a:spcBef>
                      <a:spcPct val="0"/>
                    </a:spcBef>
                    <a:spcAft>
                      <a:spcPct val="0"/>
                    </a:spcAft>
                    <a:defRPr sz="2400">
                      <a:solidFill>
                        <a:schemeClr val="tx1"/>
                      </a:solidFill>
                      <a:latin typeface="Times New Roman" panose="02020603050405020304" pitchFamily="18" charset="0"/>
                    </a:defRPr>
                  </a:lvl8pPr>
                  <a:lvl9pPr marL="41148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70000"/>
                    </a:lnSpc>
                  </a:pPr>
                  <a:r>
                    <a:rPr lang="de-DE" altLang="en-US" sz="800">
                      <a:latin typeface="Arial" panose="020B0604020202020204" pitchFamily="34" charset="0"/>
                    </a:rPr>
                    <a:t>To</a:t>
                  </a:r>
                </a:p>
                <a:p>
                  <a:pPr>
                    <a:lnSpc>
                      <a:spcPct val="70000"/>
                    </a:lnSpc>
                  </a:pPr>
                  <a:r>
                    <a:rPr lang="de-DE" altLang="en-US" sz="800">
                      <a:latin typeface="Arial" panose="020B0604020202020204" pitchFamily="34" charset="0"/>
                    </a:rPr>
                    <a:t>I/O 1</a:t>
                  </a:r>
                </a:p>
              </p:txBody>
            </p:sp>
            <p:sp>
              <p:nvSpPr>
                <p:cNvPr id="201" name="Text Box 42">
                  <a:extLst>
                    <a:ext uri="{FF2B5EF4-FFF2-40B4-BE49-F238E27FC236}">
                      <a16:creationId xmlns:a16="http://schemas.microsoft.com/office/drawing/2014/main" id="{DD37E96D-3D49-476B-92DE-9996DD278860}"/>
                    </a:ext>
                  </a:extLst>
                </p:cNvPr>
                <p:cNvSpPr txBox="1">
                  <a:spLocks noChangeArrowheads="1"/>
                </p:cNvSpPr>
                <p:nvPr/>
              </p:nvSpPr>
              <p:spPr bwMode="auto">
                <a:xfrm>
                  <a:off x="3764" y="1676"/>
                  <a:ext cx="351" cy="220"/>
                </a:xfrm>
                <a:prstGeom prst="rect">
                  <a:avLst/>
                </a:prstGeom>
                <a:noFill/>
                <a:ln>
                  <a:noFill/>
                </a:ln>
                <a:effectLst/>
                <a:extLst>
                  <a:ext uri="{909E8E84-426E-40DD-AFC4-6F175D3DCCD1}">
                    <a14:hiddenFill xmlns:a14="http://schemas.microsoft.com/office/drawing/2010/main">
                      <a:solidFill>
                        <a:srgbClr val="EAEAEA"/>
                      </a:solidFill>
                    </a14:hiddenFill>
                  </a:ext>
                  <a:ext uri="{91240B29-F687-4F45-9708-019B960494DF}">
                    <a14:hiddenLine xmlns:a14="http://schemas.microsoft.com/office/drawing/2010/main" w="12700">
                      <a:solidFill>
                        <a:schemeClr val="bg2"/>
                      </a:solidFill>
                      <a:miter lim="800000"/>
                      <a:headEnd type="none" w="sm" len="sm"/>
                      <a:tailEnd type="none" w="sm" len="sm"/>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spAutoFit/>
                </a:bodyPr>
                <a:lstStyle>
                  <a:lvl1pPr eaLnBrk="0" hangingPunct="0">
                    <a:defRPr sz="2400">
                      <a:solidFill>
                        <a:schemeClr val="tx1"/>
                      </a:solidFill>
                      <a:latin typeface="Times New Roman" panose="02020603050405020304" pitchFamily="18" charset="0"/>
                    </a:defRPr>
                  </a:lvl1pPr>
                  <a:lvl2pPr marL="571500" eaLnBrk="0" hangingPunct="0">
                    <a:defRPr sz="2400">
                      <a:solidFill>
                        <a:schemeClr val="tx1"/>
                      </a:solidFill>
                      <a:latin typeface="Times New Roman" panose="02020603050405020304" pitchFamily="18" charset="0"/>
                    </a:defRPr>
                  </a:lvl2pPr>
                  <a:lvl3pPr marL="1143000" eaLnBrk="0" hangingPunct="0">
                    <a:defRPr sz="2400">
                      <a:solidFill>
                        <a:schemeClr val="tx1"/>
                      </a:solidFill>
                      <a:latin typeface="Times New Roman" panose="02020603050405020304" pitchFamily="18" charset="0"/>
                    </a:defRPr>
                  </a:lvl3pPr>
                  <a:lvl4pPr marL="1714500" eaLnBrk="0" hangingPunct="0">
                    <a:defRPr sz="2400">
                      <a:solidFill>
                        <a:schemeClr val="tx1"/>
                      </a:solidFill>
                      <a:latin typeface="Times New Roman" panose="02020603050405020304" pitchFamily="18" charset="0"/>
                    </a:defRPr>
                  </a:lvl4pPr>
                  <a:lvl5pPr marL="2286000" eaLnBrk="0" hangingPunct="0">
                    <a:defRPr sz="2400">
                      <a:solidFill>
                        <a:schemeClr val="tx1"/>
                      </a:solidFill>
                      <a:latin typeface="Times New Roman" panose="02020603050405020304" pitchFamily="18" charset="0"/>
                    </a:defRPr>
                  </a:lvl5pPr>
                  <a:lvl6pPr marL="2743200" eaLnBrk="0" fontAlgn="base" hangingPunct="0">
                    <a:spcBef>
                      <a:spcPct val="0"/>
                    </a:spcBef>
                    <a:spcAft>
                      <a:spcPct val="0"/>
                    </a:spcAft>
                    <a:defRPr sz="2400">
                      <a:solidFill>
                        <a:schemeClr val="tx1"/>
                      </a:solidFill>
                      <a:latin typeface="Times New Roman" panose="02020603050405020304" pitchFamily="18" charset="0"/>
                    </a:defRPr>
                  </a:lvl6pPr>
                  <a:lvl7pPr marL="3200400" eaLnBrk="0" fontAlgn="base" hangingPunct="0">
                    <a:spcBef>
                      <a:spcPct val="0"/>
                    </a:spcBef>
                    <a:spcAft>
                      <a:spcPct val="0"/>
                    </a:spcAft>
                    <a:defRPr sz="2400">
                      <a:solidFill>
                        <a:schemeClr val="tx1"/>
                      </a:solidFill>
                      <a:latin typeface="Times New Roman" panose="02020603050405020304" pitchFamily="18" charset="0"/>
                    </a:defRPr>
                  </a:lvl7pPr>
                  <a:lvl8pPr marL="3657600" eaLnBrk="0" fontAlgn="base" hangingPunct="0">
                    <a:spcBef>
                      <a:spcPct val="0"/>
                    </a:spcBef>
                    <a:spcAft>
                      <a:spcPct val="0"/>
                    </a:spcAft>
                    <a:defRPr sz="2400">
                      <a:solidFill>
                        <a:schemeClr val="tx1"/>
                      </a:solidFill>
                      <a:latin typeface="Times New Roman" panose="02020603050405020304" pitchFamily="18" charset="0"/>
                    </a:defRPr>
                  </a:lvl8pPr>
                  <a:lvl9pPr marL="41148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70000"/>
                    </a:lnSpc>
                  </a:pPr>
                  <a:r>
                    <a:rPr lang="de-DE" altLang="en-US" sz="800">
                      <a:latin typeface="Arial" panose="020B0604020202020204" pitchFamily="34" charset="0"/>
                    </a:rPr>
                    <a:t>From </a:t>
                  </a:r>
                </a:p>
                <a:p>
                  <a:pPr>
                    <a:lnSpc>
                      <a:spcPct val="70000"/>
                    </a:lnSpc>
                  </a:pPr>
                  <a:r>
                    <a:rPr lang="de-DE" altLang="en-US" sz="800">
                      <a:latin typeface="Arial" panose="020B0604020202020204" pitchFamily="34" charset="0"/>
                    </a:rPr>
                    <a:t>PLC 1</a:t>
                  </a:r>
                </a:p>
              </p:txBody>
            </p:sp>
          </p:grpSp>
          <p:grpSp>
            <p:nvGrpSpPr>
              <p:cNvPr id="186" name="Group 43">
                <a:extLst>
                  <a:ext uri="{FF2B5EF4-FFF2-40B4-BE49-F238E27FC236}">
                    <a16:creationId xmlns:a16="http://schemas.microsoft.com/office/drawing/2014/main" id="{8FDD6486-46F9-45E3-9F32-51809176DF66}"/>
                  </a:ext>
                </a:extLst>
              </p:cNvPr>
              <p:cNvGrpSpPr>
                <a:grpSpLocks/>
              </p:cNvGrpSpPr>
              <p:nvPr/>
            </p:nvGrpSpPr>
            <p:grpSpPr bwMode="auto">
              <a:xfrm>
                <a:off x="2925" y="2506"/>
                <a:ext cx="549" cy="310"/>
                <a:chOff x="3764" y="1631"/>
                <a:chExt cx="654" cy="410"/>
              </a:xfrm>
            </p:grpSpPr>
            <p:sp>
              <p:nvSpPr>
                <p:cNvPr id="188" name="Rectangle 44">
                  <a:extLst>
                    <a:ext uri="{FF2B5EF4-FFF2-40B4-BE49-F238E27FC236}">
                      <a16:creationId xmlns:a16="http://schemas.microsoft.com/office/drawing/2014/main" id="{AB54583A-871C-48FE-B880-28CFCB041F56}"/>
                    </a:ext>
                  </a:extLst>
                </p:cNvPr>
                <p:cNvSpPr>
                  <a:spLocks noChangeArrowheads="1"/>
                </p:cNvSpPr>
                <p:nvPr/>
              </p:nvSpPr>
              <p:spPr bwMode="auto">
                <a:xfrm>
                  <a:off x="3792" y="1631"/>
                  <a:ext cx="624" cy="385"/>
                </a:xfrm>
                <a:prstGeom prst="rect">
                  <a:avLst/>
                </a:prstGeom>
                <a:solidFill>
                  <a:schemeClr val="bg1"/>
                </a:solidFill>
                <a:ln w="12700">
                  <a:solidFill>
                    <a:schemeClr val="tx1"/>
                  </a:solidFill>
                  <a:miter lim="800000"/>
                  <a:headEnd/>
                  <a:tailEnd/>
                </a:ln>
                <a:effectLst>
                  <a:outerShdw dist="53882" dir="2700000" algn="ctr" rotWithShape="0">
                    <a:schemeClr val="bg2"/>
                  </a:outerShdw>
                </a:effectLst>
              </p:spPr>
              <p:txBody>
                <a:bodyPr anchor="ctr">
                  <a:spAutoFit/>
                </a:bodyPr>
                <a:lstStyle/>
                <a:p>
                  <a:endParaRPr lang="en-ID"/>
                </a:p>
              </p:txBody>
            </p:sp>
            <p:sp>
              <p:nvSpPr>
                <p:cNvPr id="189" name="Freeform 45">
                  <a:extLst>
                    <a:ext uri="{FF2B5EF4-FFF2-40B4-BE49-F238E27FC236}">
                      <a16:creationId xmlns:a16="http://schemas.microsoft.com/office/drawing/2014/main" id="{165344B8-498E-42AF-99B2-A04BBB3394F1}"/>
                    </a:ext>
                  </a:extLst>
                </p:cNvPr>
                <p:cNvSpPr>
                  <a:spLocks/>
                </p:cNvSpPr>
                <p:nvPr/>
              </p:nvSpPr>
              <p:spPr bwMode="auto">
                <a:xfrm>
                  <a:off x="4224" y="1648"/>
                  <a:ext cx="175" cy="176"/>
                </a:xfrm>
                <a:custGeom>
                  <a:avLst/>
                  <a:gdLst>
                    <a:gd name="T0" fmla="*/ 217 w 330"/>
                    <a:gd name="T1" fmla="*/ 341 h 372"/>
                    <a:gd name="T2" fmla="*/ 194 w 330"/>
                    <a:gd name="T3" fmla="*/ 364 h 372"/>
                    <a:gd name="T4" fmla="*/ 180 w 330"/>
                    <a:gd name="T5" fmla="*/ 338 h 372"/>
                    <a:gd name="T6" fmla="*/ 158 w 330"/>
                    <a:gd name="T7" fmla="*/ 364 h 372"/>
                    <a:gd name="T8" fmla="*/ 142 w 330"/>
                    <a:gd name="T9" fmla="*/ 338 h 372"/>
                    <a:gd name="T10" fmla="*/ 119 w 330"/>
                    <a:gd name="T11" fmla="*/ 357 h 372"/>
                    <a:gd name="T12" fmla="*/ 106 w 330"/>
                    <a:gd name="T13" fmla="*/ 346 h 372"/>
                    <a:gd name="T14" fmla="*/ 84 w 330"/>
                    <a:gd name="T15" fmla="*/ 359 h 372"/>
                    <a:gd name="T16" fmla="*/ 73 w 330"/>
                    <a:gd name="T17" fmla="*/ 346 h 372"/>
                    <a:gd name="T18" fmla="*/ 56 w 330"/>
                    <a:gd name="T19" fmla="*/ 367 h 372"/>
                    <a:gd name="T20" fmla="*/ 48 w 330"/>
                    <a:gd name="T21" fmla="*/ 336 h 372"/>
                    <a:gd name="T22" fmla="*/ 26 w 330"/>
                    <a:gd name="T23" fmla="*/ 313 h 372"/>
                    <a:gd name="T24" fmla="*/ 11 w 330"/>
                    <a:gd name="T25" fmla="*/ 295 h 372"/>
                    <a:gd name="T26" fmla="*/ 25 w 330"/>
                    <a:gd name="T27" fmla="*/ 279 h 372"/>
                    <a:gd name="T28" fmla="*/ 4 w 330"/>
                    <a:gd name="T29" fmla="*/ 261 h 372"/>
                    <a:gd name="T30" fmla="*/ 36 w 330"/>
                    <a:gd name="T31" fmla="*/ 248 h 372"/>
                    <a:gd name="T32" fmla="*/ 6 w 330"/>
                    <a:gd name="T33" fmla="*/ 233 h 372"/>
                    <a:gd name="T34" fmla="*/ 31 w 330"/>
                    <a:gd name="T35" fmla="*/ 215 h 372"/>
                    <a:gd name="T36" fmla="*/ 20 w 330"/>
                    <a:gd name="T37" fmla="*/ 196 h 372"/>
                    <a:gd name="T38" fmla="*/ 31 w 330"/>
                    <a:gd name="T39" fmla="*/ 175 h 372"/>
                    <a:gd name="T40" fmla="*/ 17 w 330"/>
                    <a:gd name="T41" fmla="*/ 158 h 372"/>
                    <a:gd name="T42" fmla="*/ 37 w 330"/>
                    <a:gd name="T43" fmla="*/ 137 h 372"/>
                    <a:gd name="T44" fmla="*/ 18 w 330"/>
                    <a:gd name="T45" fmla="*/ 121 h 372"/>
                    <a:gd name="T46" fmla="*/ 26 w 330"/>
                    <a:gd name="T47" fmla="*/ 101 h 372"/>
                    <a:gd name="T48" fmla="*/ 18 w 330"/>
                    <a:gd name="T49" fmla="*/ 82 h 372"/>
                    <a:gd name="T50" fmla="*/ 12 w 330"/>
                    <a:gd name="T51" fmla="*/ 67 h 372"/>
                    <a:gd name="T52" fmla="*/ 22 w 330"/>
                    <a:gd name="T53" fmla="*/ 47 h 372"/>
                    <a:gd name="T54" fmla="*/ 54 w 330"/>
                    <a:gd name="T55" fmla="*/ 41 h 372"/>
                    <a:gd name="T56" fmla="*/ 72 w 330"/>
                    <a:gd name="T57" fmla="*/ 8 h 372"/>
                    <a:gd name="T58" fmla="*/ 89 w 330"/>
                    <a:gd name="T59" fmla="*/ 26 h 372"/>
                    <a:gd name="T60" fmla="*/ 108 w 330"/>
                    <a:gd name="T61" fmla="*/ 10 h 372"/>
                    <a:gd name="T62" fmla="*/ 128 w 330"/>
                    <a:gd name="T63" fmla="*/ 28 h 372"/>
                    <a:gd name="T64" fmla="*/ 142 w 330"/>
                    <a:gd name="T65" fmla="*/ 12 h 372"/>
                    <a:gd name="T66" fmla="*/ 159 w 330"/>
                    <a:gd name="T67" fmla="*/ 13 h 372"/>
                    <a:gd name="T68" fmla="*/ 175 w 330"/>
                    <a:gd name="T69" fmla="*/ 15 h 372"/>
                    <a:gd name="T70" fmla="*/ 197 w 330"/>
                    <a:gd name="T71" fmla="*/ 12 h 372"/>
                    <a:gd name="T72" fmla="*/ 211 w 330"/>
                    <a:gd name="T73" fmla="*/ 16 h 372"/>
                    <a:gd name="T74" fmla="*/ 231 w 330"/>
                    <a:gd name="T75" fmla="*/ 12 h 372"/>
                    <a:gd name="T76" fmla="*/ 248 w 330"/>
                    <a:gd name="T77" fmla="*/ 15 h 372"/>
                    <a:gd name="T78" fmla="*/ 270 w 330"/>
                    <a:gd name="T79" fmla="*/ 12 h 372"/>
                    <a:gd name="T80" fmla="*/ 281 w 330"/>
                    <a:gd name="T81" fmla="*/ 23 h 372"/>
                    <a:gd name="T82" fmla="*/ 297 w 330"/>
                    <a:gd name="T83" fmla="*/ 10 h 372"/>
                    <a:gd name="T84" fmla="*/ 295 w 330"/>
                    <a:gd name="T85" fmla="*/ 47 h 372"/>
                    <a:gd name="T86" fmla="*/ 325 w 330"/>
                    <a:gd name="T87" fmla="*/ 57 h 372"/>
                    <a:gd name="T88" fmla="*/ 300 w 330"/>
                    <a:gd name="T89" fmla="*/ 73 h 372"/>
                    <a:gd name="T90" fmla="*/ 323 w 330"/>
                    <a:gd name="T91" fmla="*/ 90 h 372"/>
                    <a:gd name="T92" fmla="*/ 309 w 330"/>
                    <a:gd name="T93" fmla="*/ 104 h 372"/>
                    <a:gd name="T94" fmla="*/ 314 w 330"/>
                    <a:gd name="T95" fmla="*/ 121 h 372"/>
                    <a:gd name="T96" fmla="*/ 319 w 330"/>
                    <a:gd name="T97" fmla="*/ 139 h 372"/>
                    <a:gd name="T98" fmla="*/ 306 w 330"/>
                    <a:gd name="T99" fmla="*/ 153 h 372"/>
                    <a:gd name="T100" fmla="*/ 312 w 330"/>
                    <a:gd name="T101" fmla="*/ 178 h 372"/>
                    <a:gd name="T102" fmla="*/ 311 w 330"/>
                    <a:gd name="T103" fmla="*/ 192 h 372"/>
                    <a:gd name="T104" fmla="*/ 306 w 330"/>
                    <a:gd name="T105" fmla="*/ 215 h 372"/>
                    <a:gd name="T106" fmla="*/ 314 w 330"/>
                    <a:gd name="T107" fmla="*/ 233 h 372"/>
                    <a:gd name="T108" fmla="*/ 312 w 330"/>
                    <a:gd name="T109" fmla="*/ 251 h 372"/>
                    <a:gd name="T110" fmla="*/ 319 w 330"/>
                    <a:gd name="T111" fmla="*/ 269 h 372"/>
                    <a:gd name="T112" fmla="*/ 306 w 330"/>
                    <a:gd name="T113" fmla="*/ 287 h 372"/>
                    <a:gd name="T114" fmla="*/ 316 w 330"/>
                    <a:gd name="T115" fmla="*/ 303 h 372"/>
                    <a:gd name="T116" fmla="*/ 306 w 330"/>
                    <a:gd name="T117" fmla="*/ 323 h 372"/>
                    <a:gd name="T118" fmla="*/ 286 w 330"/>
                    <a:gd name="T119" fmla="*/ 346 h 372"/>
                    <a:gd name="T120" fmla="*/ 272 w 330"/>
                    <a:gd name="T121" fmla="*/ 368 h 372"/>
                    <a:gd name="T122" fmla="*/ 253 w 330"/>
                    <a:gd name="T123" fmla="*/ 339 h 372"/>
                    <a:gd name="T124" fmla="*/ 231 w 330"/>
                    <a:gd name="T125" fmla="*/ 370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30" h="372">
                      <a:moveTo>
                        <a:pt x="225" y="372"/>
                      </a:moveTo>
                      <a:lnTo>
                        <a:pt x="223" y="370"/>
                      </a:lnTo>
                      <a:lnTo>
                        <a:pt x="223" y="368"/>
                      </a:lnTo>
                      <a:lnTo>
                        <a:pt x="223" y="367"/>
                      </a:lnTo>
                      <a:lnTo>
                        <a:pt x="223" y="365"/>
                      </a:lnTo>
                      <a:lnTo>
                        <a:pt x="222" y="364"/>
                      </a:lnTo>
                      <a:lnTo>
                        <a:pt x="222" y="362"/>
                      </a:lnTo>
                      <a:lnTo>
                        <a:pt x="222" y="360"/>
                      </a:lnTo>
                      <a:lnTo>
                        <a:pt x="222" y="359"/>
                      </a:lnTo>
                      <a:lnTo>
                        <a:pt x="222" y="357"/>
                      </a:lnTo>
                      <a:lnTo>
                        <a:pt x="222" y="355"/>
                      </a:lnTo>
                      <a:lnTo>
                        <a:pt x="220" y="354"/>
                      </a:lnTo>
                      <a:lnTo>
                        <a:pt x="220" y="352"/>
                      </a:lnTo>
                      <a:lnTo>
                        <a:pt x="220" y="351"/>
                      </a:lnTo>
                      <a:lnTo>
                        <a:pt x="220" y="349"/>
                      </a:lnTo>
                      <a:lnTo>
                        <a:pt x="220" y="347"/>
                      </a:lnTo>
                      <a:lnTo>
                        <a:pt x="219" y="346"/>
                      </a:lnTo>
                      <a:lnTo>
                        <a:pt x="219" y="344"/>
                      </a:lnTo>
                      <a:lnTo>
                        <a:pt x="219" y="342"/>
                      </a:lnTo>
                      <a:lnTo>
                        <a:pt x="219" y="341"/>
                      </a:lnTo>
                      <a:lnTo>
                        <a:pt x="217" y="341"/>
                      </a:lnTo>
                      <a:lnTo>
                        <a:pt x="217" y="339"/>
                      </a:lnTo>
                      <a:lnTo>
                        <a:pt x="217" y="341"/>
                      </a:lnTo>
                      <a:lnTo>
                        <a:pt x="215" y="341"/>
                      </a:lnTo>
                      <a:lnTo>
                        <a:pt x="215" y="342"/>
                      </a:lnTo>
                      <a:lnTo>
                        <a:pt x="214" y="342"/>
                      </a:lnTo>
                      <a:lnTo>
                        <a:pt x="214" y="344"/>
                      </a:lnTo>
                      <a:lnTo>
                        <a:pt x="212" y="344"/>
                      </a:lnTo>
                      <a:lnTo>
                        <a:pt x="212" y="346"/>
                      </a:lnTo>
                      <a:lnTo>
                        <a:pt x="211" y="347"/>
                      </a:lnTo>
                      <a:lnTo>
                        <a:pt x="209" y="349"/>
                      </a:lnTo>
                      <a:lnTo>
                        <a:pt x="208" y="351"/>
                      </a:lnTo>
                      <a:lnTo>
                        <a:pt x="208" y="352"/>
                      </a:lnTo>
                      <a:lnTo>
                        <a:pt x="206" y="352"/>
                      </a:lnTo>
                      <a:lnTo>
                        <a:pt x="206" y="354"/>
                      </a:lnTo>
                      <a:lnTo>
                        <a:pt x="205" y="354"/>
                      </a:lnTo>
                      <a:lnTo>
                        <a:pt x="205" y="355"/>
                      </a:lnTo>
                      <a:lnTo>
                        <a:pt x="203" y="357"/>
                      </a:lnTo>
                      <a:lnTo>
                        <a:pt x="201" y="357"/>
                      </a:lnTo>
                      <a:lnTo>
                        <a:pt x="201" y="359"/>
                      </a:lnTo>
                      <a:lnTo>
                        <a:pt x="200" y="360"/>
                      </a:lnTo>
                      <a:lnTo>
                        <a:pt x="198" y="362"/>
                      </a:lnTo>
                      <a:lnTo>
                        <a:pt x="198" y="364"/>
                      </a:lnTo>
                      <a:lnTo>
                        <a:pt x="197" y="364"/>
                      </a:lnTo>
                      <a:lnTo>
                        <a:pt x="195" y="364"/>
                      </a:lnTo>
                      <a:lnTo>
                        <a:pt x="194" y="364"/>
                      </a:lnTo>
                      <a:lnTo>
                        <a:pt x="192" y="364"/>
                      </a:lnTo>
                      <a:lnTo>
                        <a:pt x="192" y="362"/>
                      </a:lnTo>
                      <a:lnTo>
                        <a:pt x="190" y="360"/>
                      </a:lnTo>
                      <a:lnTo>
                        <a:pt x="190" y="359"/>
                      </a:lnTo>
                      <a:lnTo>
                        <a:pt x="189" y="357"/>
                      </a:lnTo>
                      <a:lnTo>
                        <a:pt x="189" y="355"/>
                      </a:lnTo>
                      <a:lnTo>
                        <a:pt x="189" y="354"/>
                      </a:lnTo>
                      <a:lnTo>
                        <a:pt x="187" y="354"/>
                      </a:lnTo>
                      <a:lnTo>
                        <a:pt x="187" y="352"/>
                      </a:lnTo>
                      <a:lnTo>
                        <a:pt x="187" y="351"/>
                      </a:lnTo>
                      <a:lnTo>
                        <a:pt x="187" y="349"/>
                      </a:lnTo>
                      <a:lnTo>
                        <a:pt x="187" y="347"/>
                      </a:lnTo>
                      <a:lnTo>
                        <a:pt x="186" y="346"/>
                      </a:lnTo>
                      <a:lnTo>
                        <a:pt x="186" y="344"/>
                      </a:lnTo>
                      <a:lnTo>
                        <a:pt x="186" y="342"/>
                      </a:lnTo>
                      <a:lnTo>
                        <a:pt x="186" y="341"/>
                      </a:lnTo>
                      <a:lnTo>
                        <a:pt x="186" y="339"/>
                      </a:lnTo>
                      <a:lnTo>
                        <a:pt x="186" y="338"/>
                      </a:lnTo>
                      <a:lnTo>
                        <a:pt x="184" y="336"/>
                      </a:lnTo>
                      <a:lnTo>
                        <a:pt x="183" y="336"/>
                      </a:lnTo>
                      <a:lnTo>
                        <a:pt x="183" y="338"/>
                      </a:lnTo>
                      <a:lnTo>
                        <a:pt x="181" y="338"/>
                      </a:lnTo>
                      <a:lnTo>
                        <a:pt x="180" y="338"/>
                      </a:lnTo>
                      <a:lnTo>
                        <a:pt x="178" y="339"/>
                      </a:lnTo>
                      <a:lnTo>
                        <a:pt x="178" y="341"/>
                      </a:lnTo>
                      <a:lnTo>
                        <a:pt x="176" y="342"/>
                      </a:lnTo>
                      <a:lnTo>
                        <a:pt x="176" y="344"/>
                      </a:lnTo>
                      <a:lnTo>
                        <a:pt x="175" y="346"/>
                      </a:lnTo>
                      <a:lnTo>
                        <a:pt x="175" y="347"/>
                      </a:lnTo>
                      <a:lnTo>
                        <a:pt x="173" y="347"/>
                      </a:lnTo>
                      <a:lnTo>
                        <a:pt x="173" y="349"/>
                      </a:lnTo>
                      <a:lnTo>
                        <a:pt x="173" y="351"/>
                      </a:lnTo>
                      <a:lnTo>
                        <a:pt x="172" y="351"/>
                      </a:lnTo>
                      <a:lnTo>
                        <a:pt x="172" y="352"/>
                      </a:lnTo>
                      <a:lnTo>
                        <a:pt x="170" y="354"/>
                      </a:lnTo>
                      <a:lnTo>
                        <a:pt x="169" y="355"/>
                      </a:lnTo>
                      <a:lnTo>
                        <a:pt x="169" y="357"/>
                      </a:lnTo>
                      <a:lnTo>
                        <a:pt x="167" y="357"/>
                      </a:lnTo>
                      <a:lnTo>
                        <a:pt x="167" y="359"/>
                      </a:lnTo>
                      <a:lnTo>
                        <a:pt x="165" y="359"/>
                      </a:lnTo>
                      <a:lnTo>
                        <a:pt x="165" y="360"/>
                      </a:lnTo>
                      <a:lnTo>
                        <a:pt x="164" y="362"/>
                      </a:lnTo>
                      <a:lnTo>
                        <a:pt x="162" y="364"/>
                      </a:lnTo>
                      <a:lnTo>
                        <a:pt x="161" y="364"/>
                      </a:lnTo>
                      <a:lnTo>
                        <a:pt x="159" y="364"/>
                      </a:lnTo>
                      <a:lnTo>
                        <a:pt x="158" y="364"/>
                      </a:lnTo>
                      <a:lnTo>
                        <a:pt x="156" y="364"/>
                      </a:lnTo>
                      <a:lnTo>
                        <a:pt x="154" y="360"/>
                      </a:lnTo>
                      <a:lnTo>
                        <a:pt x="154" y="359"/>
                      </a:lnTo>
                      <a:lnTo>
                        <a:pt x="154" y="355"/>
                      </a:lnTo>
                      <a:lnTo>
                        <a:pt x="153" y="354"/>
                      </a:lnTo>
                      <a:lnTo>
                        <a:pt x="153" y="352"/>
                      </a:lnTo>
                      <a:lnTo>
                        <a:pt x="153" y="349"/>
                      </a:lnTo>
                      <a:lnTo>
                        <a:pt x="153" y="347"/>
                      </a:lnTo>
                      <a:lnTo>
                        <a:pt x="151" y="346"/>
                      </a:lnTo>
                      <a:lnTo>
                        <a:pt x="151" y="344"/>
                      </a:lnTo>
                      <a:lnTo>
                        <a:pt x="151" y="342"/>
                      </a:lnTo>
                      <a:lnTo>
                        <a:pt x="151" y="341"/>
                      </a:lnTo>
                      <a:lnTo>
                        <a:pt x="150" y="339"/>
                      </a:lnTo>
                      <a:lnTo>
                        <a:pt x="150" y="338"/>
                      </a:lnTo>
                      <a:lnTo>
                        <a:pt x="150" y="336"/>
                      </a:lnTo>
                      <a:lnTo>
                        <a:pt x="148" y="334"/>
                      </a:lnTo>
                      <a:lnTo>
                        <a:pt x="148" y="333"/>
                      </a:lnTo>
                      <a:lnTo>
                        <a:pt x="147" y="333"/>
                      </a:lnTo>
                      <a:lnTo>
                        <a:pt x="145" y="334"/>
                      </a:lnTo>
                      <a:lnTo>
                        <a:pt x="145" y="336"/>
                      </a:lnTo>
                      <a:lnTo>
                        <a:pt x="144" y="336"/>
                      </a:lnTo>
                      <a:lnTo>
                        <a:pt x="144" y="338"/>
                      </a:lnTo>
                      <a:lnTo>
                        <a:pt x="142" y="338"/>
                      </a:lnTo>
                      <a:lnTo>
                        <a:pt x="142" y="339"/>
                      </a:lnTo>
                      <a:lnTo>
                        <a:pt x="140" y="341"/>
                      </a:lnTo>
                      <a:lnTo>
                        <a:pt x="140" y="342"/>
                      </a:lnTo>
                      <a:lnTo>
                        <a:pt x="139" y="342"/>
                      </a:lnTo>
                      <a:lnTo>
                        <a:pt x="139" y="344"/>
                      </a:lnTo>
                      <a:lnTo>
                        <a:pt x="137" y="344"/>
                      </a:lnTo>
                      <a:lnTo>
                        <a:pt x="137" y="346"/>
                      </a:lnTo>
                      <a:lnTo>
                        <a:pt x="136" y="347"/>
                      </a:lnTo>
                      <a:lnTo>
                        <a:pt x="134" y="349"/>
                      </a:lnTo>
                      <a:lnTo>
                        <a:pt x="134" y="351"/>
                      </a:lnTo>
                      <a:lnTo>
                        <a:pt x="133" y="351"/>
                      </a:lnTo>
                      <a:lnTo>
                        <a:pt x="133" y="352"/>
                      </a:lnTo>
                      <a:lnTo>
                        <a:pt x="131" y="354"/>
                      </a:lnTo>
                      <a:lnTo>
                        <a:pt x="129" y="355"/>
                      </a:lnTo>
                      <a:lnTo>
                        <a:pt x="129" y="357"/>
                      </a:lnTo>
                      <a:lnTo>
                        <a:pt x="128" y="357"/>
                      </a:lnTo>
                      <a:lnTo>
                        <a:pt x="128" y="359"/>
                      </a:lnTo>
                      <a:lnTo>
                        <a:pt x="126" y="359"/>
                      </a:lnTo>
                      <a:lnTo>
                        <a:pt x="125" y="359"/>
                      </a:lnTo>
                      <a:lnTo>
                        <a:pt x="123" y="359"/>
                      </a:lnTo>
                      <a:lnTo>
                        <a:pt x="122" y="359"/>
                      </a:lnTo>
                      <a:lnTo>
                        <a:pt x="120" y="359"/>
                      </a:lnTo>
                      <a:lnTo>
                        <a:pt x="119" y="357"/>
                      </a:lnTo>
                      <a:lnTo>
                        <a:pt x="119" y="355"/>
                      </a:lnTo>
                      <a:lnTo>
                        <a:pt x="119" y="354"/>
                      </a:lnTo>
                      <a:lnTo>
                        <a:pt x="119" y="352"/>
                      </a:lnTo>
                      <a:lnTo>
                        <a:pt x="119" y="351"/>
                      </a:lnTo>
                      <a:lnTo>
                        <a:pt x="119" y="349"/>
                      </a:lnTo>
                      <a:lnTo>
                        <a:pt x="119" y="347"/>
                      </a:lnTo>
                      <a:lnTo>
                        <a:pt x="119" y="346"/>
                      </a:lnTo>
                      <a:lnTo>
                        <a:pt x="117" y="344"/>
                      </a:lnTo>
                      <a:lnTo>
                        <a:pt x="117" y="342"/>
                      </a:lnTo>
                      <a:lnTo>
                        <a:pt x="117" y="341"/>
                      </a:lnTo>
                      <a:lnTo>
                        <a:pt x="117" y="339"/>
                      </a:lnTo>
                      <a:lnTo>
                        <a:pt x="117" y="338"/>
                      </a:lnTo>
                      <a:lnTo>
                        <a:pt x="117" y="336"/>
                      </a:lnTo>
                      <a:lnTo>
                        <a:pt x="115" y="334"/>
                      </a:lnTo>
                      <a:lnTo>
                        <a:pt x="115" y="333"/>
                      </a:lnTo>
                      <a:lnTo>
                        <a:pt x="114" y="334"/>
                      </a:lnTo>
                      <a:lnTo>
                        <a:pt x="112" y="336"/>
                      </a:lnTo>
                      <a:lnTo>
                        <a:pt x="112" y="338"/>
                      </a:lnTo>
                      <a:lnTo>
                        <a:pt x="111" y="339"/>
                      </a:lnTo>
                      <a:lnTo>
                        <a:pt x="109" y="341"/>
                      </a:lnTo>
                      <a:lnTo>
                        <a:pt x="109" y="342"/>
                      </a:lnTo>
                      <a:lnTo>
                        <a:pt x="108" y="344"/>
                      </a:lnTo>
                      <a:lnTo>
                        <a:pt x="106" y="346"/>
                      </a:lnTo>
                      <a:lnTo>
                        <a:pt x="104" y="347"/>
                      </a:lnTo>
                      <a:lnTo>
                        <a:pt x="104" y="349"/>
                      </a:lnTo>
                      <a:lnTo>
                        <a:pt x="103" y="349"/>
                      </a:lnTo>
                      <a:lnTo>
                        <a:pt x="103" y="351"/>
                      </a:lnTo>
                      <a:lnTo>
                        <a:pt x="101" y="352"/>
                      </a:lnTo>
                      <a:lnTo>
                        <a:pt x="101" y="354"/>
                      </a:lnTo>
                      <a:lnTo>
                        <a:pt x="100" y="354"/>
                      </a:lnTo>
                      <a:lnTo>
                        <a:pt x="100" y="355"/>
                      </a:lnTo>
                      <a:lnTo>
                        <a:pt x="98" y="355"/>
                      </a:lnTo>
                      <a:lnTo>
                        <a:pt x="98" y="357"/>
                      </a:lnTo>
                      <a:lnTo>
                        <a:pt x="97" y="357"/>
                      </a:lnTo>
                      <a:lnTo>
                        <a:pt x="97" y="359"/>
                      </a:lnTo>
                      <a:lnTo>
                        <a:pt x="95" y="360"/>
                      </a:lnTo>
                      <a:lnTo>
                        <a:pt x="93" y="360"/>
                      </a:lnTo>
                      <a:lnTo>
                        <a:pt x="93" y="362"/>
                      </a:lnTo>
                      <a:lnTo>
                        <a:pt x="92" y="364"/>
                      </a:lnTo>
                      <a:lnTo>
                        <a:pt x="90" y="364"/>
                      </a:lnTo>
                      <a:lnTo>
                        <a:pt x="89" y="364"/>
                      </a:lnTo>
                      <a:lnTo>
                        <a:pt x="87" y="364"/>
                      </a:lnTo>
                      <a:lnTo>
                        <a:pt x="86" y="364"/>
                      </a:lnTo>
                      <a:lnTo>
                        <a:pt x="86" y="362"/>
                      </a:lnTo>
                      <a:lnTo>
                        <a:pt x="86" y="360"/>
                      </a:lnTo>
                      <a:lnTo>
                        <a:pt x="84" y="359"/>
                      </a:lnTo>
                      <a:lnTo>
                        <a:pt x="84" y="357"/>
                      </a:lnTo>
                      <a:lnTo>
                        <a:pt x="84" y="355"/>
                      </a:lnTo>
                      <a:lnTo>
                        <a:pt x="84" y="354"/>
                      </a:lnTo>
                      <a:lnTo>
                        <a:pt x="84" y="352"/>
                      </a:lnTo>
                      <a:lnTo>
                        <a:pt x="84" y="351"/>
                      </a:lnTo>
                      <a:lnTo>
                        <a:pt x="84" y="349"/>
                      </a:lnTo>
                      <a:lnTo>
                        <a:pt x="84" y="347"/>
                      </a:lnTo>
                      <a:lnTo>
                        <a:pt x="84" y="346"/>
                      </a:lnTo>
                      <a:lnTo>
                        <a:pt x="84" y="344"/>
                      </a:lnTo>
                      <a:lnTo>
                        <a:pt x="84" y="342"/>
                      </a:lnTo>
                      <a:lnTo>
                        <a:pt x="84" y="341"/>
                      </a:lnTo>
                      <a:lnTo>
                        <a:pt x="84" y="339"/>
                      </a:lnTo>
                      <a:lnTo>
                        <a:pt x="84" y="338"/>
                      </a:lnTo>
                      <a:lnTo>
                        <a:pt x="83" y="338"/>
                      </a:lnTo>
                      <a:lnTo>
                        <a:pt x="81" y="338"/>
                      </a:lnTo>
                      <a:lnTo>
                        <a:pt x="81" y="339"/>
                      </a:lnTo>
                      <a:lnTo>
                        <a:pt x="79" y="339"/>
                      </a:lnTo>
                      <a:lnTo>
                        <a:pt x="78" y="339"/>
                      </a:lnTo>
                      <a:lnTo>
                        <a:pt x="78" y="341"/>
                      </a:lnTo>
                      <a:lnTo>
                        <a:pt x="76" y="341"/>
                      </a:lnTo>
                      <a:lnTo>
                        <a:pt x="76" y="342"/>
                      </a:lnTo>
                      <a:lnTo>
                        <a:pt x="75" y="344"/>
                      </a:lnTo>
                      <a:lnTo>
                        <a:pt x="73" y="346"/>
                      </a:lnTo>
                      <a:lnTo>
                        <a:pt x="73" y="347"/>
                      </a:lnTo>
                      <a:lnTo>
                        <a:pt x="72" y="347"/>
                      </a:lnTo>
                      <a:lnTo>
                        <a:pt x="72" y="349"/>
                      </a:lnTo>
                      <a:lnTo>
                        <a:pt x="70" y="351"/>
                      </a:lnTo>
                      <a:lnTo>
                        <a:pt x="70" y="352"/>
                      </a:lnTo>
                      <a:lnTo>
                        <a:pt x="68" y="352"/>
                      </a:lnTo>
                      <a:lnTo>
                        <a:pt x="68" y="354"/>
                      </a:lnTo>
                      <a:lnTo>
                        <a:pt x="68" y="355"/>
                      </a:lnTo>
                      <a:lnTo>
                        <a:pt x="67" y="355"/>
                      </a:lnTo>
                      <a:lnTo>
                        <a:pt x="67" y="357"/>
                      </a:lnTo>
                      <a:lnTo>
                        <a:pt x="67" y="359"/>
                      </a:lnTo>
                      <a:lnTo>
                        <a:pt x="67" y="360"/>
                      </a:lnTo>
                      <a:lnTo>
                        <a:pt x="65" y="360"/>
                      </a:lnTo>
                      <a:lnTo>
                        <a:pt x="65" y="362"/>
                      </a:lnTo>
                      <a:lnTo>
                        <a:pt x="64" y="362"/>
                      </a:lnTo>
                      <a:lnTo>
                        <a:pt x="62" y="362"/>
                      </a:lnTo>
                      <a:lnTo>
                        <a:pt x="62" y="364"/>
                      </a:lnTo>
                      <a:lnTo>
                        <a:pt x="61" y="364"/>
                      </a:lnTo>
                      <a:lnTo>
                        <a:pt x="61" y="365"/>
                      </a:lnTo>
                      <a:lnTo>
                        <a:pt x="59" y="365"/>
                      </a:lnTo>
                      <a:lnTo>
                        <a:pt x="58" y="365"/>
                      </a:lnTo>
                      <a:lnTo>
                        <a:pt x="58" y="367"/>
                      </a:lnTo>
                      <a:lnTo>
                        <a:pt x="56" y="367"/>
                      </a:lnTo>
                      <a:lnTo>
                        <a:pt x="54" y="367"/>
                      </a:lnTo>
                      <a:lnTo>
                        <a:pt x="53" y="367"/>
                      </a:lnTo>
                      <a:lnTo>
                        <a:pt x="53" y="365"/>
                      </a:lnTo>
                      <a:lnTo>
                        <a:pt x="51" y="365"/>
                      </a:lnTo>
                      <a:lnTo>
                        <a:pt x="51" y="364"/>
                      </a:lnTo>
                      <a:lnTo>
                        <a:pt x="51" y="362"/>
                      </a:lnTo>
                      <a:lnTo>
                        <a:pt x="51" y="360"/>
                      </a:lnTo>
                      <a:lnTo>
                        <a:pt x="50" y="359"/>
                      </a:lnTo>
                      <a:lnTo>
                        <a:pt x="50" y="357"/>
                      </a:lnTo>
                      <a:lnTo>
                        <a:pt x="50" y="355"/>
                      </a:lnTo>
                      <a:lnTo>
                        <a:pt x="50" y="354"/>
                      </a:lnTo>
                      <a:lnTo>
                        <a:pt x="48" y="354"/>
                      </a:lnTo>
                      <a:lnTo>
                        <a:pt x="48" y="352"/>
                      </a:lnTo>
                      <a:lnTo>
                        <a:pt x="48" y="351"/>
                      </a:lnTo>
                      <a:lnTo>
                        <a:pt x="48" y="349"/>
                      </a:lnTo>
                      <a:lnTo>
                        <a:pt x="48" y="347"/>
                      </a:lnTo>
                      <a:lnTo>
                        <a:pt x="48" y="346"/>
                      </a:lnTo>
                      <a:lnTo>
                        <a:pt x="48" y="344"/>
                      </a:lnTo>
                      <a:lnTo>
                        <a:pt x="48" y="342"/>
                      </a:lnTo>
                      <a:lnTo>
                        <a:pt x="48" y="341"/>
                      </a:lnTo>
                      <a:lnTo>
                        <a:pt x="48" y="339"/>
                      </a:lnTo>
                      <a:lnTo>
                        <a:pt x="48" y="338"/>
                      </a:lnTo>
                      <a:lnTo>
                        <a:pt x="48" y="336"/>
                      </a:lnTo>
                      <a:lnTo>
                        <a:pt x="48" y="334"/>
                      </a:lnTo>
                      <a:lnTo>
                        <a:pt x="48" y="333"/>
                      </a:lnTo>
                      <a:lnTo>
                        <a:pt x="48" y="331"/>
                      </a:lnTo>
                      <a:lnTo>
                        <a:pt x="48" y="329"/>
                      </a:lnTo>
                      <a:lnTo>
                        <a:pt x="48" y="328"/>
                      </a:lnTo>
                      <a:lnTo>
                        <a:pt x="48" y="326"/>
                      </a:lnTo>
                      <a:lnTo>
                        <a:pt x="47" y="324"/>
                      </a:lnTo>
                      <a:lnTo>
                        <a:pt x="47" y="323"/>
                      </a:lnTo>
                      <a:lnTo>
                        <a:pt x="47" y="321"/>
                      </a:lnTo>
                      <a:lnTo>
                        <a:pt x="45" y="320"/>
                      </a:lnTo>
                      <a:lnTo>
                        <a:pt x="43" y="320"/>
                      </a:lnTo>
                      <a:lnTo>
                        <a:pt x="42" y="318"/>
                      </a:lnTo>
                      <a:lnTo>
                        <a:pt x="40" y="318"/>
                      </a:lnTo>
                      <a:lnTo>
                        <a:pt x="39" y="318"/>
                      </a:lnTo>
                      <a:lnTo>
                        <a:pt x="37" y="318"/>
                      </a:lnTo>
                      <a:lnTo>
                        <a:pt x="37" y="316"/>
                      </a:lnTo>
                      <a:lnTo>
                        <a:pt x="36" y="316"/>
                      </a:lnTo>
                      <a:lnTo>
                        <a:pt x="34" y="316"/>
                      </a:lnTo>
                      <a:lnTo>
                        <a:pt x="33" y="315"/>
                      </a:lnTo>
                      <a:lnTo>
                        <a:pt x="31" y="315"/>
                      </a:lnTo>
                      <a:lnTo>
                        <a:pt x="29" y="315"/>
                      </a:lnTo>
                      <a:lnTo>
                        <a:pt x="28" y="315"/>
                      </a:lnTo>
                      <a:lnTo>
                        <a:pt x="26" y="313"/>
                      </a:lnTo>
                      <a:lnTo>
                        <a:pt x="25" y="313"/>
                      </a:lnTo>
                      <a:lnTo>
                        <a:pt x="23" y="311"/>
                      </a:lnTo>
                      <a:lnTo>
                        <a:pt x="22" y="311"/>
                      </a:lnTo>
                      <a:lnTo>
                        <a:pt x="20" y="311"/>
                      </a:lnTo>
                      <a:lnTo>
                        <a:pt x="18" y="310"/>
                      </a:lnTo>
                      <a:lnTo>
                        <a:pt x="17" y="310"/>
                      </a:lnTo>
                      <a:lnTo>
                        <a:pt x="15" y="310"/>
                      </a:lnTo>
                      <a:lnTo>
                        <a:pt x="14" y="308"/>
                      </a:lnTo>
                      <a:lnTo>
                        <a:pt x="12" y="308"/>
                      </a:lnTo>
                      <a:lnTo>
                        <a:pt x="11" y="308"/>
                      </a:lnTo>
                      <a:lnTo>
                        <a:pt x="9" y="307"/>
                      </a:lnTo>
                      <a:lnTo>
                        <a:pt x="7" y="307"/>
                      </a:lnTo>
                      <a:lnTo>
                        <a:pt x="6" y="307"/>
                      </a:lnTo>
                      <a:lnTo>
                        <a:pt x="4" y="307"/>
                      </a:lnTo>
                      <a:lnTo>
                        <a:pt x="4" y="305"/>
                      </a:lnTo>
                      <a:lnTo>
                        <a:pt x="4" y="303"/>
                      </a:lnTo>
                      <a:lnTo>
                        <a:pt x="4" y="302"/>
                      </a:lnTo>
                      <a:lnTo>
                        <a:pt x="4" y="300"/>
                      </a:lnTo>
                      <a:lnTo>
                        <a:pt x="4" y="298"/>
                      </a:lnTo>
                      <a:lnTo>
                        <a:pt x="6" y="297"/>
                      </a:lnTo>
                      <a:lnTo>
                        <a:pt x="7" y="297"/>
                      </a:lnTo>
                      <a:lnTo>
                        <a:pt x="9" y="295"/>
                      </a:lnTo>
                      <a:lnTo>
                        <a:pt x="11" y="295"/>
                      </a:lnTo>
                      <a:lnTo>
                        <a:pt x="12" y="293"/>
                      </a:lnTo>
                      <a:lnTo>
                        <a:pt x="14" y="293"/>
                      </a:lnTo>
                      <a:lnTo>
                        <a:pt x="15" y="293"/>
                      </a:lnTo>
                      <a:lnTo>
                        <a:pt x="15" y="292"/>
                      </a:lnTo>
                      <a:lnTo>
                        <a:pt x="17" y="292"/>
                      </a:lnTo>
                      <a:lnTo>
                        <a:pt x="18" y="292"/>
                      </a:lnTo>
                      <a:lnTo>
                        <a:pt x="20" y="290"/>
                      </a:lnTo>
                      <a:lnTo>
                        <a:pt x="22" y="290"/>
                      </a:lnTo>
                      <a:lnTo>
                        <a:pt x="23" y="290"/>
                      </a:lnTo>
                      <a:lnTo>
                        <a:pt x="23" y="289"/>
                      </a:lnTo>
                      <a:lnTo>
                        <a:pt x="25" y="289"/>
                      </a:lnTo>
                      <a:lnTo>
                        <a:pt x="26" y="287"/>
                      </a:lnTo>
                      <a:lnTo>
                        <a:pt x="28" y="287"/>
                      </a:lnTo>
                      <a:lnTo>
                        <a:pt x="28" y="285"/>
                      </a:lnTo>
                      <a:lnTo>
                        <a:pt x="29" y="285"/>
                      </a:lnTo>
                      <a:lnTo>
                        <a:pt x="31" y="284"/>
                      </a:lnTo>
                      <a:lnTo>
                        <a:pt x="33" y="282"/>
                      </a:lnTo>
                      <a:lnTo>
                        <a:pt x="31" y="282"/>
                      </a:lnTo>
                      <a:lnTo>
                        <a:pt x="29" y="280"/>
                      </a:lnTo>
                      <a:lnTo>
                        <a:pt x="28" y="280"/>
                      </a:lnTo>
                      <a:lnTo>
                        <a:pt x="28" y="279"/>
                      </a:lnTo>
                      <a:lnTo>
                        <a:pt x="26" y="279"/>
                      </a:lnTo>
                      <a:lnTo>
                        <a:pt x="25" y="279"/>
                      </a:lnTo>
                      <a:lnTo>
                        <a:pt x="25" y="277"/>
                      </a:lnTo>
                      <a:lnTo>
                        <a:pt x="23" y="277"/>
                      </a:lnTo>
                      <a:lnTo>
                        <a:pt x="22" y="277"/>
                      </a:lnTo>
                      <a:lnTo>
                        <a:pt x="20" y="276"/>
                      </a:lnTo>
                      <a:lnTo>
                        <a:pt x="18" y="276"/>
                      </a:lnTo>
                      <a:lnTo>
                        <a:pt x="17" y="276"/>
                      </a:lnTo>
                      <a:lnTo>
                        <a:pt x="15" y="274"/>
                      </a:lnTo>
                      <a:lnTo>
                        <a:pt x="14" y="274"/>
                      </a:lnTo>
                      <a:lnTo>
                        <a:pt x="12" y="274"/>
                      </a:lnTo>
                      <a:lnTo>
                        <a:pt x="11" y="272"/>
                      </a:lnTo>
                      <a:lnTo>
                        <a:pt x="9" y="272"/>
                      </a:lnTo>
                      <a:lnTo>
                        <a:pt x="7" y="272"/>
                      </a:lnTo>
                      <a:lnTo>
                        <a:pt x="6" y="271"/>
                      </a:lnTo>
                      <a:lnTo>
                        <a:pt x="4" y="271"/>
                      </a:lnTo>
                      <a:lnTo>
                        <a:pt x="1" y="269"/>
                      </a:lnTo>
                      <a:lnTo>
                        <a:pt x="1" y="267"/>
                      </a:lnTo>
                      <a:lnTo>
                        <a:pt x="1" y="266"/>
                      </a:lnTo>
                      <a:lnTo>
                        <a:pt x="0" y="266"/>
                      </a:lnTo>
                      <a:lnTo>
                        <a:pt x="0" y="264"/>
                      </a:lnTo>
                      <a:lnTo>
                        <a:pt x="0" y="263"/>
                      </a:lnTo>
                      <a:lnTo>
                        <a:pt x="1" y="263"/>
                      </a:lnTo>
                      <a:lnTo>
                        <a:pt x="3" y="261"/>
                      </a:lnTo>
                      <a:lnTo>
                        <a:pt x="4" y="261"/>
                      </a:lnTo>
                      <a:lnTo>
                        <a:pt x="6" y="261"/>
                      </a:lnTo>
                      <a:lnTo>
                        <a:pt x="7" y="259"/>
                      </a:lnTo>
                      <a:lnTo>
                        <a:pt x="9" y="259"/>
                      </a:lnTo>
                      <a:lnTo>
                        <a:pt x="11" y="258"/>
                      </a:lnTo>
                      <a:lnTo>
                        <a:pt x="12" y="258"/>
                      </a:lnTo>
                      <a:lnTo>
                        <a:pt x="14" y="258"/>
                      </a:lnTo>
                      <a:lnTo>
                        <a:pt x="15" y="256"/>
                      </a:lnTo>
                      <a:lnTo>
                        <a:pt x="17" y="256"/>
                      </a:lnTo>
                      <a:lnTo>
                        <a:pt x="18" y="256"/>
                      </a:lnTo>
                      <a:lnTo>
                        <a:pt x="20" y="254"/>
                      </a:lnTo>
                      <a:lnTo>
                        <a:pt x="22" y="254"/>
                      </a:lnTo>
                      <a:lnTo>
                        <a:pt x="23" y="254"/>
                      </a:lnTo>
                      <a:lnTo>
                        <a:pt x="25" y="253"/>
                      </a:lnTo>
                      <a:lnTo>
                        <a:pt x="26" y="253"/>
                      </a:lnTo>
                      <a:lnTo>
                        <a:pt x="28" y="253"/>
                      </a:lnTo>
                      <a:lnTo>
                        <a:pt x="29" y="251"/>
                      </a:lnTo>
                      <a:lnTo>
                        <a:pt x="31" y="251"/>
                      </a:lnTo>
                      <a:lnTo>
                        <a:pt x="33" y="251"/>
                      </a:lnTo>
                      <a:lnTo>
                        <a:pt x="34" y="249"/>
                      </a:lnTo>
                      <a:lnTo>
                        <a:pt x="36" y="249"/>
                      </a:lnTo>
                      <a:lnTo>
                        <a:pt x="37" y="249"/>
                      </a:lnTo>
                      <a:lnTo>
                        <a:pt x="37" y="248"/>
                      </a:lnTo>
                      <a:lnTo>
                        <a:pt x="36" y="248"/>
                      </a:lnTo>
                      <a:lnTo>
                        <a:pt x="34" y="248"/>
                      </a:lnTo>
                      <a:lnTo>
                        <a:pt x="34" y="246"/>
                      </a:lnTo>
                      <a:lnTo>
                        <a:pt x="33" y="246"/>
                      </a:lnTo>
                      <a:lnTo>
                        <a:pt x="31" y="245"/>
                      </a:lnTo>
                      <a:lnTo>
                        <a:pt x="29" y="245"/>
                      </a:lnTo>
                      <a:lnTo>
                        <a:pt x="28" y="245"/>
                      </a:lnTo>
                      <a:lnTo>
                        <a:pt x="26" y="243"/>
                      </a:lnTo>
                      <a:lnTo>
                        <a:pt x="25" y="243"/>
                      </a:lnTo>
                      <a:lnTo>
                        <a:pt x="23" y="241"/>
                      </a:lnTo>
                      <a:lnTo>
                        <a:pt x="22" y="241"/>
                      </a:lnTo>
                      <a:lnTo>
                        <a:pt x="20" y="240"/>
                      </a:lnTo>
                      <a:lnTo>
                        <a:pt x="18" y="240"/>
                      </a:lnTo>
                      <a:lnTo>
                        <a:pt x="17" y="240"/>
                      </a:lnTo>
                      <a:lnTo>
                        <a:pt x="17" y="238"/>
                      </a:lnTo>
                      <a:lnTo>
                        <a:pt x="15" y="238"/>
                      </a:lnTo>
                      <a:lnTo>
                        <a:pt x="14" y="238"/>
                      </a:lnTo>
                      <a:lnTo>
                        <a:pt x="14" y="236"/>
                      </a:lnTo>
                      <a:lnTo>
                        <a:pt x="12" y="236"/>
                      </a:lnTo>
                      <a:lnTo>
                        <a:pt x="11" y="236"/>
                      </a:lnTo>
                      <a:lnTo>
                        <a:pt x="11" y="235"/>
                      </a:lnTo>
                      <a:lnTo>
                        <a:pt x="9" y="235"/>
                      </a:lnTo>
                      <a:lnTo>
                        <a:pt x="7" y="233"/>
                      </a:lnTo>
                      <a:lnTo>
                        <a:pt x="6" y="233"/>
                      </a:lnTo>
                      <a:lnTo>
                        <a:pt x="6" y="232"/>
                      </a:lnTo>
                      <a:lnTo>
                        <a:pt x="6" y="230"/>
                      </a:lnTo>
                      <a:lnTo>
                        <a:pt x="6" y="228"/>
                      </a:lnTo>
                      <a:lnTo>
                        <a:pt x="6" y="227"/>
                      </a:lnTo>
                      <a:lnTo>
                        <a:pt x="7" y="225"/>
                      </a:lnTo>
                      <a:lnTo>
                        <a:pt x="9" y="225"/>
                      </a:lnTo>
                      <a:lnTo>
                        <a:pt x="11" y="225"/>
                      </a:lnTo>
                      <a:lnTo>
                        <a:pt x="11" y="223"/>
                      </a:lnTo>
                      <a:lnTo>
                        <a:pt x="12" y="223"/>
                      </a:lnTo>
                      <a:lnTo>
                        <a:pt x="14" y="223"/>
                      </a:lnTo>
                      <a:lnTo>
                        <a:pt x="15" y="222"/>
                      </a:lnTo>
                      <a:lnTo>
                        <a:pt x="17" y="222"/>
                      </a:lnTo>
                      <a:lnTo>
                        <a:pt x="18" y="222"/>
                      </a:lnTo>
                      <a:lnTo>
                        <a:pt x="18" y="220"/>
                      </a:lnTo>
                      <a:lnTo>
                        <a:pt x="20" y="220"/>
                      </a:lnTo>
                      <a:lnTo>
                        <a:pt x="22" y="220"/>
                      </a:lnTo>
                      <a:lnTo>
                        <a:pt x="23" y="220"/>
                      </a:lnTo>
                      <a:lnTo>
                        <a:pt x="23" y="219"/>
                      </a:lnTo>
                      <a:lnTo>
                        <a:pt x="25" y="219"/>
                      </a:lnTo>
                      <a:lnTo>
                        <a:pt x="26" y="217"/>
                      </a:lnTo>
                      <a:lnTo>
                        <a:pt x="28" y="217"/>
                      </a:lnTo>
                      <a:lnTo>
                        <a:pt x="29" y="215"/>
                      </a:lnTo>
                      <a:lnTo>
                        <a:pt x="31" y="215"/>
                      </a:lnTo>
                      <a:lnTo>
                        <a:pt x="33" y="214"/>
                      </a:lnTo>
                      <a:lnTo>
                        <a:pt x="34" y="214"/>
                      </a:lnTo>
                      <a:lnTo>
                        <a:pt x="36" y="212"/>
                      </a:lnTo>
                      <a:lnTo>
                        <a:pt x="37" y="212"/>
                      </a:lnTo>
                      <a:lnTo>
                        <a:pt x="37" y="210"/>
                      </a:lnTo>
                      <a:lnTo>
                        <a:pt x="37" y="209"/>
                      </a:lnTo>
                      <a:lnTo>
                        <a:pt x="36" y="209"/>
                      </a:lnTo>
                      <a:lnTo>
                        <a:pt x="36" y="207"/>
                      </a:lnTo>
                      <a:lnTo>
                        <a:pt x="34" y="207"/>
                      </a:lnTo>
                      <a:lnTo>
                        <a:pt x="34" y="205"/>
                      </a:lnTo>
                      <a:lnTo>
                        <a:pt x="33" y="205"/>
                      </a:lnTo>
                      <a:lnTo>
                        <a:pt x="33" y="204"/>
                      </a:lnTo>
                      <a:lnTo>
                        <a:pt x="31" y="202"/>
                      </a:lnTo>
                      <a:lnTo>
                        <a:pt x="29" y="202"/>
                      </a:lnTo>
                      <a:lnTo>
                        <a:pt x="29" y="201"/>
                      </a:lnTo>
                      <a:lnTo>
                        <a:pt x="28" y="201"/>
                      </a:lnTo>
                      <a:lnTo>
                        <a:pt x="26" y="201"/>
                      </a:lnTo>
                      <a:lnTo>
                        <a:pt x="26" y="199"/>
                      </a:lnTo>
                      <a:lnTo>
                        <a:pt x="25" y="199"/>
                      </a:lnTo>
                      <a:lnTo>
                        <a:pt x="23" y="199"/>
                      </a:lnTo>
                      <a:lnTo>
                        <a:pt x="23" y="197"/>
                      </a:lnTo>
                      <a:lnTo>
                        <a:pt x="22" y="197"/>
                      </a:lnTo>
                      <a:lnTo>
                        <a:pt x="20" y="196"/>
                      </a:lnTo>
                      <a:lnTo>
                        <a:pt x="18" y="196"/>
                      </a:lnTo>
                      <a:lnTo>
                        <a:pt x="17" y="194"/>
                      </a:lnTo>
                      <a:lnTo>
                        <a:pt x="15" y="194"/>
                      </a:lnTo>
                      <a:lnTo>
                        <a:pt x="14" y="194"/>
                      </a:lnTo>
                      <a:lnTo>
                        <a:pt x="14" y="192"/>
                      </a:lnTo>
                      <a:lnTo>
                        <a:pt x="12" y="192"/>
                      </a:lnTo>
                      <a:lnTo>
                        <a:pt x="12" y="191"/>
                      </a:lnTo>
                      <a:lnTo>
                        <a:pt x="12" y="189"/>
                      </a:lnTo>
                      <a:lnTo>
                        <a:pt x="12" y="188"/>
                      </a:lnTo>
                      <a:lnTo>
                        <a:pt x="12" y="186"/>
                      </a:lnTo>
                      <a:lnTo>
                        <a:pt x="12" y="184"/>
                      </a:lnTo>
                      <a:lnTo>
                        <a:pt x="14" y="183"/>
                      </a:lnTo>
                      <a:lnTo>
                        <a:pt x="15" y="183"/>
                      </a:lnTo>
                      <a:lnTo>
                        <a:pt x="17" y="181"/>
                      </a:lnTo>
                      <a:lnTo>
                        <a:pt x="18" y="181"/>
                      </a:lnTo>
                      <a:lnTo>
                        <a:pt x="20" y="179"/>
                      </a:lnTo>
                      <a:lnTo>
                        <a:pt x="22" y="179"/>
                      </a:lnTo>
                      <a:lnTo>
                        <a:pt x="23" y="178"/>
                      </a:lnTo>
                      <a:lnTo>
                        <a:pt x="25" y="178"/>
                      </a:lnTo>
                      <a:lnTo>
                        <a:pt x="26" y="176"/>
                      </a:lnTo>
                      <a:lnTo>
                        <a:pt x="28" y="176"/>
                      </a:lnTo>
                      <a:lnTo>
                        <a:pt x="29" y="175"/>
                      </a:lnTo>
                      <a:lnTo>
                        <a:pt x="31" y="175"/>
                      </a:lnTo>
                      <a:lnTo>
                        <a:pt x="31" y="173"/>
                      </a:lnTo>
                      <a:lnTo>
                        <a:pt x="33" y="173"/>
                      </a:lnTo>
                      <a:lnTo>
                        <a:pt x="34" y="173"/>
                      </a:lnTo>
                      <a:lnTo>
                        <a:pt x="34" y="171"/>
                      </a:lnTo>
                      <a:lnTo>
                        <a:pt x="36" y="171"/>
                      </a:lnTo>
                      <a:lnTo>
                        <a:pt x="36" y="170"/>
                      </a:lnTo>
                      <a:lnTo>
                        <a:pt x="34" y="170"/>
                      </a:lnTo>
                      <a:lnTo>
                        <a:pt x="33" y="170"/>
                      </a:lnTo>
                      <a:lnTo>
                        <a:pt x="33" y="168"/>
                      </a:lnTo>
                      <a:lnTo>
                        <a:pt x="31" y="168"/>
                      </a:lnTo>
                      <a:lnTo>
                        <a:pt x="29" y="168"/>
                      </a:lnTo>
                      <a:lnTo>
                        <a:pt x="29" y="166"/>
                      </a:lnTo>
                      <a:lnTo>
                        <a:pt x="28" y="166"/>
                      </a:lnTo>
                      <a:lnTo>
                        <a:pt x="26" y="165"/>
                      </a:lnTo>
                      <a:lnTo>
                        <a:pt x="25" y="165"/>
                      </a:lnTo>
                      <a:lnTo>
                        <a:pt x="23" y="163"/>
                      </a:lnTo>
                      <a:lnTo>
                        <a:pt x="22" y="163"/>
                      </a:lnTo>
                      <a:lnTo>
                        <a:pt x="22" y="161"/>
                      </a:lnTo>
                      <a:lnTo>
                        <a:pt x="20" y="161"/>
                      </a:lnTo>
                      <a:lnTo>
                        <a:pt x="20" y="160"/>
                      </a:lnTo>
                      <a:lnTo>
                        <a:pt x="18" y="160"/>
                      </a:lnTo>
                      <a:lnTo>
                        <a:pt x="18" y="158"/>
                      </a:lnTo>
                      <a:lnTo>
                        <a:pt x="17" y="158"/>
                      </a:lnTo>
                      <a:lnTo>
                        <a:pt x="17" y="157"/>
                      </a:lnTo>
                      <a:lnTo>
                        <a:pt x="15" y="155"/>
                      </a:lnTo>
                      <a:lnTo>
                        <a:pt x="14" y="153"/>
                      </a:lnTo>
                      <a:lnTo>
                        <a:pt x="15" y="153"/>
                      </a:lnTo>
                      <a:lnTo>
                        <a:pt x="17" y="152"/>
                      </a:lnTo>
                      <a:lnTo>
                        <a:pt x="18" y="152"/>
                      </a:lnTo>
                      <a:lnTo>
                        <a:pt x="18" y="150"/>
                      </a:lnTo>
                      <a:lnTo>
                        <a:pt x="20" y="150"/>
                      </a:lnTo>
                      <a:lnTo>
                        <a:pt x="22" y="148"/>
                      </a:lnTo>
                      <a:lnTo>
                        <a:pt x="23" y="148"/>
                      </a:lnTo>
                      <a:lnTo>
                        <a:pt x="23" y="147"/>
                      </a:lnTo>
                      <a:lnTo>
                        <a:pt x="25" y="147"/>
                      </a:lnTo>
                      <a:lnTo>
                        <a:pt x="25" y="145"/>
                      </a:lnTo>
                      <a:lnTo>
                        <a:pt x="26" y="145"/>
                      </a:lnTo>
                      <a:lnTo>
                        <a:pt x="28" y="145"/>
                      </a:lnTo>
                      <a:lnTo>
                        <a:pt x="28" y="144"/>
                      </a:lnTo>
                      <a:lnTo>
                        <a:pt x="29" y="144"/>
                      </a:lnTo>
                      <a:lnTo>
                        <a:pt x="31" y="142"/>
                      </a:lnTo>
                      <a:lnTo>
                        <a:pt x="33" y="142"/>
                      </a:lnTo>
                      <a:lnTo>
                        <a:pt x="33" y="140"/>
                      </a:lnTo>
                      <a:lnTo>
                        <a:pt x="34" y="140"/>
                      </a:lnTo>
                      <a:lnTo>
                        <a:pt x="36" y="139"/>
                      </a:lnTo>
                      <a:lnTo>
                        <a:pt x="37" y="137"/>
                      </a:lnTo>
                      <a:lnTo>
                        <a:pt x="39" y="137"/>
                      </a:lnTo>
                      <a:lnTo>
                        <a:pt x="39" y="135"/>
                      </a:lnTo>
                      <a:lnTo>
                        <a:pt x="40" y="135"/>
                      </a:lnTo>
                      <a:lnTo>
                        <a:pt x="39" y="135"/>
                      </a:lnTo>
                      <a:lnTo>
                        <a:pt x="37" y="134"/>
                      </a:lnTo>
                      <a:lnTo>
                        <a:pt x="36" y="134"/>
                      </a:lnTo>
                      <a:lnTo>
                        <a:pt x="34" y="134"/>
                      </a:lnTo>
                      <a:lnTo>
                        <a:pt x="34" y="132"/>
                      </a:lnTo>
                      <a:lnTo>
                        <a:pt x="33" y="132"/>
                      </a:lnTo>
                      <a:lnTo>
                        <a:pt x="31" y="132"/>
                      </a:lnTo>
                      <a:lnTo>
                        <a:pt x="29" y="132"/>
                      </a:lnTo>
                      <a:lnTo>
                        <a:pt x="29" y="130"/>
                      </a:lnTo>
                      <a:lnTo>
                        <a:pt x="28" y="130"/>
                      </a:lnTo>
                      <a:lnTo>
                        <a:pt x="26" y="130"/>
                      </a:lnTo>
                      <a:lnTo>
                        <a:pt x="26" y="129"/>
                      </a:lnTo>
                      <a:lnTo>
                        <a:pt x="25" y="129"/>
                      </a:lnTo>
                      <a:lnTo>
                        <a:pt x="23" y="129"/>
                      </a:lnTo>
                      <a:lnTo>
                        <a:pt x="22" y="127"/>
                      </a:lnTo>
                      <a:lnTo>
                        <a:pt x="20" y="127"/>
                      </a:lnTo>
                      <a:lnTo>
                        <a:pt x="18" y="126"/>
                      </a:lnTo>
                      <a:lnTo>
                        <a:pt x="18" y="124"/>
                      </a:lnTo>
                      <a:lnTo>
                        <a:pt x="18" y="122"/>
                      </a:lnTo>
                      <a:lnTo>
                        <a:pt x="18" y="121"/>
                      </a:lnTo>
                      <a:lnTo>
                        <a:pt x="20" y="121"/>
                      </a:lnTo>
                      <a:lnTo>
                        <a:pt x="20" y="119"/>
                      </a:lnTo>
                      <a:lnTo>
                        <a:pt x="22" y="119"/>
                      </a:lnTo>
                      <a:lnTo>
                        <a:pt x="23" y="117"/>
                      </a:lnTo>
                      <a:lnTo>
                        <a:pt x="25" y="116"/>
                      </a:lnTo>
                      <a:lnTo>
                        <a:pt x="26" y="116"/>
                      </a:lnTo>
                      <a:lnTo>
                        <a:pt x="26" y="114"/>
                      </a:lnTo>
                      <a:lnTo>
                        <a:pt x="28" y="114"/>
                      </a:lnTo>
                      <a:lnTo>
                        <a:pt x="29" y="113"/>
                      </a:lnTo>
                      <a:lnTo>
                        <a:pt x="31" y="113"/>
                      </a:lnTo>
                      <a:lnTo>
                        <a:pt x="31" y="111"/>
                      </a:lnTo>
                      <a:lnTo>
                        <a:pt x="33" y="111"/>
                      </a:lnTo>
                      <a:lnTo>
                        <a:pt x="33" y="109"/>
                      </a:lnTo>
                      <a:lnTo>
                        <a:pt x="34" y="109"/>
                      </a:lnTo>
                      <a:lnTo>
                        <a:pt x="33" y="108"/>
                      </a:lnTo>
                      <a:lnTo>
                        <a:pt x="33" y="106"/>
                      </a:lnTo>
                      <a:lnTo>
                        <a:pt x="33" y="104"/>
                      </a:lnTo>
                      <a:lnTo>
                        <a:pt x="31" y="104"/>
                      </a:lnTo>
                      <a:lnTo>
                        <a:pt x="31" y="103"/>
                      </a:lnTo>
                      <a:lnTo>
                        <a:pt x="29" y="103"/>
                      </a:lnTo>
                      <a:lnTo>
                        <a:pt x="28" y="103"/>
                      </a:lnTo>
                      <a:lnTo>
                        <a:pt x="28" y="101"/>
                      </a:lnTo>
                      <a:lnTo>
                        <a:pt x="26" y="101"/>
                      </a:lnTo>
                      <a:lnTo>
                        <a:pt x="25" y="101"/>
                      </a:lnTo>
                      <a:lnTo>
                        <a:pt x="25" y="100"/>
                      </a:lnTo>
                      <a:lnTo>
                        <a:pt x="23" y="100"/>
                      </a:lnTo>
                      <a:lnTo>
                        <a:pt x="22" y="100"/>
                      </a:lnTo>
                      <a:lnTo>
                        <a:pt x="22" y="98"/>
                      </a:lnTo>
                      <a:lnTo>
                        <a:pt x="20" y="98"/>
                      </a:lnTo>
                      <a:lnTo>
                        <a:pt x="18" y="98"/>
                      </a:lnTo>
                      <a:lnTo>
                        <a:pt x="18" y="96"/>
                      </a:lnTo>
                      <a:lnTo>
                        <a:pt x="17" y="96"/>
                      </a:lnTo>
                      <a:lnTo>
                        <a:pt x="15" y="96"/>
                      </a:lnTo>
                      <a:lnTo>
                        <a:pt x="15" y="95"/>
                      </a:lnTo>
                      <a:lnTo>
                        <a:pt x="14" y="95"/>
                      </a:lnTo>
                      <a:lnTo>
                        <a:pt x="12" y="95"/>
                      </a:lnTo>
                      <a:lnTo>
                        <a:pt x="12" y="93"/>
                      </a:lnTo>
                      <a:lnTo>
                        <a:pt x="12" y="91"/>
                      </a:lnTo>
                      <a:lnTo>
                        <a:pt x="12" y="90"/>
                      </a:lnTo>
                      <a:lnTo>
                        <a:pt x="12" y="88"/>
                      </a:lnTo>
                      <a:lnTo>
                        <a:pt x="12" y="86"/>
                      </a:lnTo>
                      <a:lnTo>
                        <a:pt x="14" y="85"/>
                      </a:lnTo>
                      <a:lnTo>
                        <a:pt x="15" y="85"/>
                      </a:lnTo>
                      <a:lnTo>
                        <a:pt x="17" y="83"/>
                      </a:lnTo>
                      <a:lnTo>
                        <a:pt x="18" y="83"/>
                      </a:lnTo>
                      <a:lnTo>
                        <a:pt x="18" y="82"/>
                      </a:lnTo>
                      <a:lnTo>
                        <a:pt x="20" y="82"/>
                      </a:lnTo>
                      <a:lnTo>
                        <a:pt x="22" y="80"/>
                      </a:lnTo>
                      <a:lnTo>
                        <a:pt x="23" y="80"/>
                      </a:lnTo>
                      <a:lnTo>
                        <a:pt x="25" y="78"/>
                      </a:lnTo>
                      <a:lnTo>
                        <a:pt x="26" y="78"/>
                      </a:lnTo>
                      <a:lnTo>
                        <a:pt x="26" y="77"/>
                      </a:lnTo>
                      <a:lnTo>
                        <a:pt x="28" y="77"/>
                      </a:lnTo>
                      <a:lnTo>
                        <a:pt x="29" y="77"/>
                      </a:lnTo>
                      <a:lnTo>
                        <a:pt x="29" y="75"/>
                      </a:lnTo>
                      <a:lnTo>
                        <a:pt x="31" y="75"/>
                      </a:lnTo>
                      <a:lnTo>
                        <a:pt x="29" y="73"/>
                      </a:lnTo>
                      <a:lnTo>
                        <a:pt x="28" y="73"/>
                      </a:lnTo>
                      <a:lnTo>
                        <a:pt x="26" y="72"/>
                      </a:lnTo>
                      <a:lnTo>
                        <a:pt x="25" y="72"/>
                      </a:lnTo>
                      <a:lnTo>
                        <a:pt x="23" y="72"/>
                      </a:lnTo>
                      <a:lnTo>
                        <a:pt x="22" y="70"/>
                      </a:lnTo>
                      <a:lnTo>
                        <a:pt x="20" y="70"/>
                      </a:lnTo>
                      <a:lnTo>
                        <a:pt x="18" y="70"/>
                      </a:lnTo>
                      <a:lnTo>
                        <a:pt x="18" y="69"/>
                      </a:lnTo>
                      <a:lnTo>
                        <a:pt x="17" y="69"/>
                      </a:lnTo>
                      <a:lnTo>
                        <a:pt x="15" y="69"/>
                      </a:lnTo>
                      <a:lnTo>
                        <a:pt x="14" y="67"/>
                      </a:lnTo>
                      <a:lnTo>
                        <a:pt x="12" y="67"/>
                      </a:lnTo>
                      <a:lnTo>
                        <a:pt x="11" y="65"/>
                      </a:lnTo>
                      <a:lnTo>
                        <a:pt x="9" y="65"/>
                      </a:lnTo>
                      <a:lnTo>
                        <a:pt x="9" y="64"/>
                      </a:lnTo>
                      <a:lnTo>
                        <a:pt x="7" y="64"/>
                      </a:lnTo>
                      <a:lnTo>
                        <a:pt x="6" y="62"/>
                      </a:lnTo>
                      <a:lnTo>
                        <a:pt x="4" y="60"/>
                      </a:lnTo>
                      <a:lnTo>
                        <a:pt x="4" y="59"/>
                      </a:lnTo>
                      <a:lnTo>
                        <a:pt x="6" y="59"/>
                      </a:lnTo>
                      <a:lnTo>
                        <a:pt x="6" y="57"/>
                      </a:lnTo>
                      <a:lnTo>
                        <a:pt x="7" y="57"/>
                      </a:lnTo>
                      <a:lnTo>
                        <a:pt x="7" y="56"/>
                      </a:lnTo>
                      <a:lnTo>
                        <a:pt x="9" y="56"/>
                      </a:lnTo>
                      <a:lnTo>
                        <a:pt x="9" y="54"/>
                      </a:lnTo>
                      <a:lnTo>
                        <a:pt x="11" y="54"/>
                      </a:lnTo>
                      <a:lnTo>
                        <a:pt x="11" y="52"/>
                      </a:lnTo>
                      <a:lnTo>
                        <a:pt x="12" y="52"/>
                      </a:lnTo>
                      <a:lnTo>
                        <a:pt x="14" y="51"/>
                      </a:lnTo>
                      <a:lnTo>
                        <a:pt x="15" y="51"/>
                      </a:lnTo>
                      <a:lnTo>
                        <a:pt x="17" y="51"/>
                      </a:lnTo>
                      <a:lnTo>
                        <a:pt x="17" y="49"/>
                      </a:lnTo>
                      <a:lnTo>
                        <a:pt x="18" y="49"/>
                      </a:lnTo>
                      <a:lnTo>
                        <a:pt x="20" y="49"/>
                      </a:lnTo>
                      <a:lnTo>
                        <a:pt x="22" y="47"/>
                      </a:lnTo>
                      <a:lnTo>
                        <a:pt x="23" y="47"/>
                      </a:lnTo>
                      <a:lnTo>
                        <a:pt x="25" y="47"/>
                      </a:lnTo>
                      <a:lnTo>
                        <a:pt x="25" y="46"/>
                      </a:lnTo>
                      <a:lnTo>
                        <a:pt x="26" y="46"/>
                      </a:lnTo>
                      <a:lnTo>
                        <a:pt x="28" y="46"/>
                      </a:lnTo>
                      <a:lnTo>
                        <a:pt x="28" y="44"/>
                      </a:lnTo>
                      <a:lnTo>
                        <a:pt x="29" y="44"/>
                      </a:lnTo>
                      <a:lnTo>
                        <a:pt x="31" y="44"/>
                      </a:lnTo>
                      <a:lnTo>
                        <a:pt x="33" y="44"/>
                      </a:lnTo>
                      <a:lnTo>
                        <a:pt x="34" y="42"/>
                      </a:lnTo>
                      <a:lnTo>
                        <a:pt x="36" y="42"/>
                      </a:lnTo>
                      <a:lnTo>
                        <a:pt x="37" y="42"/>
                      </a:lnTo>
                      <a:lnTo>
                        <a:pt x="39" y="42"/>
                      </a:lnTo>
                      <a:lnTo>
                        <a:pt x="40" y="42"/>
                      </a:lnTo>
                      <a:lnTo>
                        <a:pt x="42" y="42"/>
                      </a:lnTo>
                      <a:lnTo>
                        <a:pt x="43" y="42"/>
                      </a:lnTo>
                      <a:lnTo>
                        <a:pt x="45" y="41"/>
                      </a:lnTo>
                      <a:lnTo>
                        <a:pt x="47" y="41"/>
                      </a:lnTo>
                      <a:lnTo>
                        <a:pt x="48" y="41"/>
                      </a:lnTo>
                      <a:lnTo>
                        <a:pt x="50" y="41"/>
                      </a:lnTo>
                      <a:lnTo>
                        <a:pt x="51" y="41"/>
                      </a:lnTo>
                      <a:lnTo>
                        <a:pt x="53" y="41"/>
                      </a:lnTo>
                      <a:lnTo>
                        <a:pt x="54" y="41"/>
                      </a:lnTo>
                      <a:lnTo>
                        <a:pt x="54" y="39"/>
                      </a:lnTo>
                      <a:lnTo>
                        <a:pt x="54" y="38"/>
                      </a:lnTo>
                      <a:lnTo>
                        <a:pt x="56" y="36"/>
                      </a:lnTo>
                      <a:lnTo>
                        <a:pt x="56" y="34"/>
                      </a:lnTo>
                      <a:lnTo>
                        <a:pt x="56" y="33"/>
                      </a:lnTo>
                      <a:lnTo>
                        <a:pt x="58" y="31"/>
                      </a:lnTo>
                      <a:lnTo>
                        <a:pt x="58" y="29"/>
                      </a:lnTo>
                      <a:lnTo>
                        <a:pt x="58" y="28"/>
                      </a:lnTo>
                      <a:lnTo>
                        <a:pt x="59" y="28"/>
                      </a:lnTo>
                      <a:lnTo>
                        <a:pt x="59" y="26"/>
                      </a:lnTo>
                      <a:lnTo>
                        <a:pt x="59" y="25"/>
                      </a:lnTo>
                      <a:lnTo>
                        <a:pt x="61" y="23"/>
                      </a:lnTo>
                      <a:lnTo>
                        <a:pt x="62" y="21"/>
                      </a:lnTo>
                      <a:lnTo>
                        <a:pt x="62" y="20"/>
                      </a:lnTo>
                      <a:lnTo>
                        <a:pt x="64" y="18"/>
                      </a:lnTo>
                      <a:lnTo>
                        <a:pt x="64" y="16"/>
                      </a:lnTo>
                      <a:lnTo>
                        <a:pt x="65" y="15"/>
                      </a:lnTo>
                      <a:lnTo>
                        <a:pt x="65" y="13"/>
                      </a:lnTo>
                      <a:lnTo>
                        <a:pt x="67" y="12"/>
                      </a:lnTo>
                      <a:lnTo>
                        <a:pt x="68" y="10"/>
                      </a:lnTo>
                      <a:lnTo>
                        <a:pt x="68" y="8"/>
                      </a:lnTo>
                      <a:lnTo>
                        <a:pt x="70" y="8"/>
                      </a:lnTo>
                      <a:lnTo>
                        <a:pt x="72" y="8"/>
                      </a:lnTo>
                      <a:lnTo>
                        <a:pt x="73" y="8"/>
                      </a:lnTo>
                      <a:lnTo>
                        <a:pt x="75" y="8"/>
                      </a:lnTo>
                      <a:lnTo>
                        <a:pt x="76" y="8"/>
                      </a:lnTo>
                      <a:lnTo>
                        <a:pt x="78" y="8"/>
                      </a:lnTo>
                      <a:lnTo>
                        <a:pt x="79" y="8"/>
                      </a:lnTo>
                      <a:lnTo>
                        <a:pt x="79" y="7"/>
                      </a:lnTo>
                      <a:lnTo>
                        <a:pt x="79" y="8"/>
                      </a:lnTo>
                      <a:lnTo>
                        <a:pt x="81" y="8"/>
                      </a:lnTo>
                      <a:lnTo>
                        <a:pt x="81" y="10"/>
                      </a:lnTo>
                      <a:lnTo>
                        <a:pt x="81" y="12"/>
                      </a:lnTo>
                      <a:lnTo>
                        <a:pt x="83" y="12"/>
                      </a:lnTo>
                      <a:lnTo>
                        <a:pt x="83" y="13"/>
                      </a:lnTo>
                      <a:lnTo>
                        <a:pt x="83" y="15"/>
                      </a:lnTo>
                      <a:lnTo>
                        <a:pt x="84" y="15"/>
                      </a:lnTo>
                      <a:lnTo>
                        <a:pt x="84" y="16"/>
                      </a:lnTo>
                      <a:lnTo>
                        <a:pt x="84" y="18"/>
                      </a:lnTo>
                      <a:lnTo>
                        <a:pt x="86" y="18"/>
                      </a:lnTo>
                      <a:lnTo>
                        <a:pt x="86" y="20"/>
                      </a:lnTo>
                      <a:lnTo>
                        <a:pt x="87" y="21"/>
                      </a:lnTo>
                      <a:lnTo>
                        <a:pt x="87" y="23"/>
                      </a:lnTo>
                      <a:lnTo>
                        <a:pt x="87" y="25"/>
                      </a:lnTo>
                      <a:lnTo>
                        <a:pt x="89" y="25"/>
                      </a:lnTo>
                      <a:lnTo>
                        <a:pt x="89" y="26"/>
                      </a:lnTo>
                      <a:lnTo>
                        <a:pt x="90" y="26"/>
                      </a:lnTo>
                      <a:lnTo>
                        <a:pt x="90" y="28"/>
                      </a:lnTo>
                      <a:lnTo>
                        <a:pt x="92" y="28"/>
                      </a:lnTo>
                      <a:lnTo>
                        <a:pt x="92" y="29"/>
                      </a:lnTo>
                      <a:lnTo>
                        <a:pt x="93" y="29"/>
                      </a:lnTo>
                      <a:lnTo>
                        <a:pt x="95" y="29"/>
                      </a:lnTo>
                      <a:lnTo>
                        <a:pt x="95" y="28"/>
                      </a:lnTo>
                      <a:lnTo>
                        <a:pt x="97" y="26"/>
                      </a:lnTo>
                      <a:lnTo>
                        <a:pt x="97" y="25"/>
                      </a:lnTo>
                      <a:lnTo>
                        <a:pt x="98" y="25"/>
                      </a:lnTo>
                      <a:lnTo>
                        <a:pt x="98" y="23"/>
                      </a:lnTo>
                      <a:lnTo>
                        <a:pt x="100" y="21"/>
                      </a:lnTo>
                      <a:lnTo>
                        <a:pt x="100" y="20"/>
                      </a:lnTo>
                      <a:lnTo>
                        <a:pt x="101" y="20"/>
                      </a:lnTo>
                      <a:lnTo>
                        <a:pt x="101" y="18"/>
                      </a:lnTo>
                      <a:lnTo>
                        <a:pt x="103" y="18"/>
                      </a:lnTo>
                      <a:lnTo>
                        <a:pt x="103" y="16"/>
                      </a:lnTo>
                      <a:lnTo>
                        <a:pt x="103" y="15"/>
                      </a:lnTo>
                      <a:lnTo>
                        <a:pt x="104" y="15"/>
                      </a:lnTo>
                      <a:lnTo>
                        <a:pt x="104" y="13"/>
                      </a:lnTo>
                      <a:lnTo>
                        <a:pt x="106" y="13"/>
                      </a:lnTo>
                      <a:lnTo>
                        <a:pt x="106" y="12"/>
                      </a:lnTo>
                      <a:lnTo>
                        <a:pt x="108" y="10"/>
                      </a:lnTo>
                      <a:lnTo>
                        <a:pt x="108" y="8"/>
                      </a:lnTo>
                      <a:lnTo>
                        <a:pt x="109" y="8"/>
                      </a:lnTo>
                      <a:lnTo>
                        <a:pt x="111" y="8"/>
                      </a:lnTo>
                      <a:lnTo>
                        <a:pt x="112" y="8"/>
                      </a:lnTo>
                      <a:lnTo>
                        <a:pt x="114" y="8"/>
                      </a:lnTo>
                      <a:lnTo>
                        <a:pt x="115" y="10"/>
                      </a:lnTo>
                      <a:lnTo>
                        <a:pt x="115" y="12"/>
                      </a:lnTo>
                      <a:lnTo>
                        <a:pt x="117" y="12"/>
                      </a:lnTo>
                      <a:lnTo>
                        <a:pt x="117" y="13"/>
                      </a:lnTo>
                      <a:lnTo>
                        <a:pt x="119" y="15"/>
                      </a:lnTo>
                      <a:lnTo>
                        <a:pt x="120" y="16"/>
                      </a:lnTo>
                      <a:lnTo>
                        <a:pt x="120" y="18"/>
                      </a:lnTo>
                      <a:lnTo>
                        <a:pt x="122" y="18"/>
                      </a:lnTo>
                      <a:lnTo>
                        <a:pt x="122" y="20"/>
                      </a:lnTo>
                      <a:lnTo>
                        <a:pt x="122" y="21"/>
                      </a:lnTo>
                      <a:lnTo>
                        <a:pt x="123" y="21"/>
                      </a:lnTo>
                      <a:lnTo>
                        <a:pt x="123" y="23"/>
                      </a:lnTo>
                      <a:lnTo>
                        <a:pt x="125" y="23"/>
                      </a:lnTo>
                      <a:lnTo>
                        <a:pt x="125" y="25"/>
                      </a:lnTo>
                      <a:lnTo>
                        <a:pt x="125" y="26"/>
                      </a:lnTo>
                      <a:lnTo>
                        <a:pt x="126" y="26"/>
                      </a:lnTo>
                      <a:lnTo>
                        <a:pt x="126" y="28"/>
                      </a:lnTo>
                      <a:lnTo>
                        <a:pt x="128" y="28"/>
                      </a:lnTo>
                      <a:lnTo>
                        <a:pt x="128" y="29"/>
                      </a:lnTo>
                      <a:lnTo>
                        <a:pt x="128" y="31"/>
                      </a:lnTo>
                      <a:lnTo>
                        <a:pt x="129" y="31"/>
                      </a:lnTo>
                      <a:lnTo>
                        <a:pt x="131" y="31"/>
                      </a:lnTo>
                      <a:lnTo>
                        <a:pt x="133" y="31"/>
                      </a:lnTo>
                      <a:lnTo>
                        <a:pt x="133" y="29"/>
                      </a:lnTo>
                      <a:lnTo>
                        <a:pt x="134" y="29"/>
                      </a:lnTo>
                      <a:lnTo>
                        <a:pt x="134" y="28"/>
                      </a:lnTo>
                      <a:lnTo>
                        <a:pt x="136" y="28"/>
                      </a:lnTo>
                      <a:lnTo>
                        <a:pt x="136" y="26"/>
                      </a:lnTo>
                      <a:lnTo>
                        <a:pt x="136" y="25"/>
                      </a:lnTo>
                      <a:lnTo>
                        <a:pt x="137" y="25"/>
                      </a:lnTo>
                      <a:lnTo>
                        <a:pt x="137" y="23"/>
                      </a:lnTo>
                      <a:lnTo>
                        <a:pt x="137" y="21"/>
                      </a:lnTo>
                      <a:lnTo>
                        <a:pt x="139" y="21"/>
                      </a:lnTo>
                      <a:lnTo>
                        <a:pt x="139" y="20"/>
                      </a:lnTo>
                      <a:lnTo>
                        <a:pt x="139" y="18"/>
                      </a:lnTo>
                      <a:lnTo>
                        <a:pt x="140" y="18"/>
                      </a:lnTo>
                      <a:lnTo>
                        <a:pt x="140" y="16"/>
                      </a:lnTo>
                      <a:lnTo>
                        <a:pt x="140" y="15"/>
                      </a:lnTo>
                      <a:lnTo>
                        <a:pt x="142" y="15"/>
                      </a:lnTo>
                      <a:lnTo>
                        <a:pt x="142" y="13"/>
                      </a:lnTo>
                      <a:lnTo>
                        <a:pt x="142" y="12"/>
                      </a:lnTo>
                      <a:lnTo>
                        <a:pt x="144" y="12"/>
                      </a:lnTo>
                      <a:lnTo>
                        <a:pt x="144" y="10"/>
                      </a:lnTo>
                      <a:lnTo>
                        <a:pt x="144" y="8"/>
                      </a:lnTo>
                      <a:lnTo>
                        <a:pt x="145" y="8"/>
                      </a:lnTo>
                      <a:lnTo>
                        <a:pt x="145" y="7"/>
                      </a:lnTo>
                      <a:lnTo>
                        <a:pt x="145" y="5"/>
                      </a:lnTo>
                      <a:lnTo>
                        <a:pt x="147" y="5"/>
                      </a:lnTo>
                      <a:lnTo>
                        <a:pt x="147" y="3"/>
                      </a:lnTo>
                      <a:lnTo>
                        <a:pt x="148" y="3"/>
                      </a:lnTo>
                      <a:lnTo>
                        <a:pt x="150" y="3"/>
                      </a:lnTo>
                      <a:lnTo>
                        <a:pt x="151" y="3"/>
                      </a:lnTo>
                      <a:lnTo>
                        <a:pt x="153" y="3"/>
                      </a:lnTo>
                      <a:lnTo>
                        <a:pt x="153" y="2"/>
                      </a:lnTo>
                      <a:lnTo>
                        <a:pt x="154" y="2"/>
                      </a:lnTo>
                      <a:lnTo>
                        <a:pt x="154" y="3"/>
                      </a:lnTo>
                      <a:lnTo>
                        <a:pt x="154" y="5"/>
                      </a:lnTo>
                      <a:lnTo>
                        <a:pt x="156" y="5"/>
                      </a:lnTo>
                      <a:lnTo>
                        <a:pt x="156" y="7"/>
                      </a:lnTo>
                      <a:lnTo>
                        <a:pt x="156" y="8"/>
                      </a:lnTo>
                      <a:lnTo>
                        <a:pt x="158" y="8"/>
                      </a:lnTo>
                      <a:lnTo>
                        <a:pt x="158" y="10"/>
                      </a:lnTo>
                      <a:lnTo>
                        <a:pt x="158" y="12"/>
                      </a:lnTo>
                      <a:lnTo>
                        <a:pt x="159" y="13"/>
                      </a:lnTo>
                      <a:lnTo>
                        <a:pt x="159" y="15"/>
                      </a:lnTo>
                      <a:lnTo>
                        <a:pt x="159" y="16"/>
                      </a:lnTo>
                      <a:lnTo>
                        <a:pt x="161" y="16"/>
                      </a:lnTo>
                      <a:lnTo>
                        <a:pt x="161" y="18"/>
                      </a:lnTo>
                      <a:lnTo>
                        <a:pt x="161" y="20"/>
                      </a:lnTo>
                      <a:lnTo>
                        <a:pt x="162" y="20"/>
                      </a:lnTo>
                      <a:lnTo>
                        <a:pt x="162" y="21"/>
                      </a:lnTo>
                      <a:lnTo>
                        <a:pt x="162" y="23"/>
                      </a:lnTo>
                      <a:lnTo>
                        <a:pt x="164" y="23"/>
                      </a:lnTo>
                      <a:lnTo>
                        <a:pt x="164" y="25"/>
                      </a:lnTo>
                      <a:lnTo>
                        <a:pt x="164" y="26"/>
                      </a:lnTo>
                      <a:lnTo>
                        <a:pt x="165" y="26"/>
                      </a:lnTo>
                      <a:lnTo>
                        <a:pt x="165" y="25"/>
                      </a:lnTo>
                      <a:lnTo>
                        <a:pt x="167" y="25"/>
                      </a:lnTo>
                      <a:lnTo>
                        <a:pt x="167" y="23"/>
                      </a:lnTo>
                      <a:lnTo>
                        <a:pt x="169" y="21"/>
                      </a:lnTo>
                      <a:lnTo>
                        <a:pt x="170" y="20"/>
                      </a:lnTo>
                      <a:lnTo>
                        <a:pt x="170" y="18"/>
                      </a:lnTo>
                      <a:lnTo>
                        <a:pt x="172" y="18"/>
                      </a:lnTo>
                      <a:lnTo>
                        <a:pt x="172" y="16"/>
                      </a:lnTo>
                      <a:lnTo>
                        <a:pt x="173" y="16"/>
                      </a:lnTo>
                      <a:lnTo>
                        <a:pt x="173" y="15"/>
                      </a:lnTo>
                      <a:lnTo>
                        <a:pt x="175" y="15"/>
                      </a:lnTo>
                      <a:lnTo>
                        <a:pt x="175" y="13"/>
                      </a:lnTo>
                      <a:lnTo>
                        <a:pt x="176" y="13"/>
                      </a:lnTo>
                      <a:lnTo>
                        <a:pt x="176" y="12"/>
                      </a:lnTo>
                      <a:lnTo>
                        <a:pt x="178" y="12"/>
                      </a:lnTo>
                      <a:lnTo>
                        <a:pt x="178" y="10"/>
                      </a:lnTo>
                      <a:lnTo>
                        <a:pt x="180" y="8"/>
                      </a:lnTo>
                      <a:lnTo>
                        <a:pt x="181" y="7"/>
                      </a:lnTo>
                      <a:lnTo>
                        <a:pt x="181" y="5"/>
                      </a:lnTo>
                      <a:lnTo>
                        <a:pt x="183" y="5"/>
                      </a:lnTo>
                      <a:lnTo>
                        <a:pt x="183" y="3"/>
                      </a:lnTo>
                      <a:lnTo>
                        <a:pt x="184" y="3"/>
                      </a:lnTo>
                      <a:lnTo>
                        <a:pt x="186" y="3"/>
                      </a:lnTo>
                      <a:lnTo>
                        <a:pt x="187" y="3"/>
                      </a:lnTo>
                      <a:lnTo>
                        <a:pt x="189" y="3"/>
                      </a:lnTo>
                      <a:lnTo>
                        <a:pt x="189" y="2"/>
                      </a:lnTo>
                      <a:lnTo>
                        <a:pt x="190" y="2"/>
                      </a:lnTo>
                      <a:lnTo>
                        <a:pt x="192" y="2"/>
                      </a:lnTo>
                      <a:lnTo>
                        <a:pt x="194" y="2"/>
                      </a:lnTo>
                      <a:lnTo>
                        <a:pt x="195" y="3"/>
                      </a:lnTo>
                      <a:lnTo>
                        <a:pt x="195" y="7"/>
                      </a:lnTo>
                      <a:lnTo>
                        <a:pt x="195" y="8"/>
                      </a:lnTo>
                      <a:lnTo>
                        <a:pt x="195" y="10"/>
                      </a:lnTo>
                      <a:lnTo>
                        <a:pt x="197" y="12"/>
                      </a:lnTo>
                      <a:lnTo>
                        <a:pt x="197" y="13"/>
                      </a:lnTo>
                      <a:lnTo>
                        <a:pt x="197" y="15"/>
                      </a:lnTo>
                      <a:lnTo>
                        <a:pt x="197" y="16"/>
                      </a:lnTo>
                      <a:lnTo>
                        <a:pt x="198" y="16"/>
                      </a:lnTo>
                      <a:lnTo>
                        <a:pt x="198" y="18"/>
                      </a:lnTo>
                      <a:lnTo>
                        <a:pt x="198" y="20"/>
                      </a:lnTo>
                      <a:lnTo>
                        <a:pt x="198" y="21"/>
                      </a:lnTo>
                      <a:lnTo>
                        <a:pt x="200" y="23"/>
                      </a:lnTo>
                      <a:lnTo>
                        <a:pt x="200" y="25"/>
                      </a:lnTo>
                      <a:lnTo>
                        <a:pt x="200" y="26"/>
                      </a:lnTo>
                      <a:lnTo>
                        <a:pt x="201" y="26"/>
                      </a:lnTo>
                      <a:lnTo>
                        <a:pt x="201" y="28"/>
                      </a:lnTo>
                      <a:lnTo>
                        <a:pt x="203" y="28"/>
                      </a:lnTo>
                      <a:lnTo>
                        <a:pt x="203" y="26"/>
                      </a:lnTo>
                      <a:lnTo>
                        <a:pt x="205" y="26"/>
                      </a:lnTo>
                      <a:lnTo>
                        <a:pt x="205" y="25"/>
                      </a:lnTo>
                      <a:lnTo>
                        <a:pt x="206" y="25"/>
                      </a:lnTo>
                      <a:lnTo>
                        <a:pt x="206" y="23"/>
                      </a:lnTo>
                      <a:lnTo>
                        <a:pt x="208" y="21"/>
                      </a:lnTo>
                      <a:lnTo>
                        <a:pt x="208" y="20"/>
                      </a:lnTo>
                      <a:lnTo>
                        <a:pt x="209" y="20"/>
                      </a:lnTo>
                      <a:lnTo>
                        <a:pt x="209" y="18"/>
                      </a:lnTo>
                      <a:lnTo>
                        <a:pt x="211" y="16"/>
                      </a:lnTo>
                      <a:lnTo>
                        <a:pt x="212" y="15"/>
                      </a:lnTo>
                      <a:lnTo>
                        <a:pt x="212" y="13"/>
                      </a:lnTo>
                      <a:lnTo>
                        <a:pt x="214" y="13"/>
                      </a:lnTo>
                      <a:lnTo>
                        <a:pt x="214" y="12"/>
                      </a:lnTo>
                      <a:lnTo>
                        <a:pt x="215" y="10"/>
                      </a:lnTo>
                      <a:lnTo>
                        <a:pt x="217" y="8"/>
                      </a:lnTo>
                      <a:lnTo>
                        <a:pt x="217" y="7"/>
                      </a:lnTo>
                      <a:lnTo>
                        <a:pt x="219" y="7"/>
                      </a:lnTo>
                      <a:lnTo>
                        <a:pt x="219" y="5"/>
                      </a:lnTo>
                      <a:lnTo>
                        <a:pt x="220" y="3"/>
                      </a:lnTo>
                      <a:lnTo>
                        <a:pt x="222" y="2"/>
                      </a:lnTo>
                      <a:lnTo>
                        <a:pt x="223" y="2"/>
                      </a:lnTo>
                      <a:lnTo>
                        <a:pt x="225" y="2"/>
                      </a:lnTo>
                      <a:lnTo>
                        <a:pt x="225" y="3"/>
                      </a:lnTo>
                      <a:lnTo>
                        <a:pt x="226" y="3"/>
                      </a:lnTo>
                      <a:lnTo>
                        <a:pt x="228" y="3"/>
                      </a:lnTo>
                      <a:lnTo>
                        <a:pt x="230" y="3"/>
                      </a:lnTo>
                      <a:lnTo>
                        <a:pt x="230" y="5"/>
                      </a:lnTo>
                      <a:lnTo>
                        <a:pt x="230" y="7"/>
                      </a:lnTo>
                      <a:lnTo>
                        <a:pt x="230" y="8"/>
                      </a:lnTo>
                      <a:lnTo>
                        <a:pt x="230" y="10"/>
                      </a:lnTo>
                      <a:lnTo>
                        <a:pt x="231" y="10"/>
                      </a:lnTo>
                      <a:lnTo>
                        <a:pt x="231" y="12"/>
                      </a:lnTo>
                      <a:lnTo>
                        <a:pt x="231" y="13"/>
                      </a:lnTo>
                      <a:lnTo>
                        <a:pt x="231" y="15"/>
                      </a:lnTo>
                      <a:lnTo>
                        <a:pt x="231" y="16"/>
                      </a:lnTo>
                      <a:lnTo>
                        <a:pt x="231" y="18"/>
                      </a:lnTo>
                      <a:lnTo>
                        <a:pt x="231" y="20"/>
                      </a:lnTo>
                      <a:lnTo>
                        <a:pt x="233" y="21"/>
                      </a:lnTo>
                      <a:lnTo>
                        <a:pt x="233" y="23"/>
                      </a:lnTo>
                      <a:lnTo>
                        <a:pt x="233" y="25"/>
                      </a:lnTo>
                      <a:lnTo>
                        <a:pt x="234" y="25"/>
                      </a:lnTo>
                      <a:lnTo>
                        <a:pt x="236" y="25"/>
                      </a:lnTo>
                      <a:lnTo>
                        <a:pt x="237" y="25"/>
                      </a:lnTo>
                      <a:lnTo>
                        <a:pt x="239" y="25"/>
                      </a:lnTo>
                      <a:lnTo>
                        <a:pt x="239" y="23"/>
                      </a:lnTo>
                      <a:lnTo>
                        <a:pt x="241" y="23"/>
                      </a:lnTo>
                      <a:lnTo>
                        <a:pt x="241" y="21"/>
                      </a:lnTo>
                      <a:lnTo>
                        <a:pt x="242" y="21"/>
                      </a:lnTo>
                      <a:lnTo>
                        <a:pt x="242" y="20"/>
                      </a:lnTo>
                      <a:lnTo>
                        <a:pt x="244" y="20"/>
                      </a:lnTo>
                      <a:lnTo>
                        <a:pt x="244" y="18"/>
                      </a:lnTo>
                      <a:lnTo>
                        <a:pt x="245" y="16"/>
                      </a:lnTo>
                      <a:lnTo>
                        <a:pt x="247" y="16"/>
                      </a:lnTo>
                      <a:lnTo>
                        <a:pt x="247" y="15"/>
                      </a:lnTo>
                      <a:lnTo>
                        <a:pt x="248" y="15"/>
                      </a:lnTo>
                      <a:lnTo>
                        <a:pt x="248" y="13"/>
                      </a:lnTo>
                      <a:lnTo>
                        <a:pt x="250" y="12"/>
                      </a:lnTo>
                      <a:lnTo>
                        <a:pt x="251" y="10"/>
                      </a:lnTo>
                      <a:lnTo>
                        <a:pt x="253" y="8"/>
                      </a:lnTo>
                      <a:lnTo>
                        <a:pt x="253" y="7"/>
                      </a:lnTo>
                      <a:lnTo>
                        <a:pt x="255" y="7"/>
                      </a:lnTo>
                      <a:lnTo>
                        <a:pt x="255" y="5"/>
                      </a:lnTo>
                      <a:lnTo>
                        <a:pt x="256" y="5"/>
                      </a:lnTo>
                      <a:lnTo>
                        <a:pt x="258" y="3"/>
                      </a:lnTo>
                      <a:lnTo>
                        <a:pt x="259" y="2"/>
                      </a:lnTo>
                      <a:lnTo>
                        <a:pt x="261" y="0"/>
                      </a:lnTo>
                      <a:lnTo>
                        <a:pt x="262" y="0"/>
                      </a:lnTo>
                      <a:lnTo>
                        <a:pt x="264" y="0"/>
                      </a:lnTo>
                      <a:lnTo>
                        <a:pt x="266" y="0"/>
                      </a:lnTo>
                      <a:lnTo>
                        <a:pt x="267" y="0"/>
                      </a:lnTo>
                      <a:lnTo>
                        <a:pt x="269" y="0"/>
                      </a:lnTo>
                      <a:lnTo>
                        <a:pt x="269" y="2"/>
                      </a:lnTo>
                      <a:lnTo>
                        <a:pt x="269" y="3"/>
                      </a:lnTo>
                      <a:lnTo>
                        <a:pt x="269" y="5"/>
                      </a:lnTo>
                      <a:lnTo>
                        <a:pt x="269" y="7"/>
                      </a:lnTo>
                      <a:lnTo>
                        <a:pt x="269" y="8"/>
                      </a:lnTo>
                      <a:lnTo>
                        <a:pt x="270" y="10"/>
                      </a:lnTo>
                      <a:lnTo>
                        <a:pt x="270" y="12"/>
                      </a:lnTo>
                      <a:lnTo>
                        <a:pt x="270" y="13"/>
                      </a:lnTo>
                      <a:lnTo>
                        <a:pt x="270" y="15"/>
                      </a:lnTo>
                      <a:lnTo>
                        <a:pt x="270" y="16"/>
                      </a:lnTo>
                      <a:lnTo>
                        <a:pt x="270" y="18"/>
                      </a:lnTo>
                      <a:lnTo>
                        <a:pt x="270" y="20"/>
                      </a:lnTo>
                      <a:lnTo>
                        <a:pt x="270" y="21"/>
                      </a:lnTo>
                      <a:lnTo>
                        <a:pt x="270" y="23"/>
                      </a:lnTo>
                      <a:lnTo>
                        <a:pt x="270" y="25"/>
                      </a:lnTo>
                      <a:lnTo>
                        <a:pt x="270" y="26"/>
                      </a:lnTo>
                      <a:lnTo>
                        <a:pt x="270" y="28"/>
                      </a:lnTo>
                      <a:lnTo>
                        <a:pt x="272" y="29"/>
                      </a:lnTo>
                      <a:lnTo>
                        <a:pt x="272" y="31"/>
                      </a:lnTo>
                      <a:lnTo>
                        <a:pt x="273" y="31"/>
                      </a:lnTo>
                      <a:lnTo>
                        <a:pt x="275" y="31"/>
                      </a:lnTo>
                      <a:lnTo>
                        <a:pt x="276" y="31"/>
                      </a:lnTo>
                      <a:lnTo>
                        <a:pt x="278" y="31"/>
                      </a:lnTo>
                      <a:lnTo>
                        <a:pt x="280" y="31"/>
                      </a:lnTo>
                      <a:lnTo>
                        <a:pt x="280" y="29"/>
                      </a:lnTo>
                      <a:lnTo>
                        <a:pt x="280" y="28"/>
                      </a:lnTo>
                      <a:lnTo>
                        <a:pt x="280" y="26"/>
                      </a:lnTo>
                      <a:lnTo>
                        <a:pt x="280" y="25"/>
                      </a:lnTo>
                      <a:lnTo>
                        <a:pt x="281" y="25"/>
                      </a:lnTo>
                      <a:lnTo>
                        <a:pt x="281" y="23"/>
                      </a:lnTo>
                      <a:lnTo>
                        <a:pt x="281" y="21"/>
                      </a:lnTo>
                      <a:lnTo>
                        <a:pt x="281" y="20"/>
                      </a:lnTo>
                      <a:lnTo>
                        <a:pt x="283" y="20"/>
                      </a:lnTo>
                      <a:lnTo>
                        <a:pt x="283" y="18"/>
                      </a:lnTo>
                      <a:lnTo>
                        <a:pt x="284" y="16"/>
                      </a:lnTo>
                      <a:lnTo>
                        <a:pt x="284" y="15"/>
                      </a:lnTo>
                      <a:lnTo>
                        <a:pt x="286" y="15"/>
                      </a:lnTo>
                      <a:lnTo>
                        <a:pt x="286" y="13"/>
                      </a:lnTo>
                      <a:lnTo>
                        <a:pt x="287" y="12"/>
                      </a:lnTo>
                      <a:lnTo>
                        <a:pt x="287" y="10"/>
                      </a:lnTo>
                      <a:lnTo>
                        <a:pt x="289" y="10"/>
                      </a:lnTo>
                      <a:lnTo>
                        <a:pt x="289" y="8"/>
                      </a:lnTo>
                      <a:lnTo>
                        <a:pt x="289" y="7"/>
                      </a:lnTo>
                      <a:lnTo>
                        <a:pt x="291" y="7"/>
                      </a:lnTo>
                      <a:lnTo>
                        <a:pt x="292" y="7"/>
                      </a:lnTo>
                      <a:lnTo>
                        <a:pt x="294" y="5"/>
                      </a:lnTo>
                      <a:lnTo>
                        <a:pt x="295" y="5"/>
                      </a:lnTo>
                      <a:lnTo>
                        <a:pt x="297" y="5"/>
                      </a:lnTo>
                      <a:lnTo>
                        <a:pt x="297" y="3"/>
                      </a:lnTo>
                      <a:lnTo>
                        <a:pt x="297" y="5"/>
                      </a:lnTo>
                      <a:lnTo>
                        <a:pt x="297" y="7"/>
                      </a:lnTo>
                      <a:lnTo>
                        <a:pt x="297" y="8"/>
                      </a:lnTo>
                      <a:lnTo>
                        <a:pt x="297" y="10"/>
                      </a:lnTo>
                      <a:lnTo>
                        <a:pt x="297" y="12"/>
                      </a:lnTo>
                      <a:lnTo>
                        <a:pt x="297" y="13"/>
                      </a:lnTo>
                      <a:lnTo>
                        <a:pt x="297" y="15"/>
                      </a:lnTo>
                      <a:lnTo>
                        <a:pt x="297" y="16"/>
                      </a:lnTo>
                      <a:lnTo>
                        <a:pt x="297" y="18"/>
                      </a:lnTo>
                      <a:lnTo>
                        <a:pt x="297" y="20"/>
                      </a:lnTo>
                      <a:lnTo>
                        <a:pt x="297" y="21"/>
                      </a:lnTo>
                      <a:lnTo>
                        <a:pt x="297" y="23"/>
                      </a:lnTo>
                      <a:lnTo>
                        <a:pt x="297" y="25"/>
                      </a:lnTo>
                      <a:lnTo>
                        <a:pt x="297" y="26"/>
                      </a:lnTo>
                      <a:lnTo>
                        <a:pt x="297" y="28"/>
                      </a:lnTo>
                      <a:lnTo>
                        <a:pt x="297" y="29"/>
                      </a:lnTo>
                      <a:lnTo>
                        <a:pt x="297" y="31"/>
                      </a:lnTo>
                      <a:lnTo>
                        <a:pt x="297" y="33"/>
                      </a:lnTo>
                      <a:lnTo>
                        <a:pt x="297" y="34"/>
                      </a:lnTo>
                      <a:lnTo>
                        <a:pt x="295" y="36"/>
                      </a:lnTo>
                      <a:lnTo>
                        <a:pt x="295" y="38"/>
                      </a:lnTo>
                      <a:lnTo>
                        <a:pt x="295" y="39"/>
                      </a:lnTo>
                      <a:lnTo>
                        <a:pt x="295" y="41"/>
                      </a:lnTo>
                      <a:lnTo>
                        <a:pt x="295" y="42"/>
                      </a:lnTo>
                      <a:lnTo>
                        <a:pt x="295" y="44"/>
                      </a:lnTo>
                      <a:lnTo>
                        <a:pt x="295" y="46"/>
                      </a:lnTo>
                      <a:lnTo>
                        <a:pt x="295" y="47"/>
                      </a:lnTo>
                      <a:lnTo>
                        <a:pt x="297" y="47"/>
                      </a:lnTo>
                      <a:lnTo>
                        <a:pt x="298" y="47"/>
                      </a:lnTo>
                      <a:lnTo>
                        <a:pt x="300" y="49"/>
                      </a:lnTo>
                      <a:lnTo>
                        <a:pt x="302" y="49"/>
                      </a:lnTo>
                      <a:lnTo>
                        <a:pt x="303" y="49"/>
                      </a:lnTo>
                      <a:lnTo>
                        <a:pt x="305" y="49"/>
                      </a:lnTo>
                      <a:lnTo>
                        <a:pt x="305" y="51"/>
                      </a:lnTo>
                      <a:lnTo>
                        <a:pt x="306" y="51"/>
                      </a:lnTo>
                      <a:lnTo>
                        <a:pt x="308" y="51"/>
                      </a:lnTo>
                      <a:lnTo>
                        <a:pt x="309" y="51"/>
                      </a:lnTo>
                      <a:lnTo>
                        <a:pt x="311" y="52"/>
                      </a:lnTo>
                      <a:lnTo>
                        <a:pt x="312" y="52"/>
                      </a:lnTo>
                      <a:lnTo>
                        <a:pt x="314" y="52"/>
                      </a:lnTo>
                      <a:lnTo>
                        <a:pt x="316" y="52"/>
                      </a:lnTo>
                      <a:lnTo>
                        <a:pt x="316" y="54"/>
                      </a:lnTo>
                      <a:lnTo>
                        <a:pt x="317" y="54"/>
                      </a:lnTo>
                      <a:lnTo>
                        <a:pt x="319" y="54"/>
                      </a:lnTo>
                      <a:lnTo>
                        <a:pt x="320" y="54"/>
                      </a:lnTo>
                      <a:lnTo>
                        <a:pt x="320" y="56"/>
                      </a:lnTo>
                      <a:lnTo>
                        <a:pt x="322" y="56"/>
                      </a:lnTo>
                      <a:lnTo>
                        <a:pt x="323" y="56"/>
                      </a:lnTo>
                      <a:lnTo>
                        <a:pt x="325" y="56"/>
                      </a:lnTo>
                      <a:lnTo>
                        <a:pt x="325" y="57"/>
                      </a:lnTo>
                      <a:lnTo>
                        <a:pt x="325" y="59"/>
                      </a:lnTo>
                      <a:lnTo>
                        <a:pt x="325" y="60"/>
                      </a:lnTo>
                      <a:lnTo>
                        <a:pt x="325" y="62"/>
                      </a:lnTo>
                      <a:lnTo>
                        <a:pt x="325" y="64"/>
                      </a:lnTo>
                      <a:lnTo>
                        <a:pt x="323" y="64"/>
                      </a:lnTo>
                      <a:lnTo>
                        <a:pt x="322" y="65"/>
                      </a:lnTo>
                      <a:lnTo>
                        <a:pt x="320" y="65"/>
                      </a:lnTo>
                      <a:lnTo>
                        <a:pt x="319" y="67"/>
                      </a:lnTo>
                      <a:lnTo>
                        <a:pt x="317" y="67"/>
                      </a:lnTo>
                      <a:lnTo>
                        <a:pt x="316" y="67"/>
                      </a:lnTo>
                      <a:lnTo>
                        <a:pt x="316" y="69"/>
                      </a:lnTo>
                      <a:lnTo>
                        <a:pt x="314" y="69"/>
                      </a:lnTo>
                      <a:lnTo>
                        <a:pt x="312" y="69"/>
                      </a:lnTo>
                      <a:lnTo>
                        <a:pt x="311" y="69"/>
                      </a:lnTo>
                      <a:lnTo>
                        <a:pt x="311" y="70"/>
                      </a:lnTo>
                      <a:lnTo>
                        <a:pt x="309" y="70"/>
                      </a:lnTo>
                      <a:lnTo>
                        <a:pt x="308" y="70"/>
                      </a:lnTo>
                      <a:lnTo>
                        <a:pt x="306" y="72"/>
                      </a:lnTo>
                      <a:lnTo>
                        <a:pt x="305" y="72"/>
                      </a:lnTo>
                      <a:lnTo>
                        <a:pt x="303" y="72"/>
                      </a:lnTo>
                      <a:lnTo>
                        <a:pt x="303" y="73"/>
                      </a:lnTo>
                      <a:lnTo>
                        <a:pt x="302" y="73"/>
                      </a:lnTo>
                      <a:lnTo>
                        <a:pt x="300" y="73"/>
                      </a:lnTo>
                      <a:lnTo>
                        <a:pt x="300" y="75"/>
                      </a:lnTo>
                      <a:lnTo>
                        <a:pt x="298" y="75"/>
                      </a:lnTo>
                      <a:lnTo>
                        <a:pt x="300" y="75"/>
                      </a:lnTo>
                      <a:lnTo>
                        <a:pt x="300" y="77"/>
                      </a:lnTo>
                      <a:lnTo>
                        <a:pt x="302" y="78"/>
                      </a:lnTo>
                      <a:lnTo>
                        <a:pt x="302" y="80"/>
                      </a:lnTo>
                      <a:lnTo>
                        <a:pt x="303" y="80"/>
                      </a:lnTo>
                      <a:lnTo>
                        <a:pt x="305" y="80"/>
                      </a:lnTo>
                      <a:lnTo>
                        <a:pt x="305" y="82"/>
                      </a:lnTo>
                      <a:lnTo>
                        <a:pt x="306" y="82"/>
                      </a:lnTo>
                      <a:lnTo>
                        <a:pt x="308" y="82"/>
                      </a:lnTo>
                      <a:lnTo>
                        <a:pt x="308" y="83"/>
                      </a:lnTo>
                      <a:lnTo>
                        <a:pt x="309" y="83"/>
                      </a:lnTo>
                      <a:lnTo>
                        <a:pt x="311" y="83"/>
                      </a:lnTo>
                      <a:lnTo>
                        <a:pt x="312" y="85"/>
                      </a:lnTo>
                      <a:lnTo>
                        <a:pt x="314" y="85"/>
                      </a:lnTo>
                      <a:lnTo>
                        <a:pt x="316" y="86"/>
                      </a:lnTo>
                      <a:lnTo>
                        <a:pt x="317" y="86"/>
                      </a:lnTo>
                      <a:lnTo>
                        <a:pt x="319" y="88"/>
                      </a:lnTo>
                      <a:lnTo>
                        <a:pt x="320" y="88"/>
                      </a:lnTo>
                      <a:lnTo>
                        <a:pt x="322" y="88"/>
                      </a:lnTo>
                      <a:lnTo>
                        <a:pt x="322" y="90"/>
                      </a:lnTo>
                      <a:lnTo>
                        <a:pt x="323" y="90"/>
                      </a:lnTo>
                      <a:lnTo>
                        <a:pt x="325" y="90"/>
                      </a:lnTo>
                      <a:lnTo>
                        <a:pt x="325" y="91"/>
                      </a:lnTo>
                      <a:lnTo>
                        <a:pt x="327" y="91"/>
                      </a:lnTo>
                      <a:lnTo>
                        <a:pt x="328" y="91"/>
                      </a:lnTo>
                      <a:lnTo>
                        <a:pt x="330" y="93"/>
                      </a:lnTo>
                      <a:lnTo>
                        <a:pt x="330" y="95"/>
                      </a:lnTo>
                      <a:lnTo>
                        <a:pt x="330" y="96"/>
                      </a:lnTo>
                      <a:lnTo>
                        <a:pt x="330" y="98"/>
                      </a:lnTo>
                      <a:lnTo>
                        <a:pt x="330" y="100"/>
                      </a:lnTo>
                      <a:lnTo>
                        <a:pt x="328" y="100"/>
                      </a:lnTo>
                      <a:lnTo>
                        <a:pt x="327" y="101"/>
                      </a:lnTo>
                      <a:lnTo>
                        <a:pt x="325" y="101"/>
                      </a:lnTo>
                      <a:lnTo>
                        <a:pt x="323" y="101"/>
                      </a:lnTo>
                      <a:lnTo>
                        <a:pt x="322" y="101"/>
                      </a:lnTo>
                      <a:lnTo>
                        <a:pt x="320" y="101"/>
                      </a:lnTo>
                      <a:lnTo>
                        <a:pt x="320" y="103"/>
                      </a:lnTo>
                      <a:lnTo>
                        <a:pt x="319" y="103"/>
                      </a:lnTo>
                      <a:lnTo>
                        <a:pt x="317" y="103"/>
                      </a:lnTo>
                      <a:lnTo>
                        <a:pt x="316" y="103"/>
                      </a:lnTo>
                      <a:lnTo>
                        <a:pt x="314" y="103"/>
                      </a:lnTo>
                      <a:lnTo>
                        <a:pt x="312" y="104"/>
                      </a:lnTo>
                      <a:lnTo>
                        <a:pt x="311" y="104"/>
                      </a:lnTo>
                      <a:lnTo>
                        <a:pt x="309" y="104"/>
                      </a:lnTo>
                      <a:lnTo>
                        <a:pt x="308" y="104"/>
                      </a:lnTo>
                      <a:lnTo>
                        <a:pt x="306" y="104"/>
                      </a:lnTo>
                      <a:lnTo>
                        <a:pt x="306" y="106"/>
                      </a:lnTo>
                      <a:lnTo>
                        <a:pt x="305" y="106"/>
                      </a:lnTo>
                      <a:lnTo>
                        <a:pt x="303" y="106"/>
                      </a:lnTo>
                      <a:lnTo>
                        <a:pt x="302" y="106"/>
                      </a:lnTo>
                      <a:lnTo>
                        <a:pt x="300" y="106"/>
                      </a:lnTo>
                      <a:lnTo>
                        <a:pt x="298" y="108"/>
                      </a:lnTo>
                      <a:lnTo>
                        <a:pt x="300" y="108"/>
                      </a:lnTo>
                      <a:lnTo>
                        <a:pt x="300" y="109"/>
                      </a:lnTo>
                      <a:lnTo>
                        <a:pt x="302" y="109"/>
                      </a:lnTo>
                      <a:lnTo>
                        <a:pt x="303" y="111"/>
                      </a:lnTo>
                      <a:lnTo>
                        <a:pt x="305" y="113"/>
                      </a:lnTo>
                      <a:lnTo>
                        <a:pt x="306" y="113"/>
                      </a:lnTo>
                      <a:lnTo>
                        <a:pt x="306" y="114"/>
                      </a:lnTo>
                      <a:lnTo>
                        <a:pt x="308" y="114"/>
                      </a:lnTo>
                      <a:lnTo>
                        <a:pt x="308" y="116"/>
                      </a:lnTo>
                      <a:lnTo>
                        <a:pt x="309" y="117"/>
                      </a:lnTo>
                      <a:lnTo>
                        <a:pt x="311" y="117"/>
                      </a:lnTo>
                      <a:lnTo>
                        <a:pt x="311" y="119"/>
                      </a:lnTo>
                      <a:lnTo>
                        <a:pt x="312" y="119"/>
                      </a:lnTo>
                      <a:lnTo>
                        <a:pt x="312" y="121"/>
                      </a:lnTo>
                      <a:lnTo>
                        <a:pt x="314" y="121"/>
                      </a:lnTo>
                      <a:lnTo>
                        <a:pt x="314" y="122"/>
                      </a:lnTo>
                      <a:lnTo>
                        <a:pt x="316" y="122"/>
                      </a:lnTo>
                      <a:lnTo>
                        <a:pt x="316" y="124"/>
                      </a:lnTo>
                      <a:lnTo>
                        <a:pt x="317" y="124"/>
                      </a:lnTo>
                      <a:lnTo>
                        <a:pt x="319" y="124"/>
                      </a:lnTo>
                      <a:lnTo>
                        <a:pt x="319" y="126"/>
                      </a:lnTo>
                      <a:lnTo>
                        <a:pt x="320" y="126"/>
                      </a:lnTo>
                      <a:lnTo>
                        <a:pt x="322" y="126"/>
                      </a:lnTo>
                      <a:lnTo>
                        <a:pt x="323" y="126"/>
                      </a:lnTo>
                      <a:lnTo>
                        <a:pt x="323" y="127"/>
                      </a:lnTo>
                      <a:lnTo>
                        <a:pt x="325" y="127"/>
                      </a:lnTo>
                      <a:lnTo>
                        <a:pt x="327" y="127"/>
                      </a:lnTo>
                      <a:lnTo>
                        <a:pt x="327" y="129"/>
                      </a:lnTo>
                      <a:lnTo>
                        <a:pt x="327" y="130"/>
                      </a:lnTo>
                      <a:lnTo>
                        <a:pt x="327" y="132"/>
                      </a:lnTo>
                      <a:lnTo>
                        <a:pt x="327" y="134"/>
                      </a:lnTo>
                      <a:lnTo>
                        <a:pt x="327" y="135"/>
                      </a:lnTo>
                      <a:lnTo>
                        <a:pt x="325" y="137"/>
                      </a:lnTo>
                      <a:lnTo>
                        <a:pt x="323" y="137"/>
                      </a:lnTo>
                      <a:lnTo>
                        <a:pt x="322" y="137"/>
                      </a:lnTo>
                      <a:lnTo>
                        <a:pt x="322" y="139"/>
                      </a:lnTo>
                      <a:lnTo>
                        <a:pt x="320" y="139"/>
                      </a:lnTo>
                      <a:lnTo>
                        <a:pt x="319" y="139"/>
                      </a:lnTo>
                      <a:lnTo>
                        <a:pt x="317" y="139"/>
                      </a:lnTo>
                      <a:lnTo>
                        <a:pt x="316" y="139"/>
                      </a:lnTo>
                      <a:lnTo>
                        <a:pt x="316" y="140"/>
                      </a:lnTo>
                      <a:lnTo>
                        <a:pt x="314" y="140"/>
                      </a:lnTo>
                      <a:lnTo>
                        <a:pt x="312" y="140"/>
                      </a:lnTo>
                      <a:lnTo>
                        <a:pt x="311" y="140"/>
                      </a:lnTo>
                      <a:lnTo>
                        <a:pt x="309" y="140"/>
                      </a:lnTo>
                      <a:lnTo>
                        <a:pt x="308" y="140"/>
                      </a:lnTo>
                      <a:lnTo>
                        <a:pt x="306" y="142"/>
                      </a:lnTo>
                      <a:lnTo>
                        <a:pt x="305" y="142"/>
                      </a:lnTo>
                      <a:lnTo>
                        <a:pt x="303" y="142"/>
                      </a:lnTo>
                      <a:lnTo>
                        <a:pt x="302" y="142"/>
                      </a:lnTo>
                      <a:lnTo>
                        <a:pt x="298" y="144"/>
                      </a:lnTo>
                      <a:lnTo>
                        <a:pt x="298" y="145"/>
                      </a:lnTo>
                      <a:lnTo>
                        <a:pt x="297" y="145"/>
                      </a:lnTo>
                      <a:lnTo>
                        <a:pt x="297" y="147"/>
                      </a:lnTo>
                      <a:lnTo>
                        <a:pt x="298" y="147"/>
                      </a:lnTo>
                      <a:lnTo>
                        <a:pt x="298" y="148"/>
                      </a:lnTo>
                      <a:lnTo>
                        <a:pt x="300" y="148"/>
                      </a:lnTo>
                      <a:lnTo>
                        <a:pt x="302" y="150"/>
                      </a:lnTo>
                      <a:lnTo>
                        <a:pt x="303" y="152"/>
                      </a:lnTo>
                      <a:lnTo>
                        <a:pt x="305" y="153"/>
                      </a:lnTo>
                      <a:lnTo>
                        <a:pt x="306" y="153"/>
                      </a:lnTo>
                      <a:lnTo>
                        <a:pt x="306" y="155"/>
                      </a:lnTo>
                      <a:lnTo>
                        <a:pt x="308" y="155"/>
                      </a:lnTo>
                      <a:lnTo>
                        <a:pt x="308" y="157"/>
                      </a:lnTo>
                      <a:lnTo>
                        <a:pt x="309" y="157"/>
                      </a:lnTo>
                      <a:lnTo>
                        <a:pt x="311" y="158"/>
                      </a:lnTo>
                      <a:lnTo>
                        <a:pt x="312" y="160"/>
                      </a:lnTo>
                      <a:lnTo>
                        <a:pt x="314" y="161"/>
                      </a:lnTo>
                      <a:lnTo>
                        <a:pt x="316" y="161"/>
                      </a:lnTo>
                      <a:lnTo>
                        <a:pt x="316" y="163"/>
                      </a:lnTo>
                      <a:lnTo>
                        <a:pt x="317" y="163"/>
                      </a:lnTo>
                      <a:lnTo>
                        <a:pt x="317" y="165"/>
                      </a:lnTo>
                      <a:lnTo>
                        <a:pt x="319" y="165"/>
                      </a:lnTo>
                      <a:lnTo>
                        <a:pt x="320" y="166"/>
                      </a:lnTo>
                      <a:lnTo>
                        <a:pt x="320" y="168"/>
                      </a:lnTo>
                      <a:lnTo>
                        <a:pt x="320" y="170"/>
                      </a:lnTo>
                      <a:lnTo>
                        <a:pt x="320" y="171"/>
                      </a:lnTo>
                      <a:lnTo>
                        <a:pt x="320" y="173"/>
                      </a:lnTo>
                      <a:lnTo>
                        <a:pt x="319" y="175"/>
                      </a:lnTo>
                      <a:lnTo>
                        <a:pt x="317" y="175"/>
                      </a:lnTo>
                      <a:lnTo>
                        <a:pt x="316" y="176"/>
                      </a:lnTo>
                      <a:lnTo>
                        <a:pt x="314" y="176"/>
                      </a:lnTo>
                      <a:lnTo>
                        <a:pt x="314" y="178"/>
                      </a:lnTo>
                      <a:lnTo>
                        <a:pt x="312" y="178"/>
                      </a:lnTo>
                      <a:lnTo>
                        <a:pt x="311" y="178"/>
                      </a:lnTo>
                      <a:lnTo>
                        <a:pt x="309" y="179"/>
                      </a:lnTo>
                      <a:lnTo>
                        <a:pt x="308" y="179"/>
                      </a:lnTo>
                      <a:lnTo>
                        <a:pt x="308" y="181"/>
                      </a:lnTo>
                      <a:lnTo>
                        <a:pt x="306" y="181"/>
                      </a:lnTo>
                      <a:lnTo>
                        <a:pt x="305" y="181"/>
                      </a:lnTo>
                      <a:lnTo>
                        <a:pt x="303" y="183"/>
                      </a:lnTo>
                      <a:lnTo>
                        <a:pt x="302" y="183"/>
                      </a:lnTo>
                      <a:lnTo>
                        <a:pt x="302" y="184"/>
                      </a:lnTo>
                      <a:lnTo>
                        <a:pt x="300" y="184"/>
                      </a:lnTo>
                      <a:lnTo>
                        <a:pt x="298" y="184"/>
                      </a:lnTo>
                      <a:lnTo>
                        <a:pt x="300" y="184"/>
                      </a:lnTo>
                      <a:lnTo>
                        <a:pt x="300" y="186"/>
                      </a:lnTo>
                      <a:lnTo>
                        <a:pt x="302" y="186"/>
                      </a:lnTo>
                      <a:lnTo>
                        <a:pt x="302" y="188"/>
                      </a:lnTo>
                      <a:lnTo>
                        <a:pt x="303" y="188"/>
                      </a:lnTo>
                      <a:lnTo>
                        <a:pt x="305" y="189"/>
                      </a:lnTo>
                      <a:lnTo>
                        <a:pt x="306" y="189"/>
                      </a:lnTo>
                      <a:lnTo>
                        <a:pt x="306" y="191"/>
                      </a:lnTo>
                      <a:lnTo>
                        <a:pt x="308" y="191"/>
                      </a:lnTo>
                      <a:lnTo>
                        <a:pt x="309" y="191"/>
                      </a:lnTo>
                      <a:lnTo>
                        <a:pt x="309" y="192"/>
                      </a:lnTo>
                      <a:lnTo>
                        <a:pt x="311" y="192"/>
                      </a:lnTo>
                      <a:lnTo>
                        <a:pt x="311" y="194"/>
                      </a:lnTo>
                      <a:lnTo>
                        <a:pt x="312" y="194"/>
                      </a:lnTo>
                      <a:lnTo>
                        <a:pt x="314" y="196"/>
                      </a:lnTo>
                      <a:lnTo>
                        <a:pt x="316" y="196"/>
                      </a:lnTo>
                      <a:lnTo>
                        <a:pt x="316" y="197"/>
                      </a:lnTo>
                      <a:lnTo>
                        <a:pt x="317" y="197"/>
                      </a:lnTo>
                      <a:lnTo>
                        <a:pt x="319" y="199"/>
                      </a:lnTo>
                      <a:lnTo>
                        <a:pt x="319" y="201"/>
                      </a:lnTo>
                      <a:lnTo>
                        <a:pt x="319" y="202"/>
                      </a:lnTo>
                      <a:lnTo>
                        <a:pt x="319" y="204"/>
                      </a:lnTo>
                      <a:lnTo>
                        <a:pt x="319" y="205"/>
                      </a:lnTo>
                      <a:lnTo>
                        <a:pt x="320" y="205"/>
                      </a:lnTo>
                      <a:lnTo>
                        <a:pt x="319" y="205"/>
                      </a:lnTo>
                      <a:lnTo>
                        <a:pt x="319" y="207"/>
                      </a:lnTo>
                      <a:lnTo>
                        <a:pt x="317" y="207"/>
                      </a:lnTo>
                      <a:lnTo>
                        <a:pt x="316" y="209"/>
                      </a:lnTo>
                      <a:lnTo>
                        <a:pt x="314" y="209"/>
                      </a:lnTo>
                      <a:lnTo>
                        <a:pt x="312" y="210"/>
                      </a:lnTo>
                      <a:lnTo>
                        <a:pt x="311" y="210"/>
                      </a:lnTo>
                      <a:lnTo>
                        <a:pt x="311" y="212"/>
                      </a:lnTo>
                      <a:lnTo>
                        <a:pt x="309" y="212"/>
                      </a:lnTo>
                      <a:lnTo>
                        <a:pt x="308" y="214"/>
                      </a:lnTo>
                      <a:lnTo>
                        <a:pt x="306" y="215"/>
                      </a:lnTo>
                      <a:lnTo>
                        <a:pt x="305" y="215"/>
                      </a:lnTo>
                      <a:lnTo>
                        <a:pt x="305" y="217"/>
                      </a:lnTo>
                      <a:lnTo>
                        <a:pt x="303" y="217"/>
                      </a:lnTo>
                      <a:lnTo>
                        <a:pt x="302" y="219"/>
                      </a:lnTo>
                      <a:lnTo>
                        <a:pt x="300" y="219"/>
                      </a:lnTo>
                      <a:lnTo>
                        <a:pt x="300" y="220"/>
                      </a:lnTo>
                      <a:lnTo>
                        <a:pt x="298" y="220"/>
                      </a:lnTo>
                      <a:lnTo>
                        <a:pt x="297" y="222"/>
                      </a:lnTo>
                      <a:lnTo>
                        <a:pt x="295" y="222"/>
                      </a:lnTo>
                      <a:lnTo>
                        <a:pt x="297" y="222"/>
                      </a:lnTo>
                      <a:lnTo>
                        <a:pt x="297" y="223"/>
                      </a:lnTo>
                      <a:lnTo>
                        <a:pt x="298" y="223"/>
                      </a:lnTo>
                      <a:lnTo>
                        <a:pt x="300" y="225"/>
                      </a:lnTo>
                      <a:lnTo>
                        <a:pt x="302" y="225"/>
                      </a:lnTo>
                      <a:lnTo>
                        <a:pt x="303" y="227"/>
                      </a:lnTo>
                      <a:lnTo>
                        <a:pt x="305" y="228"/>
                      </a:lnTo>
                      <a:lnTo>
                        <a:pt x="306" y="228"/>
                      </a:lnTo>
                      <a:lnTo>
                        <a:pt x="308" y="230"/>
                      </a:lnTo>
                      <a:lnTo>
                        <a:pt x="309" y="230"/>
                      </a:lnTo>
                      <a:lnTo>
                        <a:pt x="309" y="232"/>
                      </a:lnTo>
                      <a:lnTo>
                        <a:pt x="311" y="232"/>
                      </a:lnTo>
                      <a:lnTo>
                        <a:pt x="312" y="233"/>
                      </a:lnTo>
                      <a:lnTo>
                        <a:pt x="314" y="233"/>
                      </a:lnTo>
                      <a:lnTo>
                        <a:pt x="316" y="235"/>
                      </a:lnTo>
                      <a:lnTo>
                        <a:pt x="317" y="235"/>
                      </a:lnTo>
                      <a:lnTo>
                        <a:pt x="319" y="236"/>
                      </a:lnTo>
                      <a:lnTo>
                        <a:pt x="320" y="236"/>
                      </a:lnTo>
                      <a:lnTo>
                        <a:pt x="320" y="238"/>
                      </a:lnTo>
                      <a:lnTo>
                        <a:pt x="322" y="238"/>
                      </a:lnTo>
                      <a:lnTo>
                        <a:pt x="322" y="240"/>
                      </a:lnTo>
                      <a:lnTo>
                        <a:pt x="323" y="240"/>
                      </a:lnTo>
                      <a:lnTo>
                        <a:pt x="325" y="240"/>
                      </a:lnTo>
                      <a:lnTo>
                        <a:pt x="325" y="241"/>
                      </a:lnTo>
                      <a:lnTo>
                        <a:pt x="325" y="243"/>
                      </a:lnTo>
                      <a:lnTo>
                        <a:pt x="325" y="245"/>
                      </a:lnTo>
                      <a:lnTo>
                        <a:pt x="325" y="246"/>
                      </a:lnTo>
                      <a:lnTo>
                        <a:pt x="325" y="248"/>
                      </a:lnTo>
                      <a:lnTo>
                        <a:pt x="323" y="249"/>
                      </a:lnTo>
                      <a:lnTo>
                        <a:pt x="322" y="249"/>
                      </a:lnTo>
                      <a:lnTo>
                        <a:pt x="320" y="249"/>
                      </a:lnTo>
                      <a:lnTo>
                        <a:pt x="319" y="249"/>
                      </a:lnTo>
                      <a:lnTo>
                        <a:pt x="317" y="249"/>
                      </a:lnTo>
                      <a:lnTo>
                        <a:pt x="317" y="251"/>
                      </a:lnTo>
                      <a:lnTo>
                        <a:pt x="316" y="251"/>
                      </a:lnTo>
                      <a:lnTo>
                        <a:pt x="314" y="251"/>
                      </a:lnTo>
                      <a:lnTo>
                        <a:pt x="312" y="251"/>
                      </a:lnTo>
                      <a:lnTo>
                        <a:pt x="311" y="253"/>
                      </a:lnTo>
                      <a:lnTo>
                        <a:pt x="309" y="253"/>
                      </a:lnTo>
                      <a:lnTo>
                        <a:pt x="308" y="253"/>
                      </a:lnTo>
                      <a:lnTo>
                        <a:pt x="306" y="253"/>
                      </a:lnTo>
                      <a:lnTo>
                        <a:pt x="305" y="254"/>
                      </a:lnTo>
                      <a:lnTo>
                        <a:pt x="303" y="254"/>
                      </a:lnTo>
                      <a:lnTo>
                        <a:pt x="305" y="256"/>
                      </a:lnTo>
                      <a:lnTo>
                        <a:pt x="305" y="258"/>
                      </a:lnTo>
                      <a:lnTo>
                        <a:pt x="306" y="258"/>
                      </a:lnTo>
                      <a:lnTo>
                        <a:pt x="308" y="259"/>
                      </a:lnTo>
                      <a:lnTo>
                        <a:pt x="309" y="259"/>
                      </a:lnTo>
                      <a:lnTo>
                        <a:pt x="309" y="261"/>
                      </a:lnTo>
                      <a:lnTo>
                        <a:pt x="311" y="261"/>
                      </a:lnTo>
                      <a:lnTo>
                        <a:pt x="311" y="263"/>
                      </a:lnTo>
                      <a:lnTo>
                        <a:pt x="312" y="263"/>
                      </a:lnTo>
                      <a:lnTo>
                        <a:pt x="312" y="264"/>
                      </a:lnTo>
                      <a:lnTo>
                        <a:pt x="314" y="264"/>
                      </a:lnTo>
                      <a:lnTo>
                        <a:pt x="314" y="266"/>
                      </a:lnTo>
                      <a:lnTo>
                        <a:pt x="316" y="266"/>
                      </a:lnTo>
                      <a:lnTo>
                        <a:pt x="316" y="267"/>
                      </a:lnTo>
                      <a:lnTo>
                        <a:pt x="317" y="267"/>
                      </a:lnTo>
                      <a:lnTo>
                        <a:pt x="317" y="269"/>
                      </a:lnTo>
                      <a:lnTo>
                        <a:pt x="319" y="269"/>
                      </a:lnTo>
                      <a:lnTo>
                        <a:pt x="320" y="269"/>
                      </a:lnTo>
                      <a:lnTo>
                        <a:pt x="322" y="269"/>
                      </a:lnTo>
                      <a:lnTo>
                        <a:pt x="323" y="269"/>
                      </a:lnTo>
                      <a:lnTo>
                        <a:pt x="323" y="271"/>
                      </a:lnTo>
                      <a:lnTo>
                        <a:pt x="322" y="271"/>
                      </a:lnTo>
                      <a:lnTo>
                        <a:pt x="322" y="272"/>
                      </a:lnTo>
                      <a:lnTo>
                        <a:pt x="322" y="274"/>
                      </a:lnTo>
                      <a:lnTo>
                        <a:pt x="322" y="276"/>
                      </a:lnTo>
                      <a:lnTo>
                        <a:pt x="320" y="276"/>
                      </a:lnTo>
                      <a:lnTo>
                        <a:pt x="320" y="277"/>
                      </a:lnTo>
                      <a:lnTo>
                        <a:pt x="320" y="279"/>
                      </a:lnTo>
                      <a:lnTo>
                        <a:pt x="320" y="280"/>
                      </a:lnTo>
                      <a:lnTo>
                        <a:pt x="319" y="280"/>
                      </a:lnTo>
                      <a:lnTo>
                        <a:pt x="319" y="282"/>
                      </a:lnTo>
                      <a:lnTo>
                        <a:pt x="317" y="282"/>
                      </a:lnTo>
                      <a:lnTo>
                        <a:pt x="316" y="282"/>
                      </a:lnTo>
                      <a:lnTo>
                        <a:pt x="314" y="284"/>
                      </a:lnTo>
                      <a:lnTo>
                        <a:pt x="312" y="284"/>
                      </a:lnTo>
                      <a:lnTo>
                        <a:pt x="311" y="284"/>
                      </a:lnTo>
                      <a:lnTo>
                        <a:pt x="311" y="285"/>
                      </a:lnTo>
                      <a:lnTo>
                        <a:pt x="309" y="285"/>
                      </a:lnTo>
                      <a:lnTo>
                        <a:pt x="308" y="285"/>
                      </a:lnTo>
                      <a:lnTo>
                        <a:pt x="306" y="287"/>
                      </a:lnTo>
                      <a:lnTo>
                        <a:pt x="305" y="287"/>
                      </a:lnTo>
                      <a:lnTo>
                        <a:pt x="303" y="289"/>
                      </a:lnTo>
                      <a:lnTo>
                        <a:pt x="302" y="289"/>
                      </a:lnTo>
                      <a:lnTo>
                        <a:pt x="300" y="289"/>
                      </a:lnTo>
                      <a:lnTo>
                        <a:pt x="300" y="290"/>
                      </a:lnTo>
                      <a:lnTo>
                        <a:pt x="298" y="290"/>
                      </a:lnTo>
                      <a:lnTo>
                        <a:pt x="300" y="290"/>
                      </a:lnTo>
                      <a:lnTo>
                        <a:pt x="300" y="292"/>
                      </a:lnTo>
                      <a:lnTo>
                        <a:pt x="302" y="292"/>
                      </a:lnTo>
                      <a:lnTo>
                        <a:pt x="302" y="293"/>
                      </a:lnTo>
                      <a:lnTo>
                        <a:pt x="303" y="293"/>
                      </a:lnTo>
                      <a:lnTo>
                        <a:pt x="305" y="295"/>
                      </a:lnTo>
                      <a:lnTo>
                        <a:pt x="306" y="295"/>
                      </a:lnTo>
                      <a:lnTo>
                        <a:pt x="306" y="297"/>
                      </a:lnTo>
                      <a:lnTo>
                        <a:pt x="308" y="297"/>
                      </a:lnTo>
                      <a:lnTo>
                        <a:pt x="308" y="298"/>
                      </a:lnTo>
                      <a:lnTo>
                        <a:pt x="309" y="298"/>
                      </a:lnTo>
                      <a:lnTo>
                        <a:pt x="311" y="298"/>
                      </a:lnTo>
                      <a:lnTo>
                        <a:pt x="311" y="300"/>
                      </a:lnTo>
                      <a:lnTo>
                        <a:pt x="312" y="300"/>
                      </a:lnTo>
                      <a:lnTo>
                        <a:pt x="312" y="302"/>
                      </a:lnTo>
                      <a:lnTo>
                        <a:pt x="314" y="302"/>
                      </a:lnTo>
                      <a:lnTo>
                        <a:pt x="316" y="303"/>
                      </a:lnTo>
                      <a:lnTo>
                        <a:pt x="317" y="303"/>
                      </a:lnTo>
                      <a:lnTo>
                        <a:pt x="319" y="305"/>
                      </a:lnTo>
                      <a:lnTo>
                        <a:pt x="320" y="307"/>
                      </a:lnTo>
                      <a:lnTo>
                        <a:pt x="322" y="308"/>
                      </a:lnTo>
                      <a:lnTo>
                        <a:pt x="323" y="310"/>
                      </a:lnTo>
                      <a:lnTo>
                        <a:pt x="322" y="310"/>
                      </a:lnTo>
                      <a:lnTo>
                        <a:pt x="322" y="311"/>
                      </a:lnTo>
                      <a:lnTo>
                        <a:pt x="320" y="311"/>
                      </a:lnTo>
                      <a:lnTo>
                        <a:pt x="320" y="313"/>
                      </a:lnTo>
                      <a:lnTo>
                        <a:pt x="319" y="313"/>
                      </a:lnTo>
                      <a:lnTo>
                        <a:pt x="319" y="315"/>
                      </a:lnTo>
                      <a:lnTo>
                        <a:pt x="317" y="315"/>
                      </a:lnTo>
                      <a:lnTo>
                        <a:pt x="317" y="316"/>
                      </a:lnTo>
                      <a:lnTo>
                        <a:pt x="316" y="316"/>
                      </a:lnTo>
                      <a:lnTo>
                        <a:pt x="316" y="318"/>
                      </a:lnTo>
                      <a:lnTo>
                        <a:pt x="314" y="318"/>
                      </a:lnTo>
                      <a:lnTo>
                        <a:pt x="314" y="320"/>
                      </a:lnTo>
                      <a:lnTo>
                        <a:pt x="312" y="320"/>
                      </a:lnTo>
                      <a:lnTo>
                        <a:pt x="311" y="320"/>
                      </a:lnTo>
                      <a:lnTo>
                        <a:pt x="311" y="321"/>
                      </a:lnTo>
                      <a:lnTo>
                        <a:pt x="309" y="321"/>
                      </a:lnTo>
                      <a:lnTo>
                        <a:pt x="308" y="321"/>
                      </a:lnTo>
                      <a:lnTo>
                        <a:pt x="306" y="323"/>
                      </a:lnTo>
                      <a:lnTo>
                        <a:pt x="305" y="323"/>
                      </a:lnTo>
                      <a:lnTo>
                        <a:pt x="303" y="323"/>
                      </a:lnTo>
                      <a:lnTo>
                        <a:pt x="302" y="324"/>
                      </a:lnTo>
                      <a:lnTo>
                        <a:pt x="300" y="324"/>
                      </a:lnTo>
                      <a:lnTo>
                        <a:pt x="298" y="324"/>
                      </a:lnTo>
                      <a:lnTo>
                        <a:pt x="297" y="326"/>
                      </a:lnTo>
                      <a:lnTo>
                        <a:pt x="295" y="326"/>
                      </a:lnTo>
                      <a:lnTo>
                        <a:pt x="294" y="326"/>
                      </a:lnTo>
                      <a:lnTo>
                        <a:pt x="292" y="326"/>
                      </a:lnTo>
                      <a:lnTo>
                        <a:pt x="292" y="328"/>
                      </a:lnTo>
                      <a:lnTo>
                        <a:pt x="291" y="328"/>
                      </a:lnTo>
                      <a:lnTo>
                        <a:pt x="289" y="328"/>
                      </a:lnTo>
                      <a:lnTo>
                        <a:pt x="289" y="329"/>
                      </a:lnTo>
                      <a:lnTo>
                        <a:pt x="289" y="331"/>
                      </a:lnTo>
                      <a:lnTo>
                        <a:pt x="289" y="333"/>
                      </a:lnTo>
                      <a:lnTo>
                        <a:pt x="289" y="334"/>
                      </a:lnTo>
                      <a:lnTo>
                        <a:pt x="287" y="336"/>
                      </a:lnTo>
                      <a:lnTo>
                        <a:pt x="287" y="338"/>
                      </a:lnTo>
                      <a:lnTo>
                        <a:pt x="287" y="339"/>
                      </a:lnTo>
                      <a:lnTo>
                        <a:pt x="287" y="341"/>
                      </a:lnTo>
                      <a:lnTo>
                        <a:pt x="287" y="342"/>
                      </a:lnTo>
                      <a:lnTo>
                        <a:pt x="286" y="344"/>
                      </a:lnTo>
                      <a:lnTo>
                        <a:pt x="286" y="346"/>
                      </a:lnTo>
                      <a:lnTo>
                        <a:pt x="286" y="347"/>
                      </a:lnTo>
                      <a:lnTo>
                        <a:pt x="286" y="349"/>
                      </a:lnTo>
                      <a:lnTo>
                        <a:pt x="286" y="351"/>
                      </a:lnTo>
                      <a:lnTo>
                        <a:pt x="284" y="352"/>
                      </a:lnTo>
                      <a:lnTo>
                        <a:pt x="284" y="354"/>
                      </a:lnTo>
                      <a:lnTo>
                        <a:pt x="284" y="355"/>
                      </a:lnTo>
                      <a:lnTo>
                        <a:pt x="284" y="357"/>
                      </a:lnTo>
                      <a:lnTo>
                        <a:pt x="284" y="359"/>
                      </a:lnTo>
                      <a:lnTo>
                        <a:pt x="283" y="360"/>
                      </a:lnTo>
                      <a:lnTo>
                        <a:pt x="283" y="362"/>
                      </a:lnTo>
                      <a:lnTo>
                        <a:pt x="283" y="364"/>
                      </a:lnTo>
                      <a:lnTo>
                        <a:pt x="283" y="365"/>
                      </a:lnTo>
                      <a:lnTo>
                        <a:pt x="283" y="367"/>
                      </a:lnTo>
                      <a:lnTo>
                        <a:pt x="283" y="368"/>
                      </a:lnTo>
                      <a:lnTo>
                        <a:pt x="281" y="370"/>
                      </a:lnTo>
                      <a:lnTo>
                        <a:pt x="281" y="372"/>
                      </a:lnTo>
                      <a:lnTo>
                        <a:pt x="280" y="372"/>
                      </a:lnTo>
                      <a:lnTo>
                        <a:pt x="278" y="372"/>
                      </a:lnTo>
                      <a:lnTo>
                        <a:pt x="276" y="372"/>
                      </a:lnTo>
                      <a:lnTo>
                        <a:pt x="275" y="372"/>
                      </a:lnTo>
                      <a:lnTo>
                        <a:pt x="273" y="372"/>
                      </a:lnTo>
                      <a:lnTo>
                        <a:pt x="272" y="370"/>
                      </a:lnTo>
                      <a:lnTo>
                        <a:pt x="272" y="368"/>
                      </a:lnTo>
                      <a:lnTo>
                        <a:pt x="270" y="368"/>
                      </a:lnTo>
                      <a:lnTo>
                        <a:pt x="270" y="367"/>
                      </a:lnTo>
                      <a:lnTo>
                        <a:pt x="269" y="365"/>
                      </a:lnTo>
                      <a:lnTo>
                        <a:pt x="269" y="364"/>
                      </a:lnTo>
                      <a:lnTo>
                        <a:pt x="267" y="364"/>
                      </a:lnTo>
                      <a:lnTo>
                        <a:pt x="267" y="362"/>
                      </a:lnTo>
                      <a:lnTo>
                        <a:pt x="266" y="362"/>
                      </a:lnTo>
                      <a:lnTo>
                        <a:pt x="266" y="360"/>
                      </a:lnTo>
                      <a:lnTo>
                        <a:pt x="266" y="359"/>
                      </a:lnTo>
                      <a:lnTo>
                        <a:pt x="264" y="359"/>
                      </a:lnTo>
                      <a:lnTo>
                        <a:pt x="264" y="357"/>
                      </a:lnTo>
                      <a:lnTo>
                        <a:pt x="262" y="355"/>
                      </a:lnTo>
                      <a:lnTo>
                        <a:pt x="262" y="354"/>
                      </a:lnTo>
                      <a:lnTo>
                        <a:pt x="261" y="352"/>
                      </a:lnTo>
                      <a:lnTo>
                        <a:pt x="261" y="351"/>
                      </a:lnTo>
                      <a:lnTo>
                        <a:pt x="259" y="349"/>
                      </a:lnTo>
                      <a:lnTo>
                        <a:pt x="258" y="347"/>
                      </a:lnTo>
                      <a:lnTo>
                        <a:pt x="258" y="346"/>
                      </a:lnTo>
                      <a:lnTo>
                        <a:pt x="256" y="344"/>
                      </a:lnTo>
                      <a:lnTo>
                        <a:pt x="256" y="341"/>
                      </a:lnTo>
                      <a:lnTo>
                        <a:pt x="255" y="339"/>
                      </a:lnTo>
                      <a:lnTo>
                        <a:pt x="253" y="338"/>
                      </a:lnTo>
                      <a:lnTo>
                        <a:pt x="253" y="339"/>
                      </a:lnTo>
                      <a:lnTo>
                        <a:pt x="251" y="339"/>
                      </a:lnTo>
                      <a:lnTo>
                        <a:pt x="251" y="341"/>
                      </a:lnTo>
                      <a:lnTo>
                        <a:pt x="250" y="342"/>
                      </a:lnTo>
                      <a:lnTo>
                        <a:pt x="248" y="344"/>
                      </a:lnTo>
                      <a:lnTo>
                        <a:pt x="247" y="346"/>
                      </a:lnTo>
                      <a:lnTo>
                        <a:pt x="247" y="347"/>
                      </a:lnTo>
                      <a:lnTo>
                        <a:pt x="245" y="347"/>
                      </a:lnTo>
                      <a:lnTo>
                        <a:pt x="245" y="349"/>
                      </a:lnTo>
                      <a:lnTo>
                        <a:pt x="244" y="351"/>
                      </a:lnTo>
                      <a:lnTo>
                        <a:pt x="244" y="352"/>
                      </a:lnTo>
                      <a:lnTo>
                        <a:pt x="242" y="352"/>
                      </a:lnTo>
                      <a:lnTo>
                        <a:pt x="242" y="354"/>
                      </a:lnTo>
                      <a:lnTo>
                        <a:pt x="241" y="355"/>
                      </a:lnTo>
                      <a:lnTo>
                        <a:pt x="239" y="357"/>
                      </a:lnTo>
                      <a:lnTo>
                        <a:pt x="239" y="359"/>
                      </a:lnTo>
                      <a:lnTo>
                        <a:pt x="237" y="359"/>
                      </a:lnTo>
                      <a:lnTo>
                        <a:pt x="237" y="360"/>
                      </a:lnTo>
                      <a:lnTo>
                        <a:pt x="236" y="362"/>
                      </a:lnTo>
                      <a:lnTo>
                        <a:pt x="236" y="364"/>
                      </a:lnTo>
                      <a:lnTo>
                        <a:pt x="234" y="365"/>
                      </a:lnTo>
                      <a:lnTo>
                        <a:pt x="234" y="367"/>
                      </a:lnTo>
                      <a:lnTo>
                        <a:pt x="233" y="368"/>
                      </a:lnTo>
                      <a:lnTo>
                        <a:pt x="231" y="370"/>
                      </a:lnTo>
                      <a:lnTo>
                        <a:pt x="230" y="372"/>
                      </a:lnTo>
                      <a:lnTo>
                        <a:pt x="228" y="372"/>
                      </a:lnTo>
                      <a:lnTo>
                        <a:pt x="226" y="372"/>
                      </a:lnTo>
                      <a:lnTo>
                        <a:pt x="225" y="372"/>
                      </a:lnTo>
                      <a:close/>
                    </a:path>
                  </a:pathLst>
                </a:custGeom>
                <a:solidFill>
                  <a:srgbClr val="00000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107763" dir="2700000" algn="ctr" rotWithShape="0">
                          <a:srgbClr val="808080"/>
                        </a:outerShdw>
                      </a:effectLst>
                    </a14:hiddenEffects>
                  </a:ext>
                </a:extLst>
              </p:spPr>
              <p:txBody>
                <a:bodyPr/>
                <a:lstStyle/>
                <a:p>
                  <a:endParaRPr lang="en-ID"/>
                </a:p>
              </p:txBody>
            </p:sp>
            <p:sp>
              <p:nvSpPr>
                <p:cNvPr id="190" name="Freeform 46">
                  <a:extLst>
                    <a:ext uri="{FF2B5EF4-FFF2-40B4-BE49-F238E27FC236}">
                      <a16:creationId xmlns:a16="http://schemas.microsoft.com/office/drawing/2014/main" id="{80D9180A-EABD-4009-9091-54352EAAA32C}"/>
                    </a:ext>
                  </a:extLst>
                </p:cNvPr>
                <p:cNvSpPr>
                  <a:spLocks noEditPoints="1"/>
                </p:cNvSpPr>
                <p:nvPr/>
              </p:nvSpPr>
              <p:spPr bwMode="auto">
                <a:xfrm>
                  <a:off x="4254" y="1673"/>
                  <a:ext cx="119" cy="125"/>
                </a:xfrm>
                <a:custGeom>
                  <a:avLst/>
                  <a:gdLst>
                    <a:gd name="T0" fmla="*/ 89 w 225"/>
                    <a:gd name="T1" fmla="*/ 261 h 266"/>
                    <a:gd name="T2" fmla="*/ 67 w 225"/>
                    <a:gd name="T3" fmla="*/ 261 h 266"/>
                    <a:gd name="T4" fmla="*/ 45 w 225"/>
                    <a:gd name="T5" fmla="*/ 261 h 266"/>
                    <a:gd name="T6" fmla="*/ 23 w 225"/>
                    <a:gd name="T7" fmla="*/ 261 h 266"/>
                    <a:gd name="T8" fmla="*/ 8 w 225"/>
                    <a:gd name="T9" fmla="*/ 258 h 266"/>
                    <a:gd name="T10" fmla="*/ 3 w 225"/>
                    <a:gd name="T11" fmla="*/ 250 h 266"/>
                    <a:gd name="T12" fmla="*/ 2 w 225"/>
                    <a:gd name="T13" fmla="*/ 220 h 266"/>
                    <a:gd name="T14" fmla="*/ 2 w 225"/>
                    <a:gd name="T15" fmla="*/ 178 h 266"/>
                    <a:gd name="T16" fmla="*/ 2 w 225"/>
                    <a:gd name="T17" fmla="*/ 126 h 266"/>
                    <a:gd name="T18" fmla="*/ 0 w 225"/>
                    <a:gd name="T19" fmla="*/ 64 h 266"/>
                    <a:gd name="T20" fmla="*/ 0 w 225"/>
                    <a:gd name="T21" fmla="*/ 28 h 266"/>
                    <a:gd name="T22" fmla="*/ 0 w 225"/>
                    <a:gd name="T23" fmla="*/ 17 h 266"/>
                    <a:gd name="T24" fmla="*/ 2 w 225"/>
                    <a:gd name="T25" fmla="*/ 7 h 266"/>
                    <a:gd name="T26" fmla="*/ 17 w 225"/>
                    <a:gd name="T27" fmla="*/ 2 h 266"/>
                    <a:gd name="T28" fmla="*/ 80 w 225"/>
                    <a:gd name="T29" fmla="*/ 2 h 266"/>
                    <a:gd name="T30" fmla="*/ 138 w 225"/>
                    <a:gd name="T31" fmla="*/ 2 h 266"/>
                    <a:gd name="T32" fmla="*/ 183 w 225"/>
                    <a:gd name="T33" fmla="*/ 0 h 266"/>
                    <a:gd name="T34" fmla="*/ 206 w 225"/>
                    <a:gd name="T35" fmla="*/ 0 h 266"/>
                    <a:gd name="T36" fmla="*/ 217 w 225"/>
                    <a:gd name="T37" fmla="*/ 2 h 266"/>
                    <a:gd name="T38" fmla="*/ 224 w 225"/>
                    <a:gd name="T39" fmla="*/ 25 h 266"/>
                    <a:gd name="T40" fmla="*/ 225 w 225"/>
                    <a:gd name="T41" fmla="*/ 90 h 266"/>
                    <a:gd name="T42" fmla="*/ 225 w 225"/>
                    <a:gd name="T43" fmla="*/ 137 h 266"/>
                    <a:gd name="T44" fmla="*/ 225 w 225"/>
                    <a:gd name="T45" fmla="*/ 183 h 266"/>
                    <a:gd name="T46" fmla="*/ 224 w 225"/>
                    <a:gd name="T47" fmla="*/ 243 h 266"/>
                    <a:gd name="T48" fmla="*/ 216 w 225"/>
                    <a:gd name="T49" fmla="*/ 264 h 266"/>
                    <a:gd name="T50" fmla="*/ 205 w 225"/>
                    <a:gd name="T51" fmla="*/ 264 h 266"/>
                    <a:gd name="T52" fmla="*/ 195 w 225"/>
                    <a:gd name="T53" fmla="*/ 266 h 266"/>
                    <a:gd name="T54" fmla="*/ 185 w 225"/>
                    <a:gd name="T55" fmla="*/ 266 h 266"/>
                    <a:gd name="T56" fmla="*/ 175 w 225"/>
                    <a:gd name="T57" fmla="*/ 264 h 266"/>
                    <a:gd name="T58" fmla="*/ 164 w 225"/>
                    <a:gd name="T59" fmla="*/ 263 h 266"/>
                    <a:gd name="T60" fmla="*/ 144 w 225"/>
                    <a:gd name="T61" fmla="*/ 263 h 266"/>
                    <a:gd name="T62" fmla="*/ 122 w 225"/>
                    <a:gd name="T63" fmla="*/ 263 h 266"/>
                    <a:gd name="T64" fmla="*/ 111 w 225"/>
                    <a:gd name="T65" fmla="*/ 263 h 266"/>
                    <a:gd name="T66" fmla="*/ 22 w 225"/>
                    <a:gd name="T67" fmla="*/ 253 h 266"/>
                    <a:gd name="T68" fmla="*/ 48 w 225"/>
                    <a:gd name="T69" fmla="*/ 253 h 266"/>
                    <a:gd name="T70" fmla="*/ 78 w 225"/>
                    <a:gd name="T71" fmla="*/ 253 h 266"/>
                    <a:gd name="T72" fmla="*/ 106 w 225"/>
                    <a:gd name="T73" fmla="*/ 253 h 266"/>
                    <a:gd name="T74" fmla="*/ 131 w 225"/>
                    <a:gd name="T75" fmla="*/ 253 h 266"/>
                    <a:gd name="T76" fmla="*/ 147 w 225"/>
                    <a:gd name="T77" fmla="*/ 255 h 266"/>
                    <a:gd name="T78" fmla="*/ 163 w 225"/>
                    <a:gd name="T79" fmla="*/ 258 h 266"/>
                    <a:gd name="T80" fmla="*/ 180 w 225"/>
                    <a:gd name="T81" fmla="*/ 259 h 266"/>
                    <a:gd name="T82" fmla="*/ 195 w 225"/>
                    <a:gd name="T83" fmla="*/ 261 h 266"/>
                    <a:gd name="T84" fmla="*/ 211 w 225"/>
                    <a:gd name="T85" fmla="*/ 261 h 266"/>
                    <a:gd name="T86" fmla="*/ 214 w 225"/>
                    <a:gd name="T87" fmla="*/ 248 h 266"/>
                    <a:gd name="T88" fmla="*/ 216 w 225"/>
                    <a:gd name="T89" fmla="*/ 228 h 266"/>
                    <a:gd name="T90" fmla="*/ 216 w 225"/>
                    <a:gd name="T91" fmla="*/ 209 h 266"/>
                    <a:gd name="T92" fmla="*/ 216 w 225"/>
                    <a:gd name="T93" fmla="*/ 188 h 266"/>
                    <a:gd name="T94" fmla="*/ 217 w 225"/>
                    <a:gd name="T95" fmla="*/ 168 h 266"/>
                    <a:gd name="T96" fmla="*/ 216 w 225"/>
                    <a:gd name="T97" fmla="*/ 136 h 266"/>
                    <a:gd name="T98" fmla="*/ 216 w 225"/>
                    <a:gd name="T99" fmla="*/ 101 h 266"/>
                    <a:gd name="T100" fmla="*/ 216 w 225"/>
                    <a:gd name="T101" fmla="*/ 67 h 266"/>
                    <a:gd name="T102" fmla="*/ 214 w 225"/>
                    <a:gd name="T103" fmla="*/ 33 h 266"/>
                    <a:gd name="T104" fmla="*/ 202 w 225"/>
                    <a:gd name="T105" fmla="*/ 8 h 266"/>
                    <a:gd name="T106" fmla="*/ 158 w 225"/>
                    <a:gd name="T107" fmla="*/ 8 h 266"/>
                    <a:gd name="T108" fmla="*/ 111 w 225"/>
                    <a:gd name="T109" fmla="*/ 8 h 266"/>
                    <a:gd name="T110" fmla="*/ 64 w 225"/>
                    <a:gd name="T111" fmla="*/ 8 h 266"/>
                    <a:gd name="T112" fmla="*/ 20 w 225"/>
                    <a:gd name="T113" fmla="*/ 8 h 266"/>
                    <a:gd name="T114" fmla="*/ 8 w 225"/>
                    <a:gd name="T115" fmla="*/ 78 h 266"/>
                    <a:gd name="T116" fmla="*/ 8 w 225"/>
                    <a:gd name="T117" fmla="*/ 144 h 266"/>
                    <a:gd name="T118" fmla="*/ 8 w 225"/>
                    <a:gd name="T119" fmla="*/ 186 h 266"/>
                    <a:gd name="T120" fmla="*/ 9 w 225"/>
                    <a:gd name="T121" fmla="*/ 219 h 266"/>
                    <a:gd name="T122" fmla="*/ 11 w 225"/>
                    <a:gd name="T123" fmla="*/ 253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5" h="266">
                      <a:moveTo>
                        <a:pt x="108" y="261"/>
                      </a:moveTo>
                      <a:lnTo>
                        <a:pt x="105" y="261"/>
                      </a:lnTo>
                      <a:lnTo>
                        <a:pt x="102" y="261"/>
                      </a:lnTo>
                      <a:lnTo>
                        <a:pt x="98" y="261"/>
                      </a:lnTo>
                      <a:lnTo>
                        <a:pt x="95" y="261"/>
                      </a:lnTo>
                      <a:lnTo>
                        <a:pt x="92" y="261"/>
                      </a:lnTo>
                      <a:lnTo>
                        <a:pt x="89" y="261"/>
                      </a:lnTo>
                      <a:lnTo>
                        <a:pt x="86" y="261"/>
                      </a:lnTo>
                      <a:lnTo>
                        <a:pt x="83" y="261"/>
                      </a:lnTo>
                      <a:lnTo>
                        <a:pt x="80" y="261"/>
                      </a:lnTo>
                      <a:lnTo>
                        <a:pt x="77" y="261"/>
                      </a:lnTo>
                      <a:lnTo>
                        <a:pt x="73" y="261"/>
                      </a:lnTo>
                      <a:lnTo>
                        <a:pt x="70" y="261"/>
                      </a:lnTo>
                      <a:lnTo>
                        <a:pt x="67" y="261"/>
                      </a:lnTo>
                      <a:lnTo>
                        <a:pt x="64" y="261"/>
                      </a:lnTo>
                      <a:lnTo>
                        <a:pt x="61" y="261"/>
                      </a:lnTo>
                      <a:lnTo>
                        <a:pt x="58" y="261"/>
                      </a:lnTo>
                      <a:lnTo>
                        <a:pt x="55" y="261"/>
                      </a:lnTo>
                      <a:lnTo>
                        <a:pt x="52" y="261"/>
                      </a:lnTo>
                      <a:lnTo>
                        <a:pt x="48" y="261"/>
                      </a:lnTo>
                      <a:lnTo>
                        <a:pt x="45" y="261"/>
                      </a:lnTo>
                      <a:lnTo>
                        <a:pt x="42" y="261"/>
                      </a:lnTo>
                      <a:lnTo>
                        <a:pt x="39" y="261"/>
                      </a:lnTo>
                      <a:lnTo>
                        <a:pt x="36" y="261"/>
                      </a:lnTo>
                      <a:lnTo>
                        <a:pt x="33" y="261"/>
                      </a:lnTo>
                      <a:lnTo>
                        <a:pt x="30" y="261"/>
                      </a:lnTo>
                      <a:lnTo>
                        <a:pt x="27" y="261"/>
                      </a:lnTo>
                      <a:lnTo>
                        <a:pt x="23" y="261"/>
                      </a:lnTo>
                      <a:lnTo>
                        <a:pt x="20" y="261"/>
                      </a:lnTo>
                      <a:lnTo>
                        <a:pt x="17" y="261"/>
                      </a:lnTo>
                      <a:lnTo>
                        <a:pt x="14" y="261"/>
                      </a:lnTo>
                      <a:lnTo>
                        <a:pt x="11" y="261"/>
                      </a:lnTo>
                      <a:lnTo>
                        <a:pt x="8" y="261"/>
                      </a:lnTo>
                      <a:lnTo>
                        <a:pt x="8" y="259"/>
                      </a:lnTo>
                      <a:lnTo>
                        <a:pt x="8" y="258"/>
                      </a:lnTo>
                      <a:lnTo>
                        <a:pt x="6" y="258"/>
                      </a:lnTo>
                      <a:lnTo>
                        <a:pt x="6" y="256"/>
                      </a:lnTo>
                      <a:lnTo>
                        <a:pt x="5" y="256"/>
                      </a:lnTo>
                      <a:lnTo>
                        <a:pt x="5" y="255"/>
                      </a:lnTo>
                      <a:lnTo>
                        <a:pt x="3" y="255"/>
                      </a:lnTo>
                      <a:lnTo>
                        <a:pt x="3" y="253"/>
                      </a:lnTo>
                      <a:lnTo>
                        <a:pt x="3" y="250"/>
                      </a:lnTo>
                      <a:lnTo>
                        <a:pt x="2" y="246"/>
                      </a:lnTo>
                      <a:lnTo>
                        <a:pt x="2" y="243"/>
                      </a:lnTo>
                      <a:lnTo>
                        <a:pt x="2" y="240"/>
                      </a:lnTo>
                      <a:lnTo>
                        <a:pt x="2" y="235"/>
                      </a:lnTo>
                      <a:lnTo>
                        <a:pt x="2" y="230"/>
                      </a:lnTo>
                      <a:lnTo>
                        <a:pt x="2" y="227"/>
                      </a:lnTo>
                      <a:lnTo>
                        <a:pt x="2" y="220"/>
                      </a:lnTo>
                      <a:lnTo>
                        <a:pt x="2" y="215"/>
                      </a:lnTo>
                      <a:lnTo>
                        <a:pt x="2" y="211"/>
                      </a:lnTo>
                      <a:lnTo>
                        <a:pt x="2" y="204"/>
                      </a:lnTo>
                      <a:lnTo>
                        <a:pt x="2" y="197"/>
                      </a:lnTo>
                      <a:lnTo>
                        <a:pt x="2" y="193"/>
                      </a:lnTo>
                      <a:lnTo>
                        <a:pt x="2" y="186"/>
                      </a:lnTo>
                      <a:lnTo>
                        <a:pt x="2" y="178"/>
                      </a:lnTo>
                      <a:lnTo>
                        <a:pt x="2" y="171"/>
                      </a:lnTo>
                      <a:lnTo>
                        <a:pt x="2" y="165"/>
                      </a:lnTo>
                      <a:lnTo>
                        <a:pt x="2" y="157"/>
                      </a:lnTo>
                      <a:lnTo>
                        <a:pt x="2" y="149"/>
                      </a:lnTo>
                      <a:lnTo>
                        <a:pt x="2" y="142"/>
                      </a:lnTo>
                      <a:lnTo>
                        <a:pt x="2" y="134"/>
                      </a:lnTo>
                      <a:lnTo>
                        <a:pt x="2" y="126"/>
                      </a:lnTo>
                      <a:lnTo>
                        <a:pt x="2" y="118"/>
                      </a:lnTo>
                      <a:lnTo>
                        <a:pt x="2" y="108"/>
                      </a:lnTo>
                      <a:lnTo>
                        <a:pt x="2" y="100"/>
                      </a:lnTo>
                      <a:lnTo>
                        <a:pt x="0" y="92"/>
                      </a:lnTo>
                      <a:lnTo>
                        <a:pt x="0" y="82"/>
                      </a:lnTo>
                      <a:lnTo>
                        <a:pt x="0" y="72"/>
                      </a:lnTo>
                      <a:lnTo>
                        <a:pt x="0" y="64"/>
                      </a:lnTo>
                      <a:lnTo>
                        <a:pt x="0" y="54"/>
                      </a:lnTo>
                      <a:lnTo>
                        <a:pt x="0" y="44"/>
                      </a:lnTo>
                      <a:lnTo>
                        <a:pt x="0" y="34"/>
                      </a:lnTo>
                      <a:lnTo>
                        <a:pt x="0" y="33"/>
                      </a:lnTo>
                      <a:lnTo>
                        <a:pt x="0" y="31"/>
                      </a:lnTo>
                      <a:lnTo>
                        <a:pt x="0" y="30"/>
                      </a:lnTo>
                      <a:lnTo>
                        <a:pt x="0" y="28"/>
                      </a:lnTo>
                      <a:lnTo>
                        <a:pt x="0" y="26"/>
                      </a:lnTo>
                      <a:lnTo>
                        <a:pt x="0" y="25"/>
                      </a:lnTo>
                      <a:lnTo>
                        <a:pt x="0" y="23"/>
                      </a:lnTo>
                      <a:lnTo>
                        <a:pt x="0" y="21"/>
                      </a:lnTo>
                      <a:lnTo>
                        <a:pt x="0" y="20"/>
                      </a:lnTo>
                      <a:lnTo>
                        <a:pt x="0" y="18"/>
                      </a:lnTo>
                      <a:lnTo>
                        <a:pt x="0" y="17"/>
                      </a:lnTo>
                      <a:lnTo>
                        <a:pt x="0" y="15"/>
                      </a:lnTo>
                      <a:lnTo>
                        <a:pt x="2" y="15"/>
                      </a:lnTo>
                      <a:lnTo>
                        <a:pt x="2" y="13"/>
                      </a:lnTo>
                      <a:lnTo>
                        <a:pt x="2" y="12"/>
                      </a:lnTo>
                      <a:lnTo>
                        <a:pt x="2" y="10"/>
                      </a:lnTo>
                      <a:lnTo>
                        <a:pt x="2" y="8"/>
                      </a:lnTo>
                      <a:lnTo>
                        <a:pt x="2" y="7"/>
                      </a:lnTo>
                      <a:lnTo>
                        <a:pt x="2" y="5"/>
                      </a:lnTo>
                      <a:lnTo>
                        <a:pt x="2" y="4"/>
                      </a:lnTo>
                      <a:lnTo>
                        <a:pt x="0" y="4"/>
                      </a:lnTo>
                      <a:lnTo>
                        <a:pt x="0" y="2"/>
                      </a:lnTo>
                      <a:lnTo>
                        <a:pt x="0" y="0"/>
                      </a:lnTo>
                      <a:lnTo>
                        <a:pt x="8" y="0"/>
                      </a:lnTo>
                      <a:lnTo>
                        <a:pt x="17" y="2"/>
                      </a:lnTo>
                      <a:lnTo>
                        <a:pt x="27" y="2"/>
                      </a:lnTo>
                      <a:lnTo>
                        <a:pt x="34" y="2"/>
                      </a:lnTo>
                      <a:lnTo>
                        <a:pt x="44" y="2"/>
                      </a:lnTo>
                      <a:lnTo>
                        <a:pt x="53" y="2"/>
                      </a:lnTo>
                      <a:lnTo>
                        <a:pt x="63" y="2"/>
                      </a:lnTo>
                      <a:lnTo>
                        <a:pt x="70" y="2"/>
                      </a:lnTo>
                      <a:lnTo>
                        <a:pt x="80" y="2"/>
                      </a:lnTo>
                      <a:lnTo>
                        <a:pt x="89" y="2"/>
                      </a:lnTo>
                      <a:lnTo>
                        <a:pt x="97" y="2"/>
                      </a:lnTo>
                      <a:lnTo>
                        <a:pt x="106" y="2"/>
                      </a:lnTo>
                      <a:lnTo>
                        <a:pt x="114" y="2"/>
                      </a:lnTo>
                      <a:lnTo>
                        <a:pt x="122" y="2"/>
                      </a:lnTo>
                      <a:lnTo>
                        <a:pt x="130" y="2"/>
                      </a:lnTo>
                      <a:lnTo>
                        <a:pt x="138" y="2"/>
                      </a:lnTo>
                      <a:lnTo>
                        <a:pt x="145" y="2"/>
                      </a:lnTo>
                      <a:lnTo>
                        <a:pt x="153" y="2"/>
                      </a:lnTo>
                      <a:lnTo>
                        <a:pt x="159" y="2"/>
                      </a:lnTo>
                      <a:lnTo>
                        <a:pt x="166" y="2"/>
                      </a:lnTo>
                      <a:lnTo>
                        <a:pt x="172" y="0"/>
                      </a:lnTo>
                      <a:lnTo>
                        <a:pt x="178" y="0"/>
                      </a:lnTo>
                      <a:lnTo>
                        <a:pt x="183" y="0"/>
                      </a:lnTo>
                      <a:lnTo>
                        <a:pt x="188" y="0"/>
                      </a:lnTo>
                      <a:lnTo>
                        <a:pt x="192" y="0"/>
                      </a:lnTo>
                      <a:lnTo>
                        <a:pt x="197" y="0"/>
                      </a:lnTo>
                      <a:lnTo>
                        <a:pt x="200" y="0"/>
                      </a:lnTo>
                      <a:lnTo>
                        <a:pt x="203" y="0"/>
                      </a:lnTo>
                      <a:lnTo>
                        <a:pt x="205" y="0"/>
                      </a:lnTo>
                      <a:lnTo>
                        <a:pt x="206" y="0"/>
                      </a:lnTo>
                      <a:lnTo>
                        <a:pt x="208" y="2"/>
                      </a:lnTo>
                      <a:lnTo>
                        <a:pt x="210" y="2"/>
                      </a:lnTo>
                      <a:lnTo>
                        <a:pt x="211" y="2"/>
                      </a:lnTo>
                      <a:lnTo>
                        <a:pt x="213" y="2"/>
                      </a:lnTo>
                      <a:lnTo>
                        <a:pt x="214" y="2"/>
                      </a:lnTo>
                      <a:lnTo>
                        <a:pt x="216" y="2"/>
                      </a:lnTo>
                      <a:lnTo>
                        <a:pt x="217" y="2"/>
                      </a:lnTo>
                      <a:lnTo>
                        <a:pt x="219" y="2"/>
                      </a:lnTo>
                      <a:lnTo>
                        <a:pt x="219" y="0"/>
                      </a:lnTo>
                      <a:lnTo>
                        <a:pt x="220" y="0"/>
                      </a:lnTo>
                      <a:lnTo>
                        <a:pt x="222" y="0"/>
                      </a:lnTo>
                      <a:lnTo>
                        <a:pt x="224" y="0"/>
                      </a:lnTo>
                      <a:lnTo>
                        <a:pt x="224" y="13"/>
                      </a:lnTo>
                      <a:lnTo>
                        <a:pt x="224" y="25"/>
                      </a:lnTo>
                      <a:lnTo>
                        <a:pt x="224" y="36"/>
                      </a:lnTo>
                      <a:lnTo>
                        <a:pt x="224" y="46"/>
                      </a:lnTo>
                      <a:lnTo>
                        <a:pt x="224" y="56"/>
                      </a:lnTo>
                      <a:lnTo>
                        <a:pt x="224" y="65"/>
                      </a:lnTo>
                      <a:lnTo>
                        <a:pt x="224" y="74"/>
                      </a:lnTo>
                      <a:lnTo>
                        <a:pt x="225" y="82"/>
                      </a:lnTo>
                      <a:lnTo>
                        <a:pt x="225" y="90"/>
                      </a:lnTo>
                      <a:lnTo>
                        <a:pt x="225" y="98"/>
                      </a:lnTo>
                      <a:lnTo>
                        <a:pt x="225" y="105"/>
                      </a:lnTo>
                      <a:lnTo>
                        <a:pt x="225" y="111"/>
                      </a:lnTo>
                      <a:lnTo>
                        <a:pt x="225" y="118"/>
                      </a:lnTo>
                      <a:lnTo>
                        <a:pt x="225" y="124"/>
                      </a:lnTo>
                      <a:lnTo>
                        <a:pt x="225" y="131"/>
                      </a:lnTo>
                      <a:lnTo>
                        <a:pt x="225" y="137"/>
                      </a:lnTo>
                      <a:lnTo>
                        <a:pt x="225" y="144"/>
                      </a:lnTo>
                      <a:lnTo>
                        <a:pt x="225" y="149"/>
                      </a:lnTo>
                      <a:lnTo>
                        <a:pt x="225" y="155"/>
                      </a:lnTo>
                      <a:lnTo>
                        <a:pt x="225" y="162"/>
                      </a:lnTo>
                      <a:lnTo>
                        <a:pt x="225" y="168"/>
                      </a:lnTo>
                      <a:lnTo>
                        <a:pt x="225" y="175"/>
                      </a:lnTo>
                      <a:lnTo>
                        <a:pt x="225" y="183"/>
                      </a:lnTo>
                      <a:lnTo>
                        <a:pt x="225" y="189"/>
                      </a:lnTo>
                      <a:lnTo>
                        <a:pt x="224" y="197"/>
                      </a:lnTo>
                      <a:lnTo>
                        <a:pt x="224" y="206"/>
                      </a:lnTo>
                      <a:lnTo>
                        <a:pt x="224" y="214"/>
                      </a:lnTo>
                      <a:lnTo>
                        <a:pt x="224" y="222"/>
                      </a:lnTo>
                      <a:lnTo>
                        <a:pt x="224" y="232"/>
                      </a:lnTo>
                      <a:lnTo>
                        <a:pt x="224" y="243"/>
                      </a:lnTo>
                      <a:lnTo>
                        <a:pt x="224" y="253"/>
                      </a:lnTo>
                      <a:lnTo>
                        <a:pt x="224" y="264"/>
                      </a:lnTo>
                      <a:lnTo>
                        <a:pt x="222" y="264"/>
                      </a:lnTo>
                      <a:lnTo>
                        <a:pt x="220" y="264"/>
                      </a:lnTo>
                      <a:lnTo>
                        <a:pt x="219" y="264"/>
                      </a:lnTo>
                      <a:lnTo>
                        <a:pt x="217" y="264"/>
                      </a:lnTo>
                      <a:lnTo>
                        <a:pt x="216" y="264"/>
                      </a:lnTo>
                      <a:lnTo>
                        <a:pt x="214" y="264"/>
                      </a:lnTo>
                      <a:lnTo>
                        <a:pt x="213" y="264"/>
                      </a:lnTo>
                      <a:lnTo>
                        <a:pt x="211" y="264"/>
                      </a:lnTo>
                      <a:lnTo>
                        <a:pt x="210" y="264"/>
                      </a:lnTo>
                      <a:lnTo>
                        <a:pt x="208" y="264"/>
                      </a:lnTo>
                      <a:lnTo>
                        <a:pt x="206" y="264"/>
                      </a:lnTo>
                      <a:lnTo>
                        <a:pt x="205" y="264"/>
                      </a:lnTo>
                      <a:lnTo>
                        <a:pt x="203" y="264"/>
                      </a:lnTo>
                      <a:lnTo>
                        <a:pt x="202" y="264"/>
                      </a:lnTo>
                      <a:lnTo>
                        <a:pt x="200" y="264"/>
                      </a:lnTo>
                      <a:lnTo>
                        <a:pt x="200" y="266"/>
                      </a:lnTo>
                      <a:lnTo>
                        <a:pt x="199" y="266"/>
                      </a:lnTo>
                      <a:lnTo>
                        <a:pt x="197" y="266"/>
                      </a:lnTo>
                      <a:lnTo>
                        <a:pt x="195" y="266"/>
                      </a:lnTo>
                      <a:lnTo>
                        <a:pt x="194" y="266"/>
                      </a:lnTo>
                      <a:lnTo>
                        <a:pt x="192" y="266"/>
                      </a:lnTo>
                      <a:lnTo>
                        <a:pt x="191" y="266"/>
                      </a:lnTo>
                      <a:lnTo>
                        <a:pt x="189" y="266"/>
                      </a:lnTo>
                      <a:lnTo>
                        <a:pt x="188" y="266"/>
                      </a:lnTo>
                      <a:lnTo>
                        <a:pt x="186" y="266"/>
                      </a:lnTo>
                      <a:lnTo>
                        <a:pt x="185" y="266"/>
                      </a:lnTo>
                      <a:lnTo>
                        <a:pt x="183" y="266"/>
                      </a:lnTo>
                      <a:lnTo>
                        <a:pt x="183" y="264"/>
                      </a:lnTo>
                      <a:lnTo>
                        <a:pt x="181" y="264"/>
                      </a:lnTo>
                      <a:lnTo>
                        <a:pt x="180" y="264"/>
                      </a:lnTo>
                      <a:lnTo>
                        <a:pt x="178" y="264"/>
                      </a:lnTo>
                      <a:lnTo>
                        <a:pt x="177" y="264"/>
                      </a:lnTo>
                      <a:lnTo>
                        <a:pt x="175" y="264"/>
                      </a:lnTo>
                      <a:lnTo>
                        <a:pt x="174" y="264"/>
                      </a:lnTo>
                      <a:lnTo>
                        <a:pt x="172" y="264"/>
                      </a:lnTo>
                      <a:lnTo>
                        <a:pt x="170" y="264"/>
                      </a:lnTo>
                      <a:lnTo>
                        <a:pt x="169" y="264"/>
                      </a:lnTo>
                      <a:lnTo>
                        <a:pt x="167" y="264"/>
                      </a:lnTo>
                      <a:lnTo>
                        <a:pt x="166" y="263"/>
                      </a:lnTo>
                      <a:lnTo>
                        <a:pt x="164" y="263"/>
                      </a:lnTo>
                      <a:lnTo>
                        <a:pt x="161" y="263"/>
                      </a:lnTo>
                      <a:lnTo>
                        <a:pt x="159" y="263"/>
                      </a:lnTo>
                      <a:lnTo>
                        <a:pt x="156" y="263"/>
                      </a:lnTo>
                      <a:lnTo>
                        <a:pt x="153" y="263"/>
                      </a:lnTo>
                      <a:lnTo>
                        <a:pt x="150" y="263"/>
                      </a:lnTo>
                      <a:lnTo>
                        <a:pt x="147" y="263"/>
                      </a:lnTo>
                      <a:lnTo>
                        <a:pt x="144" y="263"/>
                      </a:lnTo>
                      <a:lnTo>
                        <a:pt x="141" y="263"/>
                      </a:lnTo>
                      <a:lnTo>
                        <a:pt x="136" y="263"/>
                      </a:lnTo>
                      <a:lnTo>
                        <a:pt x="131" y="263"/>
                      </a:lnTo>
                      <a:lnTo>
                        <a:pt x="127" y="263"/>
                      </a:lnTo>
                      <a:lnTo>
                        <a:pt x="125" y="263"/>
                      </a:lnTo>
                      <a:lnTo>
                        <a:pt x="124" y="263"/>
                      </a:lnTo>
                      <a:lnTo>
                        <a:pt x="122" y="263"/>
                      </a:lnTo>
                      <a:lnTo>
                        <a:pt x="120" y="263"/>
                      </a:lnTo>
                      <a:lnTo>
                        <a:pt x="119" y="263"/>
                      </a:lnTo>
                      <a:lnTo>
                        <a:pt x="117" y="263"/>
                      </a:lnTo>
                      <a:lnTo>
                        <a:pt x="116" y="263"/>
                      </a:lnTo>
                      <a:lnTo>
                        <a:pt x="114" y="263"/>
                      </a:lnTo>
                      <a:lnTo>
                        <a:pt x="113" y="263"/>
                      </a:lnTo>
                      <a:lnTo>
                        <a:pt x="111" y="263"/>
                      </a:lnTo>
                      <a:lnTo>
                        <a:pt x="109" y="263"/>
                      </a:lnTo>
                      <a:lnTo>
                        <a:pt x="109" y="261"/>
                      </a:lnTo>
                      <a:lnTo>
                        <a:pt x="108" y="261"/>
                      </a:lnTo>
                      <a:close/>
                      <a:moveTo>
                        <a:pt x="11" y="253"/>
                      </a:moveTo>
                      <a:lnTo>
                        <a:pt x="14" y="253"/>
                      </a:lnTo>
                      <a:lnTo>
                        <a:pt x="17" y="253"/>
                      </a:lnTo>
                      <a:lnTo>
                        <a:pt x="22" y="253"/>
                      </a:lnTo>
                      <a:lnTo>
                        <a:pt x="25" y="253"/>
                      </a:lnTo>
                      <a:lnTo>
                        <a:pt x="30" y="253"/>
                      </a:lnTo>
                      <a:lnTo>
                        <a:pt x="33" y="253"/>
                      </a:lnTo>
                      <a:lnTo>
                        <a:pt x="37" y="253"/>
                      </a:lnTo>
                      <a:lnTo>
                        <a:pt x="41" y="253"/>
                      </a:lnTo>
                      <a:lnTo>
                        <a:pt x="45" y="253"/>
                      </a:lnTo>
                      <a:lnTo>
                        <a:pt x="48" y="253"/>
                      </a:lnTo>
                      <a:lnTo>
                        <a:pt x="53" y="253"/>
                      </a:lnTo>
                      <a:lnTo>
                        <a:pt x="56" y="253"/>
                      </a:lnTo>
                      <a:lnTo>
                        <a:pt x="61" y="253"/>
                      </a:lnTo>
                      <a:lnTo>
                        <a:pt x="66" y="253"/>
                      </a:lnTo>
                      <a:lnTo>
                        <a:pt x="69" y="253"/>
                      </a:lnTo>
                      <a:lnTo>
                        <a:pt x="73" y="253"/>
                      </a:lnTo>
                      <a:lnTo>
                        <a:pt x="78" y="253"/>
                      </a:lnTo>
                      <a:lnTo>
                        <a:pt x="81" y="253"/>
                      </a:lnTo>
                      <a:lnTo>
                        <a:pt x="86" y="253"/>
                      </a:lnTo>
                      <a:lnTo>
                        <a:pt x="91" y="253"/>
                      </a:lnTo>
                      <a:lnTo>
                        <a:pt x="94" y="253"/>
                      </a:lnTo>
                      <a:lnTo>
                        <a:pt x="98" y="253"/>
                      </a:lnTo>
                      <a:lnTo>
                        <a:pt x="102" y="253"/>
                      </a:lnTo>
                      <a:lnTo>
                        <a:pt x="106" y="253"/>
                      </a:lnTo>
                      <a:lnTo>
                        <a:pt x="109" y="253"/>
                      </a:lnTo>
                      <a:lnTo>
                        <a:pt x="114" y="253"/>
                      </a:lnTo>
                      <a:lnTo>
                        <a:pt x="117" y="253"/>
                      </a:lnTo>
                      <a:lnTo>
                        <a:pt x="122" y="253"/>
                      </a:lnTo>
                      <a:lnTo>
                        <a:pt x="125" y="253"/>
                      </a:lnTo>
                      <a:lnTo>
                        <a:pt x="128" y="253"/>
                      </a:lnTo>
                      <a:lnTo>
                        <a:pt x="131" y="253"/>
                      </a:lnTo>
                      <a:lnTo>
                        <a:pt x="134" y="253"/>
                      </a:lnTo>
                      <a:lnTo>
                        <a:pt x="134" y="255"/>
                      </a:lnTo>
                      <a:lnTo>
                        <a:pt x="138" y="255"/>
                      </a:lnTo>
                      <a:lnTo>
                        <a:pt x="139" y="255"/>
                      </a:lnTo>
                      <a:lnTo>
                        <a:pt x="142" y="255"/>
                      </a:lnTo>
                      <a:lnTo>
                        <a:pt x="144" y="255"/>
                      </a:lnTo>
                      <a:lnTo>
                        <a:pt x="147" y="255"/>
                      </a:lnTo>
                      <a:lnTo>
                        <a:pt x="149" y="256"/>
                      </a:lnTo>
                      <a:lnTo>
                        <a:pt x="152" y="256"/>
                      </a:lnTo>
                      <a:lnTo>
                        <a:pt x="153" y="256"/>
                      </a:lnTo>
                      <a:lnTo>
                        <a:pt x="156" y="256"/>
                      </a:lnTo>
                      <a:lnTo>
                        <a:pt x="158" y="256"/>
                      </a:lnTo>
                      <a:lnTo>
                        <a:pt x="161" y="256"/>
                      </a:lnTo>
                      <a:lnTo>
                        <a:pt x="163" y="258"/>
                      </a:lnTo>
                      <a:lnTo>
                        <a:pt x="166" y="258"/>
                      </a:lnTo>
                      <a:lnTo>
                        <a:pt x="167" y="258"/>
                      </a:lnTo>
                      <a:lnTo>
                        <a:pt x="170" y="258"/>
                      </a:lnTo>
                      <a:lnTo>
                        <a:pt x="172" y="258"/>
                      </a:lnTo>
                      <a:lnTo>
                        <a:pt x="175" y="258"/>
                      </a:lnTo>
                      <a:lnTo>
                        <a:pt x="177" y="258"/>
                      </a:lnTo>
                      <a:lnTo>
                        <a:pt x="180" y="259"/>
                      </a:lnTo>
                      <a:lnTo>
                        <a:pt x="181" y="259"/>
                      </a:lnTo>
                      <a:lnTo>
                        <a:pt x="185" y="259"/>
                      </a:lnTo>
                      <a:lnTo>
                        <a:pt x="186" y="259"/>
                      </a:lnTo>
                      <a:lnTo>
                        <a:pt x="189" y="259"/>
                      </a:lnTo>
                      <a:lnTo>
                        <a:pt x="191" y="259"/>
                      </a:lnTo>
                      <a:lnTo>
                        <a:pt x="194" y="259"/>
                      </a:lnTo>
                      <a:lnTo>
                        <a:pt x="195" y="261"/>
                      </a:lnTo>
                      <a:lnTo>
                        <a:pt x="199" y="261"/>
                      </a:lnTo>
                      <a:lnTo>
                        <a:pt x="200" y="261"/>
                      </a:lnTo>
                      <a:lnTo>
                        <a:pt x="203" y="261"/>
                      </a:lnTo>
                      <a:lnTo>
                        <a:pt x="205" y="261"/>
                      </a:lnTo>
                      <a:lnTo>
                        <a:pt x="208" y="261"/>
                      </a:lnTo>
                      <a:lnTo>
                        <a:pt x="210" y="261"/>
                      </a:lnTo>
                      <a:lnTo>
                        <a:pt x="211" y="261"/>
                      </a:lnTo>
                      <a:lnTo>
                        <a:pt x="211" y="259"/>
                      </a:lnTo>
                      <a:lnTo>
                        <a:pt x="213" y="259"/>
                      </a:lnTo>
                      <a:lnTo>
                        <a:pt x="213" y="258"/>
                      </a:lnTo>
                      <a:lnTo>
                        <a:pt x="214" y="258"/>
                      </a:lnTo>
                      <a:lnTo>
                        <a:pt x="214" y="255"/>
                      </a:lnTo>
                      <a:lnTo>
                        <a:pt x="214" y="251"/>
                      </a:lnTo>
                      <a:lnTo>
                        <a:pt x="214" y="248"/>
                      </a:lnTo>
                      <a:lnTo>
                        <a:pt x="214" y="246"/>
                      </a:lnTo>
                      <a:lnTo>
                        <a:pt x="214" y="243"/>
                      </a:lnTo>
                      <a:lnTo>
                        <a:pt x="214" y="240"/>
                      </a:lnTo>
                      <a:lnTo>
                        <a:pt x="214" y="237"/>
                      </a:lnTo>
                      <a:lnTo>
                        <a:pt x="214" y="235"/>
                      </a:lnTo>
                      <a:lnTo>
                        <a:pt x="216" y="232"/>
                      </a:lnTo>
                      <a:lnTo>
                        <a:pt x="216" y="228"/>
                      </a:lnTo>
                      <a:lnTo>
                        <a:pt x="216" y="225"/>
                      </a:lnTo>
                      <a:lnTo>
                        <a:pt x="216" y="224"/>
                      </a:lnTo>
                      <a:lnTo>
                        <a:pt x="216" y="220"/>
                      </a:lnTo>
                      <a:lnTo>
                        <a:pt x="216" y="217"/>
                      </a:lnTo>
                      <a:lnTo>
                        <a:pt x="216" y="214"/>
                      </a:lnTo>
                      <a:lnTo>
                        <a:pt x="216" y="211"/>
                      </a:lnTo>
                      <a:lnTo>
                        <a:pt x="216" y="209"/>
                      </a:lnTo>
                      <a:lnTo>
                        <a:pt x="216" y="206"/>
                      </a:lnTo>
                      <a:lnTo>
                        <a:pt x="216" y="202"/>
                      </a:lnTo>
                      <a:lnTo>
                        <a:pt x="216" y="199"/>
                      </a:lnTo>
                      <a:lnTo>
                        <a:pt x="216" y="197"/>
                      </a:lnTo>
                      <a:lnTo>
                        <a:pt x="216" y="194"/>
                      </a:lnTo>
                      <a:lnTo>
                        <a:pt x="216" y="191"/>
                      </a:lnTo>
                      <a:lnTo>
                        <a:pt x="216" y="188"/>
                      </a:lnTo>
                      <a:lnTo>
                        <a:pt x="216" y="186"/>
                      </a:lnTo>
                      <a:lnTo>
                        <a:pt x="216" y="183"/>
                      </a:lnTo>
                      <a:lnTo>
                        <a:pt x="216" y="180"/>
                      </a:lnTo>
                      <a:lnTo>
                        <a:pt x="216" y="176"/>
                      </a:lnTo>
                      <a:lnTo>
                        <a:pt x="216" y="173"/>
                      </a:lnTo>
                      <a:lnTo>
                        <a:pt x="216" y="171"/>
                      </a:lnTo>
                      <a:lnTo>
                        <a:pt x="217" y="168"/>
                      </a:lnTo>
                      <a:lnTo>
                        <a:pt x="217" y="165"/>
                      </a:lnTo>
                      <a:lnTo>
                        <a:pt x="217" y="160"/>
                      </a:lnTo>
                      <a:lnTo>
                        <a:pt x="217" y="155"/>
                      </a:lnTo>
                      <a:lnTo>
                        <a:pt x="217" y="150"/>
                      </a:lnTo>
                      <a:lnTo>
                        <a:pt x="216" y="145"/>
                      </a:lnTo>
                      <a:lnTo>
                        <a:pt x="216" y="140"/>
                      </a:lnTo>
                      <a:lnTo>
                        <a:pt x="216" y="136"/>
                      </a:lnTo>
                      <a:lnTo>
                        <a:pt x="216" y="131"/>
                      </a:lnTo>
                      <a:lnTo>
                        <a:pt x="216" y="126"/>
                      </a:lnTo>
                      <a:lnTo>
                        <a:pt x="216" y="121"/>
                      </a:lnTo>
                      <a:lnTo>
                        <a:pt x="216" y="116"/>
                      </a:lnTo>
                      <a:lnTo>
                        <a:pt x="216" y="111"/>
                      </a:lnTo>
                      <a:lnTo>
                        <a:pt x="216" y="106"/>
                      </a:lnTo>
                      <a:lnTo>
                        <a:pt x="216" y="101"/>
                      </a:lnTo>
                      <a:lnTo>
                        <a:pt x="216" y="96"/>
                      </a:lnTo>
                      <a:lnTo>
                        <a:pt x="216" y="92"/>
                      </a:lnTo>
                      <a:lnTo>
                        <a:pt x="216" y="87"/>
                      </a:lnTo>
                      <a:lnTo>
                        <a:pt x="216" y="82"/>
                      </a:lnTo>
                      <a:lnTo>
                        <a:pt x="216" y="77"/>
                      </a:lnTo>
                      <a:lnTo>
                        <a:pt x="216" y="72"/>
                      </a:lnTo>
                      <a:lnTo>
                        <a:pt x="216" y="67"/>
                      </a:lnTo>
                      <a:lnTo>
                        <a:pt x="216" y="62"/>
                      </a:lnTo>
                      <a:lnTo>
                        <a:pt x="216" y="57"/>
                      </a:lnTo>
                      <a:lnTo>
                        <a:pt x="214" y="52"/>
                      </a:lnTo>
                      <a:lnTo>
                        <a:pt x="214" y="48"/>
                      </a:lnTo>
                      <a:lnTo>
                        <a:pt x="214" y="43"/>
                      </a:lnTo>
                      <a:lnTo>
                        <a:pt x="214" y="38"/>
                      </a:lnTo>
                      <a:lnTo>
                        <a:pt x="214" y="33"/>
                      </a:lnTo>
                      <a:lnTo>
                        <a:pt x="214" y="28"/>
                      </a:lnTo>
                      <a:lnTo>
                        <a:pt x="214" y="23"/>
                      </a:lnTo>
                      <a:lnTo>
                        <a:pt x="214" y="18"/>
                      </a:lnTo>
                      <a:lnTo>
                        <a:pt x="214" y="13"/>
                      </a:lnTo>
                      <a:lnTo>
                        <a:pt x="214" y="8"/>
                      </a:lnTo>
                      <a:lnTo>
                        <a:pt x="208" y="8"/>
                      </a:lnTo>
                      <a:lnTo>
                        <a:pt x="202" y="8"/>
                      </a:lnTo>
                      <a:lnTo>
                        <a:pt x="195" y="8"/>
                      </a:lnTo>
                      <a:lnTo>
                        <a:pt x="191" y="8"/>
                      </a:lnTo>
                      <a:lnTo>
                        <a:pt x="185" y="8"/>
                      </a:lnTo>
                      <a:lnTo>
                        <a:pt x="177" y="8"/>
                      </a:lnTo>
                      <a:lnTo>
                        <a:pt x="170" y="8"/>
                      </a:lnTo>
                      <a:lnTo>
                        <a:pt x="164" y="8"/>
                      </a:lnTo>
                      <a:lnTo>
                        <a:pt x="158" y="8"/>
                      </a:lnTo>
                      <a:lnTo>
                        <a:pt x="152" y="8"/>
                      </a:lnTo>
                      <a:lnTo>
                        <a:pt x="145" y="8"/>
                      </a:lnTo>
                      <a:lnTo>
                        <a:pt x="138" y="8"/>
                      </a:lnTo>
                      <a:lnTo>
                        <a:pt x="131" y="8"/>
                      </a:lnTo>
                      <a:lnTo>
                        <a:pt x="125" y="8"/>
                      </a:lnTo>
                      <a:lnTo>
                        <a:pt x="119" y="8"/>
                      </a:lnTo>
                      <a:lnTo>
                        <a:pt x="111" y="8"/>
                      </a:lnTo>
                      <a:lnTo>
                        <a:pt x="105" y="8"/>
                      </a:lnTo>
                      <a:lnTo>
                        <a:pt x="98" y="8"/>
                      </a:lnTo>
                      <a:lnTo>
                        <a:pt x="91" y="8"/>
                      </a:lnTo>
                      <a:lnTo>
                        <a:pt x="84" y="8"/>
                      </a:lnTo>
                      <a:lnTo>
                        <a:pt x="78" y="8"/>
                      </a:lnTo>
                      <a:lnTo>
                        <a:pt x="70" y="8"/>
                      </a:lnTo>
                      <a:lnTo>
                        <a:pt x="64" y="8"/>
                      </a:lnTo>
                      <a:lnTo>
                        <a:pt x="58" y="8"/>
                      </a:lnTo>
                      <a:lnTo>
                        <a:pt x="52" y="8"/>
                      </a:lnTo>
                      <a:lnTo>
                        <a:pt x="45" y="8"/>
                      </a:lnTo>
                      <a:lnTo>
                        <a:pt x="39" y="8"/>
                      </a:lnTo>
                      <a:lnTo>
                        <a:pt x="31" y="8"/>
                      </a:lnTo>
                      <a:lnTo>
                        <a:pt x="25" y="8"/>
                      </a:lnTo>
                      <a:lnTo>
                        <a:pt x="20" y="8"/>
                      </a:lnTo>
                      <a:lnTo>
                        <a:pt x="14" y="8"/>
                      </a:lnTo>
                      <a:lnTo>
                        <a:pt x="8" y="8"/>
                      </a:lnTo>
                      <a:lnTo>
                        <a:pt x="8" y="23"/>
                      </a:lnTo>
                      <a:lnTo>
                        <a:pt x="8" y="39"/>
                      </a:lnTo>
                      <a:lnTo>
                        <a:pt x="8" y="52"/>
                      </a:lnTo>
                      <a:lnTo>
                        <a:pt x="8" y="65"/>
                      </a:lnTo>
                      <a:lnTo>
                        <a:pt x="8" y="78"/>
                      </a:lnTo>
                      <a:lnTo>
                        <a:pt x="8" y="90"/>
                      </a:lnTo>
                      <a:lnTo>
                        <a:pt x="8" y="100"/>
                      </a:lnTo>
                      <a:lnTo>
                        <a:pt x="8" y="111"/>
                      </a:lnTo>
                      <a:lnTo>
                        <a:pt x="8" y="119"/>
                      </a:lnTo>
                      <a:lnTo>
                        <a:pt x="8" y="129"/>
                      </a:lnTo>
                      <a:lnTo>
                        <a:pt x="8" y="137"/>
                      </a:lnTo>
                      <a:lnTo>
                        <a:pt x="8" y="144"/>
                      </a:lnTo>
                      <a:lnTo>
                        <a:pt x="8" y="152"/>
                      </a:lnTo>
                      <a:lnTo>
                        <a:pt x="8" y="158"/>
                      </a:lnTo>
                      <a:lnTo>
                        <a:pt x="8" y="165"/>
                      </a:lnTo>
                      <a:lnTo>
                        <a:pt x="8" y="170"/>
                      </a:lnTo>
                      <a:lnTo>
                        <a:pt x="8" y="176"/>
                      </a:lnTo>
                      <a:lnTo>
                        <a:pt x="8" y="181"/>
                      </a:lnTo>
                      <a:lnTo>
                        <a:pt x="8" y="186"/>
                      </a:lnTo>
                      <a:lnTo>
                        <a:pt x="8" y="191"/>
                      </a:lnTo>
                      <a:lnTo>
                        <a:pt x="9" y="196"/>
                      </a:lnTo>
                      <a:lnTo>
                        <a:pt x="9" y="201"/>
                      </a:lnTo>
                      <a:lnTo>
                        <a:pt x="9" y="206"/>
                      </a:lnTo>
                      <a:lnTo>
                        <a:pt x="9" y="211"/>
                      </a:lnTo>
                      <a:lnTo>
                        <a:pt x="9" y="214"/>
                      </a:lnTo>
                      <a:lnTo>
                        <a:pt x="9" y="219"/>
                      </a:lnTo>
                      <a:lnTo>
                        <a:pt x="9" y="224"/>
                      </a:lnTo>
                      <a:lnTo>
                        <a:pt x="9" y="228"/>
                      </a:lnTo>
                      <a:lnTo>
                        <a:pt x="9" y="235"/>
                      </a:lnTo>
                      <a:lnTo>
                        <a:pt x="9" y="240"/>
                      </a:lnTo>
                      <a:lnTo>
                        <a:pt x="9" y="245"/>
                      </a:lnTo>
                      <a:lnTo>
                        <a:pt x="11" y="251"/>
                      </a:lnTo>
                      <a:lnTo>
                        <a:pt x="11" y="253"/>
                      </a:lnTo>
                      <a:close/>
                    </a:path>
                  </a:pathLst>
                </a:cu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107763" dir="2700000" algn="ctr" rotWithShape="0">
                          <a:srgbClr val="808080"/>
                        </a:outerShdw>
                      </a:effectLst>
                    </a14:hiddenEffects>
                  </a:ext>
                </a:extLst>
              </p:spPr>
              <p:txBody>
                <a:bodyPr/>
                <a:lstStyle/>
                <a:p>
                  <a:endParaRPr lang="en-ID"/>
                </a:p>
              </p:txBody>
            </p:sp>
            <p:sp>
              <p:nvSpPr>
                <p:cNvPr id="191" name="Freeform 47">
                  <a:extLst>
                    <a:ext uri="{FF2B5EF4-FFF2-40B4-BE49-F238E27FC236}">
                      <a16:creationId xmlns:a16="http://schemas.microsoft.com/office/drawing/2014/main" id="{FD1CB415-B76E-47E8-8570-4CCEB3854CC3}"/>
                    </a:ext>
                  </a:extLst>
                </p:cNvPr>
                <p:cNvSpPr>
                  <a:spLocks/>
                </p:cNvSpPr>
                <p:nvPr/>
              </p:nvSpPr>
              <p:spPr bwMode="auto">
                <a:xfrm>
                  <a:off x="4272" y="1688"/>
                  <a:ext cx="81" cy="93"/>
                </a:xfrm>
                <a:custGeom>
                  <a:avLst/>
                  <a:gdLst>
                    <a:gd name="T0" fmla="*/ 76 w 153"/>
                    <a:gd name="T1" fmla="*/ 192 h 195"/>
                    <a:gd name="T2" fmla="*/ 53 w 153"/>
                    <a:gd name="T3" fmla="*/ 191 h 195"/>
                    <a:gd name="T4" fmla="*/ 37 w 153"/>
                    <a:gd name="T5" fmla="*/ 189 h 195"/>
                    <a:gd name="T6" fmla="*/ 23 w 153"/>
                    <a:gd name="T7" fmla="*/ 189 h 195"/>
                    <a:gd name="T8" fmla="*/ 11 w 153"/>
                    <a:gd name="T9" fmla="*/ 189 h 195"/>
                    <a:gd name="T10" fmla="*/ 1 w 153"/>
                    <a:gd name="T11" fmla="*/ 173 h 195"/>
                    <a:gd name="T12" fmla="*/ 1 w 153"/>
                    <a:gd name="T13" fmla="*/ 140 h 195"/>
                    <a:gd name="T14" fmla="*/ 1 w 153"/>
                    <a:gd name="T15" fmla="*/ 107 h 195"/>
                    <a:gd name="T16" fmla="*/ 1 w 153"/>
                    <a:gd name="T17" fmla="*/ 76 h 195"/>
                    <a:gd name="T18" fmla="*/ 1 w 153"/>
                    <a:gd name="T19" fmla="*/ 44 h 195"/>
                    <a:gd name="T20" fmla="*/ 1 w 153"/>
                    <a:gd name="T21" fmla="*/ 16 h 195"/>
                    <a:gd name="T22" fmla="*/ 3 w 153"/>
                    <a:gd name="T23" fmla="*/ 8 h 195"/>
                    <a:gd name="T24" fmla="*/ 8 w 153"/>
                    <a:gd name="T25" fmla="*/ 3 h 195"/>
                    <a:gd name="T26" fmla="*/ 15 w 153"/>
                    <a:gd name="T27" fmla="*/ 1 h 195"/>
                    <a:gd name="T28" fmla="*/ 20 w 153"/>
                    <a:gd name="T29" fmla="*/ 3 h 195"/>
                    <a:gd name="T30" fmla="*/ 15 w 153"/>
                    <a:gd name="T31" fmla="*/ 10 h 195"/>
                    <a:gd name="T32" fmla="*/ 11 w 153"/>
                    <a:gd name="T33" fmla="*/ 16 h 195"/>
                    <a:gd name="T34" fmla="*/ 8 w 153"/>
                    <a:gd name="T35" fmla="*/ 23 h 195"/>
                    <a:gd name="T36" fmla="*/ 8 w 153"/>
                    <a:gd name="T37" fmla="*/ 32 h 195"/>
                    <a:gd name="T38" fmla="*/ 8 w 153"/>
                    <a:gd name="T39" fmla="*/ 42 h 195"/>
                    <a:gd name="T40" fmla="*/ 9 w 153"/>
                    <a:gd name="T41" fmla="*/ 50 h 195"/>
                    <a:gd name="T42" fmla="*/ 14 w 153"/>
                    <a:gd name="T43" fmla="*/ 55 h 195"/>
                    <a:gd name="T44" fmla="*/ 22 w 153"/>
                    <a:gd name="T45" fmla="*/ 60 h 195"/>
                    <a:gd name="T46" fmla="*/ 31 w 153"/>
                    <a:gd name="T47" fmla="*/ 60 h 195"/>
                    <a:gd name="T48" fmla="*/ 40 w 153"/>
                    <a:gd name="T49" fmla="*/ 59 h 195"/>
                    <a:gd name="T50" fmla="*/ 45 w 153"/>
                    <a:gd name="T51" fmla="*/ 54 h 195"/>
                    <a:gd name="T52" fmla="*/ 50 w 153"/>
                    <a:gd name="T53" fmla="*/ 49 h 195"/>
                    <a:gd name="T54" fmla="*/ 53 w 153"/>
                    <a:gd name="T55" fmla="*/ 42 h 195"/>
                    <a:gd name="T56" fmla="*/ 53 w 153"/>
                    <a:gd name="T57" fmla="*/ 32 h 195"/>
                    <a:gd name="T58" fmla="*/ 53 w 153"/>
                    <a:gd name="T59" fmla="*/ 23 h 195"/>
                    <a:gd name="T60" fmla="*/ 51 w 153"/>
                    <a:gd name="T61" fmla="*/ 15 h 195"/>
                    <a:gd name="T62" fmla="*/ 47 w 153"/>
                    <a:gd name="T63" fmla="*/ 10 h 195"/>
                    <a:gd name="T64" fmla="*/ 44 w 153"/>
                    <a:gd name="T65" fmla="*/ 3 h 195"/>
                    <a:gd name="T66" fmla="*/ 64 w 153"/>
                    <a:gd name="T67" fmla="*/ 3 h 195"/>
                    <a:gd name="T68" fmla="*/ 83 w 153"/>
                    <a:gd name="T69" fmla="*/ 3 h 195"/>
                    <a:gd name="T70" fmla="*/ 103 w 153"/>
                    <a:gd name="T71" fmla="*/ 3 h 195"/>
                    <a:gd name="T72" fmla="*/ 123 w 153"/>
                    <a:gd name="T73" fmla="*/ 3 h 195"/>
                    <a:gd name="T74" fmla="*/ 144 w 153"/>
                    <a:gd name="T75" fmla="*/ 3 h 195"/>
                    <a:gd name="T76" fmla="*/ 150 w 153"/>
                    <a:gd name="T77" fmla="*/ 10 h 195"/>
                    <a:gd name="T78" fmla="*/ 150 w 153"/>
                    <a:gd name="T79" fmla="*/ 19 h 195"/>
                    <a:gd name="T80" fmla="*/ 148 w 153"/>
                    <a:gd name="T81" fmla="*/ 29 h 195"/>
                    <a:gd name="T82" fmla="*/ 148 w 153"/>
                    <a:gd name="T83" fmla="*/ 39 h 195"/>
                    <a:gd name="T84" fmla="*/ 148 w 153"/>
                    <a:gd name="T85" fmla="*/ 49 h 195"/>
                    <a:gd name="T86" fmla="*/ 148 w 153"/>
                    <a:gd name="T87" fmla="*/ 65 h 195"/>
                    <a:gd name="T88" fmla="*/ 148 w 153"/>
                    <a:gd name="T89" fmla="*/ 91 h 195"/>
                    <a:gd name="T90" fmla="*/ 150 w 153"/>
                    <a:gd name="T91" fmla="*/ 117 h 195"/>
                    <a:gd name="T92" fmla="*/ 152 w 153"/>
                    <a:gd name="T93" fmla="*/ 143 h 195"/>
                    <a:gd name="T94" fmla="*/ 153 w 153"/>
                    <a:gd name="T95" fmla="*/ 169 h 195"/>
                    <a:gd name="T96" fmla="*/ 153 w 153"/>
                    <a:gd name="T97" fmla="*/ 195 h 195"/>
                    <a:gd name="T98" fmla="*/ 144 w 153"/>
                    <a:gd name="T99" fmla="*/ 195 h 195"/>
                    <a:gd name="T100" fmla="*/ 134 w 153"/>
                    <a:gd name="T101" fmla="*/ 195 h 195"/>
                    <a:gd name="T102" fmla="*/ 125 w 153"/>
                    <a:gd name="T103" fmla="*/ 195 h 195"/>
                    <a:gd name="T104" fmla="*/ 116 w 153"/>
                    <a:gd name="T105" fmla="*/ 195 h 195"/>
                    <a:gd name="T106" fmla="*/ 106 w 153"/>
                    <a:gd name="T107" fmla="*/ 195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53" h="195">
                      <a:moveTo>
                        <a:pt x="105" y="195"/>
                      </a:moveTo>
                      <a:lnTo>
                        <a:pt x="98" y="194"/>
                      </a:lnTo>
                      <a:lnTo>
                        <a:pt x="92" y="194"/>
                      </a:lnTo>
                      <a:lnTo>
                        <a:pt x="87" y="194"/>
                      </a:lnTo>
                      <a:lnTo>
                        <a:pt x="81" y="192"/>
                      </a:lnTo>
                      <a:lnTo>
                        <a:pt x="76" y="192"/>
                      </a:lnTo>
                      <a:lnTo>
                        <a:pt x="72" y="192"/>
                      </a:lnTo>
                      <a:lnTo>
                        <a:pt x="67" y="192"/>
                      </a:lnTo>
                      <a:lnTo>
                        <a:pt x="64" y="192"/>
                      </a:lnTo>
                      <a:lnTo>
                        <a:pt x="59" y="191"/>
                      </a:lnTo>
                      <a:lnTo>
                        <a:pt x="56" y="191"/>
                      </a:lnTo>
                      <a:lnTo>
                        <a:pt x="53" y="191"/>
                      </a:lnTo>
                      <a:lnTo>
                        <a:pt x="50" y="191"/>
                      </a:lnTo>
                      <a:lnTo>
                        <a:pt x="47" y="191"/>
                      </a:lnTo>
                      <a:lnTo>
                        <a:pt x="44" y="191"/>
                      </a:lnTo>
                      <a:lnTo>
                        <a:pt x="42" y="191"/>
                      </a:lnTo>
                      <a:lnTo>
                        <a:pt x="39" y="191"/>
                      </a:lnTo>
                      <a:lnTo>
                        <a:pt x="37" y="189"/>
                      </a:lnTo>
                      <a:lnTo>
                        <a:pt x="34" y="189"/>
                      </a:lnTo>
                      <a:lnTo>
                        <a:pt x="33" y="189"/>
                      </a:lnTo>
                      <a:lnTo>
                        <a:pt x="30" y="189"/>
                      </a:lnTo>
                      <a:lnTo>
                        <a:pt x="28" y="189"/>
                      </a:lnTo>
                      <a:lnTo>
                        <a:pt x="26" y="189"/>
                      </a:lnTo>
                      <a:lnTo>
                        <a:pt x="23" y="189"/>
                      </a:lnTo>
                      <a:lnTo>
                        <a:pt x="22" y="189"/>
                      </a:lnTo>
                      <a:lnTo>
                        <a:pt x="20" y="189"/>
                      </a:lnTo>
                      <a:lnTo>
                        <a:pt x="17" y="189"/>
                      </a:lnTo>
                      <a:lnTo>
                        <a:pt x="15" y="189"/>
                      </a:lnTo>
                      <a:lnTo>
                        <a:pt x="12" y="189"/>
                      </a:lnTo>
                      <a:lnTo>
                        <a:pt x="11" y="189"/>
                      </a:lnTo>
                      <a:lnTo>
                        <a:pt x="8" y="189"/>
                      </a:lnTo>
                      <a:lnTo>
                        <a:pt x="4" y="189"/>
                      </a:lnTo>
                      <a:lnTo>
                        <a:pt x="3" y="189"/>
                      </a:lnTo>
                      <a:lnTo>
                        <a:pt x="1" y="182"/>
                      </a:lnTo>
                      <a:lnTo>
                        <a:pt x="1" y="178"/>
                      </a:lnTo>
                      <a:lnTo>
                        <a:pt x="1" y="173"/>
                      </a:lnTo>
                      <a:lnTo>
                        <a:pt x="1" y="168"/>
                      </a:lnTo>
                      <a:lnTo>
                        <a:pt x="1" y="161"/>
                      </a:lnTo>
                      <a:lnTo>
                        <a:pt x="1" y="156"/>
                      </a:lnTo>
                      <a:lnTo>
                        <a:pt x="1" y="151"/>
                      </a:lnTo>
                      <a:lnTo>
                        <a:pt x="1" y="145"/>
                      </a:lnTo>
                      <a:lnTo>
                        <a:pt x="1" y="140"/>
                      </a:lnTo>
                      <a:lnTo>
                        <a:pt x="1" y="135"/>
                      </a:lnTo>
                      <a:lnTo>
                        <a:pt x="1" y="130"/>
                      </a:lnTo>
                      <a:lnTo>
                        <a:pt x="1" y="124"/>
                      </a:lnTo>
                      <a:lnTo>
                        <a:pt x="1" y="119"/>
                      </a:lnTo>
                      <a:lnTo>
                        <a:pt x="1" y="114"/>
                      </a:lnTo>
                      <a:lnTo>
                        <a:pt x="1" y="107"/>
                      </a:lnTo>
                      <a:lnTo>
                        <a:pt x="1" y="103"/>
                      </a:lnTo>
                      <a:lnTo>
                        <a:pt x="1" y="98"/>
                      </a:lnTo>
                      <a:lnTo>
                        <a:pt x="1" y="91"/>
                      </a:lnTo>
                      <a:lnTo>
                        <a:pt x="1" y="86"/>
                      </a:lnTo>
                      <a:lnTo>
                        <a:pt x="1" y="81"/>
                      </a:lnTo>
                      <a:lnTo>
                        <a:pt x="1" y="76"/>
                      </a:lnTo>
                      <a:lnTo>
                        <a:pt x="1" y="70"/>
                      </a:lnTo>
                      <a:lnTo>
                        <a:pt x="1" y="65"/>
                      </a:lnTo>
                      <a:lnTo>
                        <a:pt x="1" y="60"/>
                      </a:lnTo>
                      <a:lnTo>
                        <a:pt x="1" y="54"/>
                      </a:lnTo>
                      <a:lnTo>
                        <a:pt x="1" y="49"/>
                      </a:lnTo>
                      <a:lnTo>
                        <a:pt x="1" y="44"/>
                      </a:lnTo>
                      <a:lnTo>
                        <a:pt x="1" y="37"/>
                      </a:lnTo>
                      <a:lnTo>
                        <a:pt x="1" y="32"/>
                      </a:lnTo>
                      <a:lnTo>
                        <a:pt x="1" y="28"/>
                      </a:lnTo>
                      <a:lnTo>
                        <a:pt x="0" y="21"/>
                      </a:lnTo>
                      <a:lnTo>
                        <a:pt x="0" y="16"/>
                      </a:lnTo>
                      <a:lnTo>
                        <a:pt x="1" y="16"/>
                      </a:lnTo>
                      <a:lnTo>
                        <a:pt x="1" y="15"/>
                      </a:lnTo>
                      <a:lnTo>
                        <a:pt x="1" y="13"/>
                      </a:lnTo>
                      <a:lnTo>
                        <a:pt x="1" y="11"/>
                      </a:lnTo>
                      <a:lnTo>
                        <a:pt x="1" y="10"/>
                      </a:lnTo>
                      <a:lnTo>
                        <a:pt x="1" y="8"/>
                      </a:lnTo>
                      <a:lnTo>
                        <a:pt x="3" y="8"/>
                      </a:lnTo>
                      <a:lnTo>
                        <a:pt x="3" y="6"/>
                      </a:lnTo>
                      <a:lnTo>
                        <a:pt x="3" y="5"/>
                      </a:lnTo>
                      <a:lnTo>
                        <a:pt x="3" y="3"/>
                      </a:lnTo>
                      <a:lnTo>
                        <a:pt x="4" y="3"/>
                      </a:lnTo>
                      <a:lnTo>
                        <a:pt x="6" y="3"/>
                      </a:lnTo>
                      <a:lnTo>
                        <a:pt x="8" y="3"/>
                      </a:lnTo>
                      <a:lnTo>
                        <a:pt x="9" y="3"/>
                      </a:lnTo>
                      <a:lnTo>
                        <a:pt x="9" y="1"/>
                      </a:lnTo>
                      <a:lnTo>
                        <a:pt x="11" y="1"/>
                      </a:lnTo>
                      <a:lnTo>
                        <a:pt x="12" y="1"/>
                      </a:lnTo>
                      <a:lnTo>
                        <a:pt x="14" y="1"/>
                      </a:lnTo>
                      <a:lnTo>
                        <a:pt x="15" y="1"/>
                      </a:lnTo>
                      <a:lnTo>
                        <a:pt x="15" y="0"/>
                      </a:lnTo>
                      <a:lnTo>
                        <a:pt x="17" y="0"/>
                      </a:lnTo>
                      <a:lnTo>
                        <a:pt x="17" y="1"/>
                      </a:lnTo>
                      <a:lnTo>
                        <a:pt x="19" y="1"/>
                      </a:lnTo>
                      <a:lnTo>
                        <a:pt x="19" y="3"/>
                      </a:lnTo>
                      <a:lnTo>
                        <a:pt x="20" y="3"/>
                      </a:lnTo>
                      <a:lnTo>
                        <a:pt x="19" y="3"/>
                      </a:lnTo>
                      <a:lnTo>
                        <a:pt x="19" y="5"/>
                      </a:lnTo>
                      <a:lnTo>
                        <a:pt x="17" y="6"/>
                      </a:lnTo>
                      <a:lnTo>
                        <a:pt x="17" y="8"/>
                      </a:lnTo>
                      <a:lnTo>
                        <a:pt x="15" y="8"/>
                      </a:lnTo>
                      <a:lnTo>
                        <a:pt x="15" y="10"/>
                      </a:lnTo>
                      <a:lnTo>
                        <a:pt x="14" y="11"/>
                      </a:lnTo>
                      <a:lnTo>
                        <a:pt x="14" y="13"/>
                      </a:lnTo>
                      <a:lnTo>
                        <a:pt x="12" y="13"/>
                      </a:lnTo>
                      <a:lnTo>
                        <a:pt x="12" y="15"/>
                      </a:lnTo>
                      <a:lnTo>
                        <a:pt x="11" y="15"/>
                      </a:lnTo>
                      <a:lnTo>
                        <a:pt x="11" y="16"/>
                      </a:lnTo>
                      <a:lnTo>
                        <a:pt x="11" y="18"/>
                      </a:lnTo>
                      <a:lnTo>
                        <a:pt x="9" y="18"/>
                      </a:lnTo>
                      <a:lnTo>
                        <a:pt x="9" y="19"/>
                      </a:lnTo>
                      <a:lnTo>
                        <a:pt x="8" y="19"/>
                      </a:lnTo>
                      <a:lnTo>
                        <a:pt x="8" y="21"/>
                      </a:lnTo>
                      <a:lnTo>
                        <a:pt x="8" y="23"/>
                      </a:lnTo>
                      <a:lnTo>
                        <a:pt x="8" y="24"/>
                      </a:lnTo>
                      <a:lnTo>
                        <a:pt x="8" y="26"/>
                      </a:lnTo>
                      <a:lnTo>
                        <a:pt x="8" y="28"/>
                      </a:lnTo>
                      <a:lnTo>
                        <a:pt x="8" y="29"/>
                      </a:lnTo>
                      <a:lnTo>
                        <a:pt x="8" y="31"/>
                      </a:lnTo>
                      <a:lnTo>
                        <a:pt x="8" y="32"/>
                      </a:lnTo>
                      <a:lnTo>
                        <a:pt x="8" y="34"/>
                      </a:lnTo>
                      <a:lnTo>
                        <a:pt x="8" y="36"/>
                      </a:lnTo>
                      <a:lnTo>
                        <a:pt x="8" y="37"/>
                      </a:lnTo>
                      <a:lnTo>
                        <a:pt x="8" y="39"/>
                      </a:lnTo>
                      <a:lnTo>
                        <a:pt x="8" y="41"/>
                      </a:lnTo>
                      <a:lnTo>
                        <a:pt x="8" y="42"/>
                      </a:lnTo>
                      <a:lnTo>
                        <a:pt x="8" y="44"/>
                      </a:lnTo>
                      <a:lnTo>
                        <a:pt x="8" y="45"/>
                      </a:lnTo>
                      <a:lnTo>
                        <a:pt x="8" y="47"/>
                      </a:lnTo>
                      <a:lnTo>
                        <a:pt x="8" y="49"/>
                      </a:lnTo>
                      <a:lnTo>
                        <a:pt x="9" y="49"/>
                      </a:lnTo>
                      <a:lnTo>
                        <a:pt x="9" y="50"/>
                      </a:lnTo>
                      <a:lnTo>
                        <a:pt x="11" y="50"/>
                      </a:lnTo>
                      <a:lnTo>
                        <a:pt x="11" y="52"/>
                      </a:lnTo>
                      <a:lnTo>
                        <a:pt x="12" y="52"/>
                      </a:lnTo>
                      <a:lnTo>
                        <a:pt x="12" y="54"/>
                      </a:lnTo>
                      <a:lnTo>
                        <a:pt x="14" y="54"/>
                      </a:lnTo>
                      <a:lnTo>
                        <a:pt x="14" y="55"/>
                      </a:lnTo>
                      <a:lnTo>
                        <a:pt x="15" y="55"/>
                      </a:lnTo>
                      <a:lnTo>
                        <a:pt x="15" y="57"/>
                      </a:lnTo>
                      <a:lnTo>
                        <a:pt x="17" y="59"/>
                      </a:lnTo>
                      <a:lnTo>
                        <a:pt x="19" y="59"/>
                      </a:lnTo>
                      <a:lnTo>
                        <a:pt x="20" y="59"/>
                      </a:lnTo>
                      <a:lnTo>
                        <a:pt x="22" y="60"/>
                      </a:lnTo>
                      <a:lnTo>
                        <a:pt x="23" y="60"/>
                      </a:lnTo>
                      <a:lnTo>
                        <a:pt x="25" y="60"/>
                      </a:lnTo>
                      <a:lnTo>
                        <a:pt x="26" y="60"/>
                      </a:lnTo>
                      <a:lnTo>
                        <a:pt x="28" y="60"/>
                      </a:lnTo>
                      <a:lnTo>
                        <a:pt x="30" y="60"/>
                      </a:lnTo>
                      <a:lnTo>
                        <a:pt x="31" y="60"/>
                      </a:lnTo>
                      <a:lnTo>
                        <a:pt x="33" y="60"/>
                      </a:lnTo>
                      <a:lnTo>
                        <a:pt x="34" y="60"/>
                      </a:lnTo>
                      <a:lnTo>
                        <a:pt x="36" y="59"/>
                      </a:lnTo>
                      <a:lnTo>
                        <a:pt x="37" y="59"/>
                      </a:lnTo>
                      <a:lnTo>
                        <a:pt x="39" y="59"/>
                      </a:lnTo>
                      <a:lnTo>
                        <a:pt x="40" y="59"/>
                      </a:lnTo>
                      <a:lnTo>
                        <a:pt x="40" y="57"/>
                      </a:lnTo>
                      <a:lnTo>
                        <a:pt x="42" y="57"/>
                      </a:lnTo>
                      <a:lnTo>
                        <a:pt x="42" y="55"/>
                      </a:lnTo>
                      <a:lnTo>
                        <a:pt x="44" y="55"/>
                      </a:lnTo>
                      <a:lnTo>
                        <a:pt x="44" y="54"/>
                      </a:lnTo>
                      <a:lnTo>
                        <a:pt x="45" y="54"/>
                      </a:lnTo>
                      <a:lnTo>
                        <a:pt x="45" y="52"/>
                      </a:lnTo>
                      <a:lnTo>
                        <a:pt x="47" y="52"/>
                      </a:lnTo>
                      <a:lnTo>
                        <a:pt x="47" y="50"/>
                      </a:lnTo>
                      <a:lnTo>
                        <a:pt x="48" y="50"/>
                      </a:lnTo>
                      <a:lnTo>
                        <a:pt x="48" y="49"/>
                      </a:lnTo>
                      <a:lnTo>
                        <a:pt x="50" y="49"/>
                      </a:lnTo>
                      <a:lnTo>
                        <a:pt x="50" y="47"/>
                      </a:lnTo>
                      <a:lnTo>
                        <a:pt x="51" y="47"/>
                      </a:lnTo>
                      <a:lnTo>
                        <a:pt x="51" y="45"/>
                      </a:lnTo>
                      <a:lnTo>
                        <a:pt x="53" y="45"/>
                      </a:lnTo>
                      <a:lnTo>
                        <a:pt x="53" y="44"/>
                      </a:lnTo>
                      <a:lnTo>
                        <a:pt x="53" y="42"/>
                      </a:lnTo>
                      <a:lnTo>
                        <a:pt x="53" y="41"/>
                      </a:lnTo>
                      <a:lnTo>
                        <a:pt x="53" y="39"/>
                      </a:lnTo>
                      <a:lnTo>
                        <a:pt x="53" y="37"/>
                      </a:lnTo>
                      <a:lnTo>
                        <a:pt x="53" y="36"/>
                      </a:lnTo>
                      <a:lnTo>
                        <a:pt x="53" y="34"/>
                      </a:lnTo>
                      <a:lnTo>
                        <a:pt x="53" y="32"/>
                      </a:lnTo>
                      <a:lnTo>
                        <a:pt x="53" y="31"/>
                      </a:lnTo>
                      <a:lnTo>
                        <a:pt x="53" y="29"/>
                      </a:lnTo>
                      <a:lnTo>
                        <a:pt x="53" y="28"/>
                      </a:lnTo>
                      <a:lnTo>
                        <a:pt x="53" y="26"/>
                      </a:lnTo>
                      <a:lnTo>
                        <a:pt x="53" y="24"/>
                      </a:lnTo>
                      <a:lnTo>
                        <a:pt x="53" y="23"/>
                      </a:lnTo>
                      <a:lnTo>
                        <a:pt x="53" y="21"/>
                      </a:lnTo>
                      <a:lnTo>
                        <a:pt x="53" y="19"/>
                      </a:lnTo>
                      <a:lnTo>
                        <a:pt x="53" y="18"/>
                      </a:lnTo>
                      <a:lnTo>
                        <a:pt x="53" y="16"/>
                      </a:lnTo>
                      <a:lnTo>
                        <a:pt x="53" y="15"/>
                      </a:lnTo>
                      <a:lnTo>
                        <a:pt x="51" y="15"/>
                      </a:lnTo>
                      <a:lnTo>
                        <a:pt x="51" y="13"/>
                      </a:lnTo>
                      <a:lnTo>
                        <a:pt x="50" y="13"/>
                      </a:lnTo>
                      <a:lnTo>
                        <a:pt x="50" y="11"/>
                      </a:lnTo>
                      <a:lnTo>
                        <a:pt x="48" y="11"/>
                      </a:lnTo>
                      <a:lnTo>
                        <a:pt x="48" y="10"/>
                      </a:lnTo>
                      <a:lnTo>
                        <a:pt x="47" y="10"/>
                      </a:lnTo>
                      <a:lnTo>
                        <a:pt x="47" y="8"/>
                      </a:lnTo>
                      <a:lnTo>
                        <a:pt x="47" y="6"/>
                      </a:lnTo>
                      <a:lnTo>
                        <a:pt x="45" y="6"/>
                      </a:lnTo>
                      <a:lnTo>
                        <a:pt x="45" y="5"/>
                      </a:lnTo>
                      <a:lnTo>
                        <a:pt x="44" y="5"/>
                      </a:lnTo>
                      <a:lnTo>
                        <a:pt x="44" y="3"/>
                      </a:lnTo>
                      <a:lnTo>
                        <a:pt x="47" y="3"/>
                      </a:lnTo>
                      <a:lnTo>
                        <a:pt x="50" y="3"/>
                      </a:lnTo>
                      <a:lnTo>
                        <a:pt x="53" y="3"/>
                      </a:lnTo>
                      <a:lnTo>
                        <a:pt x="56" y="3"/>
                      </a:lnTo>
                      <a:lnTo>
                        <a:pt x="61" y="3"/>
                      </a:lnTo>
                      <a:lnTo>
                        <a:pt x="64" y="3"/>
                      </a:lnTo>
                      <a:lnTo>
                        <a:pt x="67" y="3"/>
                      </a:lnTo>
                      <a:lnTo>
                        <a:pt x="70" y="3"/>
                      </a:lnTo>
                      <a:lnTo>
                        <a:pt x="73" y="3"/>
                      </a:lnTo>
                      <a:lnTo>
                        <a:pt x="76" y="3"/>
                      </a:lnTo>
                      <a:lnTo>
                        <a:pt x="80" y="3"/>
                      </a:lnTo>
                      <a:lnTo>
                        <a:pt x="83" y="3"/>
                      </a:lnTo>
                      <a:lnTo>
                        <a:pt x="86" y="3"/>
                      </a:lnTo>
                      <a:lnTo>
                        <a:pt x="91" y="3"/>
                      </a:lnTo>
                      <a:lnTo>
                        <a:pt x="94" y="3"/>
                      </a:lnTo>
                      <a:lnTo>
                        <a:pt x="97" y="3"/>
                      </a:lnTo>
                      <a:lnTo>
                        <a:pt x="100" y="3"/>
                      </a:lnTo>
                      <a:lnTo>
                        <a:pt x="103" y="3"/>
                      </a:lnTo>
                      <a:lnTo>
                        <a:pt x="106" y="3"/>
                      </a:lnTo>
                      <a:lnTo>
                        <a:pt x="109" y="3"/>
                      </a:lnTo>
                      <a:lnTo>
                        <a:pt x="114" y="3"/>
                      </a:lnTo>
                      <a:lnTo>
                        <a:pt x="117" y="3"/>
                      </a:lnTo>
                      <a:lnTo>
                        <a:pt x="120" y="3"/>
                      </a:lnTo>
                      <a:lnTo>
                        <a:pt x="123" y="3"/>
                      </a:lnTo>
                      <a:lnTo>
                        <a:pt x="126" y="3"/>
                      </a:lnTo>
                      <a:lnTo>
                        <a:pt x="130" y="3"/>
                      </a:lnTo>
                      <a:lnTo>
                        <a:pt x="133" y="3"/>
                      </a:lnTo>
                      <a:lnTo>
                        <a:pt x="136" y="3"/>
                      </a:lnTo>
                      <a:lnTo>
                        <a:pt x="141" y="3"/>
                      </a:lnTo>
                      <a:lnTo>
                        <a:pt x="144" y="3"/>
                      </a:lnTo>
                      <a:lnTo>
                        <a:pt x="147" y="3"/>
                      </a:lnTo>
                      <a:lnTo>
                        <a:pt x="150" y="3"/>
                      </a:lnTo>
                      <a:lnTo>
                        <a:pt x="150" y="5"/>
                      </a:lnTo>
                      <a:lnTo>
                        <a:pt x="150" y="6"/>
                      </a:lnTo>
                      <a:lnTo>
                        <a:pt x="150" y="8"/>
                      </a:lnTo>
                      <a:lnTo>
                        <a:pt x="150" y="10"/>
                      </a:lnTo>
                      <a:lnTo>
                        <a:pt x="150" y="11"/>
                      </a:lnTo>
                      <a:lnTo>
                        <a:pt x="150" y="13"/>
                      </a:lnTo>
                      <a:lnTo>
                        <a:pt x="150" y="15"/>
                      </a:lnTo>
                      <a:lnTo>
                        <a:pt x="150" y="16"/>
                      </a:lnTo>
                      <a:lnTo>
                        <a:pt x="150" y="18"/>
                      </a:lnTo>
                      <a:lnTo>
                        <a:pt x="150" y="19"/>
                      </a:lnTo>
                      <a:lnTo>
                        <a:pt x="150" y="21"/>
                      </a:lnTo>
                      <a:lnTo>
                        <a:pt x="150" y="23"/>
                      </a:lnTo>
                      <a:lnTo>
                        <a:pt x="148" y="24"/>
                      </a:lnTo>
                      <a:lnTo>
                        <a:pt x="148" y="26"/>
                      </a:lnTo>
                      <a:lnTo>
                        <a:pt x="148" y="28"/>
                      </a:lnTo>
                      <a:lnTo>
                        <a:pt x="148" y="29"/>
                      </a:lnTo>
                      <a:lnTo>
                        <a:pt x="148" y="31"/>
                      </a:lnTo>
                      <a:lnTo>
                        <a:pt x="148" y="32"/>
                      </a:lnTo>
                      <a:lnTo>
                        <a:pt x="148" y="34"/>
                      </a:lnTo>
                      <a:lnTo>
                        <a:pt x="148" y="36"/>
                      </a:lnTo>
                      <a:lnTo>
                        <a:pt x="148" y="37"/>
                      </a:lnTo>
                      <a:lnTo>
                        <a:pt x="148" y="39"/>
                      </a:lnTo>
                      <a:lnTo>
                        <a:pt x="148" y="41"/>
                      </a:lnTo>
                      <a:lnTo>
                        <a:pt x="148" y="42"/>
                      </a:lnTo>
                      <a:lnTo>
                        <a:pt x="148" y="44"/>
                      </a:lnTo>
                      <a:lnTo>
                        <a:pt x="148" y="45"/>
                      </a:lnTo>
                      <a:lnTo>
                        <a:pt x="148" y="47"/>
                      </a:lnTo>
                      <a:lnTo>
                        <a:pt x="148" y="49"/>
                      </a:lnTo>
                      <a:lnTo>
                        <a:pt x="148" y="50"/>
                      </a:lnTo>
                      <a:lnTo>
                        <a:pt x="147" y="52"/>
                      </a:lnTo>
                      <a:lnTo>
                        <a:pt x="147" y="54"/>
                      </a:lnTo>
                      <a:lnTo>
                        <a:pt x="147" y="55"/>
                      </a:lnTo>
                      <a:lnTo>
                        <a:pt x="147" y="60"/>
                      </a:lnTo>
                      <a:lnTo>
                        <a:pt x="148" y="65"/>
                      </a:lnTo>
                      <a:lnTo>
                        <a:pt x="148" y="68"/>
                      </a:lnTo>
                      <a:lnTo>
                        <a:pt x="148" y="73"/>
                      </a:lnTo>
                      <a:lnTo>
                        <a:pt x="148" y="78"/>
                      </a:lnTo>
                      <a:lnTo>
                        <a:pt x="148" y="81"/>
                      </a:lnTo>
                      <a:lnTo>
                        <a:pt x="148" y="86"/>
                      </a:lnTo>
                      <a:lnTo>
                        <a:pt x="148" y="91"/>
                      </a:lnTo>
                      <a:lnTo>
                        <a:pt x="148" y="96"/>
                      </a:lnTo>
                      <a:lnTo>
                        <a:pt x="150" y="99"/>
                      </a:lnTo>
                      <a:lnTo>
                        <a:pt x="150" y="104"/>
                      </a:lnTo>
                      <a:lnTo>
                        <a:pt x="150" y="109"/>
                      </a:lnTo>
                      <a:lnTo>
                        <a:pt x="150" y="112"/>
                      </a:lnTo>
                      <a:lnTo>
                        <a:pt x="150" y="117"/>
                      </a:lnTo>
                      <a:lnTo>
                        <a:pt x="150" y="122"/>
                      </a:lnTo>
                      <a:lnTo>
                        <a:pt x="150" y="125"/>
                      </a:lnTo>
                      <a:lnTo>
                        <a:pt x="152" y="130"/>
                      </a:lnTo>
                      <a:lnTo>
                        <a:pt x="152" y="135"/>
                      </a:lnTo>
                      <a:lnTo>
                        <a:pt x="152" y="138"/>
                      </a:lnTo>
                      <a:lnTo>
                        <a:pt x="152" y="143"/>
                      </a:lnTo>
                      <a:lnTo>
                        <a:pt x="152" y="148"/>
                      </a:lnTo>
                      <a:lnTo>
                        <a:pt x="152" y="151"/>
                      </a:lnTo>
                      <a:lnTo>
                        <a:pt x="152" y="156"/>
                      </a:lnTo>
                      <a:lnTo>
                        <a:pt x="152" y="161"/>
                      </a:lnTo>
                      <a:lnTo>
                        <a:pt x="153" y="164"/>
                      </a:lnTo>
                      <a:lnTo>
                        <a:pt x="153" y="169"/>
                      </a:lnTo>
                      <a:lnTo>
                        <a:pt x="153" y="174"/>
                      </a:lnTo>
                      <a:lnTo>
                        <a:pt x="153" y="178"/>
                      </a:lnTo>
                      <a:lnTo>
                        <a:pt x="153" y="182"/>
                      </a:lnTo>
                      <a:lnTo>
                        <a:pt x="153" y="187"/>
                      </a:lnTo>
                      <a:lnTo>
                        <a:pt x="153" y="192"/>
                      </a:lnTo>
                      <a:lnTo>
                        <a:pt x="153" y="195"/>
                      </a:lnTo>
                      <a:lnTo>
                        <a:pt x="152" y="195"/>
                      </a:lnTo>
                      <a:lnTo>
                        <a:pt x="150" y="195"/>
                      </a:lnTo>
                      <a:lnTo>
                        <a:pt x="148" y="195"/>
                      </a:lnTo>
                      <a:lnTo>
                        <a:pt x="147" y="195"/>
                      </a:lnTo>
                      <a:lnTo>
                        <a:pt x="145" y="195"/>
                      </a:lnTo>
                      <a:lnTo>
                        <a:pt x="144" y="195"/>
                      </a:lnTo>
                      <a:lnTo>
                        <a:pt x="142" y="195"/>
                      </a:lnTo>
                      <a:lnTo>
                        <a:pt x="141" y="195"/>
                      </a:lnTo>
                      <a:lnTo>
                        <a:pt x="139" y="195"/>
                      </a:lnTo>
                      <a:lnTo>
                        <a:pt x="137" y="195"/>
                      </a:lnTo>
                      <a:lnTo>
                        <a:pt x="136" y="195"/>
                      </a:lnTo>
                      <a:lnTo>
                        <a:pt x="134" y="195"/>
                      </a:lnTo>
                      <a:lnTo>
                        <a:pt x="133" y="195"/>
                      </a:lnTo>
                      <a:lnTo>
                        <a:pt x="131" y="195"/>
                      </a:lnTo>
                      <a:lnTo>
                        <a:pt x="130" y="195"/>
                      </a:lnTo>
                      <a:lnTo>
                        <a:pt x="128" y="195"/>
                      </a:lnTo>
                      <a:lnTo>
                        <a:pt x="126" y="195"/>
                      </a:lnTo>
                      <a:lnTo>
                        <a:pt x="125" y="195"/>
                      </a:lnTo>
                      <a:lnTo>
                        <a:pt x="123" y="195"/>
                      </a:lnTo>
                      <a:lnTo>
                        <a:pt x="122" y="195"/>
                      </a:lnTo>
                      <a:lnTo>
                        <a:pt x="120" y="195"/>
                      </a:lnTo>
                      <a:lnTo>
                        <a:pt x="119" y="195"/>
                      </a:lnTo>
                      <a:lnTo>
                        <a:pt x="117" y="195"/>
                      </a:lnTo>
                      <a:lnTo>
                        <a:pt x="116" y="195"/>
                      </a:lnTo>
                      <a:lnTo>
                        <a:pt x="114" y="195"/>
                      </a:lnTo>
                      <a:lnTo>
                        <a:pt x="112" y="195"/>
                      </a:lnTo>
                      <a:lnTo>
                        <a:pt x="111" y="195"/>
                      </a:lnTo>
                      <a:lnTo>
                        <a:pt x="109" y="195"/>
                      </a:lnTo>
                      <a:lnTo>
                        <a:pt x="108" y="195"/>
                      </a:lnTo>
                      <a:lnTo>
                        <a:pt x="106" y="195"/>
                      </a:lnTo>
                      <a:lnTo>
                        <a:pt x="105" y="195"/>
                      </a:lnTo>
                      <a:close/>
                    </a:path>
                  </a:pathLst>
                </a:custGeom>
                <a:solidFill>
                  <a:srgbClr val="FF0066"/>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107763" dir="2700000" algn="ctr" rotWithShape="0">
                          <a:srgbClr val="808080"/>
                        </a:outerShdw>
                      </a:effectLst>
                    </a14:hiddenEffects>
                  </a:ext>
                </a:extLst>
              </p:spPr>
              <p:txBody>
                <a:bodyPr/>
                <a:lstStyle/>
                <a:p>
                  <a:endParaRPr lang="en-ID"/>
                </a:p>
              </p:txBody>
            </p:sp>
            <p:sp>
              <p:nvSpPr>
                <p:cNvPr id="192" name="Freeform 48">
                  <a:extLst>
                    <a:ext uri="{FF2B5EF4-FFF2-40B4-BE49-F238E27FC236}">
                      <a16:creationId xmlns:a16="http://schemas.microsoft.com/office/drawing/2014/main" id="{31C12C70-E07E-4F0B-9771-D8E75A5F4B74}"/>
                    </a:ext>
                  </a:extLst>
                </p:cNvPr>
                <p:cNvSpPr>
                  <a:spLocks/>
                </p:cNvSpPr>
                <p:nvPr/>
              </p:nvSpPr>
              <p:spPr bwMode="auto">
                <a:xfrm>
                  <a:off x="4278" y="1693"/>
                  <a:ext cx="68" cy="83"/>
                </a:xfrm>
                <a:custGeom>
                  <a:avLst/>
                  <a:gdLst>
                    <a:gd name="T0" fmla="*/ 0 w 128"/>
                    <a:gd name="T1" fmla="*/ 171 h 176"/>
                    <a:gd name="T2" fmla="*/ 1 w 128"/>
                    <a:gd name="T3" fmla="*/ 159 h 176"/>
                    <a:gd name="T4" fmla="*/ 3 w 128"/>
                    <a:gd name="T5" fmla="*/ 135 h 176"/>
                    <a:gd name="T6" fmla="*/ 4 w 128"/>
                    <a:gd name="T7" fmla="*/ 84 h 176"/>
                    <a:gd name="T8" fmla="*/ 15 w 128"/>
                    <a:gd name="T9" fmla="*/ 66 h 176"/>
                    <a:gd name="T10" fmla="*/ 28 w 128"/>
                    <a:gd name="T11" fmla="*/ 66 h 176"/>
                    <a:gd name="T12" fmla="*/ 37 w 128"/>
                    <a:gd name="T13" fmla="*/ 55 h 176"/>
                    <a:gd name="T14" fmla="*/ 45 w 128"/>
                    <a:gd name="T15" fmla="*/ 45 h 176"/>
                    <a:gd name="T16" fmla="*/ 50 w 128"/>
                    <a:gd name="T17" fmla="*/ 35 h 176"/>
                    <a:gd name="T18" fmla="*/ 53 w 128"/>
                    <a:gd name="T19" fmla="*/ 22 h 176"/>
                    <a:gd name="T20" fmla="*/ 53 w 128"/>
                    <a:gd name="T21" fmla="*/ 9 h 176"/>
                    <a:gd name="T22" fmla="*/ 58 w 128"/>
                    <a:gd name="T23" fmla="*/ 0 h 176"/>
                    <a:gd name="T24" fmla="*/ 69 w 128"/>
                    <a:gd name="T25" fmla="*/ 1 h 176"/>
                    <a:gd name="T26" fmla="*/ 89 w 128"/>
                    <a:gd name="T27" fmla="*/ 3 h 176"/>
                    <a:gd name="T28" fmla="*/ 126 w 128"/>
                    <a:gd name="T29" fmla="*/ 5 h 176"/>
                    <a:gd name="T30" fmla="*/ 125 w 128"/>
                    <a:gd name="T31" fmla="*/ 13 h 176"/>
                    <a:gd name="T32" fmla="*/ 114 w 128"/>
                    <a:gd name="T33" fmla="*/ 19 h 176"/>
                    <a:gd name="T34" fmla="*/ 103 w 128"/>
                    <a:gd name="T35" fmla="*/ 24 h 176"/>
                    <a:gd name="T36" fmla="*/ 92 w 128"/>
                    <a:gd name="T37" fmla="*/ 29 h 176"/>
                    <a:gd name="T38" fmla="*/ 92 w 128"/>
                    <a:gd name="T39" fmla="*/ 32 h 176"/>
                    <a:gd name="T40" fmla="*/ 105 w 128"/>
                    <a:gd name="T41" fmla="*/ 35 h 176"/>
                    <a:gd name="T42" fmla="*/ 115 w 128"/>
                    <a:gd name="T43" fmla="*/ 37 h 176"/>
                    <a:gd name="T44" fmla="*/ 119 w 128"/>
                    <a:gd name="T45" fmla="*/ 47 h 176"/>
                    <a:gd name="T46" fmla="*/ 101 w 128"/>
                    <a:gd name="T47" fmla="*/ 53 h 176"/>
                    <a:gd name="T48" fmla="*/ 86 w 128"/>
                    <a:gd name="T49" fmla="*/ 57 h 176"/>
                    <a:gd name="T50" fmla="*/ 78 w 128"/>
                    <a:gd name="T51" fmla="*/ 62 h 176"/>
                    <a:gd name="T52" fmla="*/ 87 w 128"/>
                    <a:gd name="T53" fmla="*/ 65 h 176"/>
                    <a:gd name="T54" fmla="*/ 101 w 128"/>
                    <a:gd name="T55" fmla="*/ 68 h 176"/>
                    <a:gd name="T56" fmla="*/ 117 w 128"/>
                    <a:gd name="T57" fmla="*/ 75 h 176"/>
                    <a:gd name="T58" fmla="*/ 114 w 128"/>
                    <a:gd name="T59" fmla="*/ 83 h 176"/>
                    <a:gd name="T60" fmla="*/ 94 w 128"/>
                    <a:gd name="T61" fmla="*/ 84 h 176"/>
                    <a:gd name="T62" fmla="*/ 78 w 128"/>
                    <a:gd name="T63" fmla="*/ 88 h 176"/>
                    <a:gd name="T64" fmla="*/ 64 w 128"/>
                    <a:gd name="T65" fmla="*/ 89 h 176"/>
                    <a:gd name="T66" fmla="*/ 51 w 128"/>
                    <a:gd name="T67" fmla="*/ 93 h 176"/>
                    <a:gd name="T68" fmla="*/ 64 w 128"/>
                    <a:gd name="T69" fmla="*/ 96 h 176"/>
                    <a:gd name="T70" fmla="*/ 83 w 128"/>
                    <a:gd name="T71" fmla="*/ 99 h 176"/>
                    <a:gd name="T72" fmla="*/ 100 w 128"/>
                    <a:gd name="T73" fmla="*/ 102 h 176"/>
                    <a:gd name="T74" fmla="*/ 115 w 128"/>
                    <a:gd name="T75" fmla="*/ 106 h 176"/>
                    <a:gd name="T76" fmla="*/ 115 w 128"/>
                    <a:gd name="T77" fmla="*/ 114 h 176"/>
                    <a:gd name="T78" fmla="*/ 106 w 128"/>
                    <a:gd name="T79" fmla="*/ 117 h 176"/>
                    <a:gd name="T80" fmla="*/ 90 w 128"/>
                    <a:gd name="T81" fmla="*/ 119 h 176"/>
                    <a:gd name="T82" fmla="*/ 78 w 128"/>
                    <a:gd name="T83" fmla="*/ 119 h 176"/>
                    <a:gd name="T84" fmla="*/ 67 w 128"/>
                    <a:gd name="T85" fmla="*/ 122 h 176"/>
                    <a:gd name="T86" fmla="*/ 65 w 128"/>
                    <a:gd name="T87" fmla="*/ 125 h 176"/>
                    <a:gd name="T88" fmla="*/ 80 w 128"/>
                    <a:gd name="T89" fmla="*/ 128 h 176"/>
                    <a:gd name="T90" fmla="*/ 94 w 128"/>
                    <a:gd name="T91" fmla="*/ 130 h 176"/>
                    <a:gd name="T92" fmla="*/ 109 w 128"/>
                    <a:gd name="T93" fmla="*/ 132 h 176"/>
                    <a:gd name="T94" fmla="*/ 120 w 128"/>
                    <a:gd name="T95" fmla="*/ 137 h 176"/>
                    <a:gd name="T96" fmla="*/ 117 w 128"/>
                    <a:gd name="T97" fmla="*/ 143 h 176"/>
                    <a:gd name="T98" fmla="*/ 103 w 128"/>
                    <a:gd name="T99" fmla="*/ 146 h 176"/>
                    <a:gd name="T100" fmla="*/ 90 w 128"/>
                    <a:gd name="T101" fmla="*/ 150 h 176"/>
                    <a:gd name="T102" fmla="*/ 78 w 128"/>
                    <a:gd name="T103" fmla="*/ 151 h 176"/>
                    <a:gd name="T104" fmla="*/ 75 w 128"/>
                    <a:gd name="T105" fmla="*/ 156 h 176"/>
                    <a:gd name="T106" fmla="*/ 87 w 128"/>
                    <a:gd name="T107" fmla="*/ 158 h 176"/>
                    <a:gd name="T108" fmla="*/ 108 w 128"/>
                    <a:gd name="T109" fmla="*/ 159 h 176"/>
                    <a:gd name="T110" fmla="*/ 122 w 128"/>
                    <a:gd name="T111" fmla="*/ 166 h 176"/>
                    <a:gd name="T112" fmla="*/ 100 w 128"/>
                    <a:gd name="T113" fmla="*/ 169 h 176"/>
                    <a:gd name="T114" fmla="*/ 72 w 128"/>
                    <a:gd name="T115" fmla="*/ 171 h 176"/>
                    <a:gd name="T116" fmla="*/ 44 w 128"/>
                    <a:gd name="T117" fmla="*/ 172 h 176"/>
                    <a:gd name="T118" fmla="*/ 15 w 128"/>
                    <a:gd name="T119" fmla="*/ 174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28" h="176">
                      <a:moveTo>
                        <a:pt x="9" y="176"/>
                      </a:moveTo>
                      <a:lnTo>
                        <a:pt x="8" y="176"/>
                      </a:lnTo>
                      <a:lnTo>
                        <a:pt x="6" y="174"/>
                      </a:lnTo>
                      <a:lnTo>
                        <a:pt x="4" y="174"/>
                      </a:lnTo>
                      <a:lnTo>
                        <a:pt x="3" y="174"/>
                      </a:lnTo>
                      <a:lnTo>
                        <a:pt x="1" y="172"/>
                      </a:lnTo>
                      <a:lnTo>
                        <a:pt x="0" y="172"/>
                      </a:lnTo>
                      <a:lnTo>
                        <a:pt x="0" y="171"/>
                      </a:lnTo>
                      <a:lnTo>
                        <a:pt x="0" y="169"/>
                      </a:lnTo>
                      <a:lnTo>
                        <a:pt x="1" y="169"/>
                      </a:lnTo>
                      <a:lnTo>
                        <a:pt x="1" y="168"/>
                      </a:lnTo>
                      <a:lnTo>
                        <a:pt x="1" y="166"/>
                      </a:lnTo>
                      <a:lnTo>
                        <a:pt x="1" y="164"/>
                      </a:lnTo>
                      <a:lnTo>
                        <a:pt x="1" y="163"/>
                      </a:lnTo>
                      <a:lnTo>
                        <a:pt x="1" y="161"/>
                      </a:lnTo>
                      <a:lnTo>
                        <a:pt x="1" y="159"/>
                      </a:lnTo>
                      <a:lnTo>
                        <a:pt x="1" y="158"/>
                      </a:lnTo>
                      <a:lnTo>
                        <a:pt x="3" y="154"/>
                      </a:lnTo>
                      <a:lnTo>
                        <a:pt x="3" y="153"/>
                      </a:lnTo>
                      <a:lnTo>
                        <a:pt x="3" y="150"/>
                      </a:lnTo>
                      <a:lnTo>
                        <a:pt x="3" y="146"/>
                      </a:lnTo>
                      <a:lnTo>
                        <a:pt x="3" y="143"/>
                      </a:lnTo>
                      <a:lnTo>
                        <a:pt x="3" y="138"/>
                      </a:lnTo>
                      <a:lnTo>
                        <a:pt x="3" y="135"/>
                      </a:lnTo>
                      <a:lnTo>
                        <a:pt x="3" y="130"/>
                      </a:lnTo>
                      <a:lnTo>
                        <a:pt x="3" y="125"/>
                      </a:lnTo>
                      <a:lnTo>
                        <a:pt x="3" y="119"/>
                      </a:lnTo>
                      <a:lnTo>
                        <a:pt x="4" y="112"/>
                      </a:lnTo>
                      <a:lnTo>
                        <a:pt x="4" y="106"/>
                      </a:lnTo>
                      <a:lnTo>
                        <a:pt x="4" y="99"/>
                      </a:lnTo>
                      <a:lnTo>
                        <a:pt x="4" y="93"/>
                      </a:lnTo>
                      <a:lnTo>
                        <a:pt x="4" y="84"/>
                      </a:lnTo>
                      <a:lnTo>
                        <a:pt x="4" y="75"/>
                      </a:lnTo>
                      <a:lnTo>
                        <a:pt x="6" y="66"/>
                      </a:lnTo>
                      <a:lnTo>
                        <a:pt x="8" y="66"/>
                      </a:lnTo>
                      <a:lnTo>
                        <a:pt x="9" y="66"/>
                      </a:lnTo>
                      <a:lnTo>
                        <a:pt x="11" y="66"/>
                      </a:lnTo>
                      <a:lnTo>
                        <a:pt x="12" y="66"/>
                      </a:lnTo>
                      <a:lnTo>
                        <a:pt x="14" y="66"/>
                      </a:lnTo>
                      <a:lnTo>
                        <a:pt x="15" y="66"/>
                      </a:lnTo>
                      <a:lnTo>
                        <a:pt x="17" y="66"/>
                      </a:lnTo>
                      <a:lnTo>
                        <a:pt x="19" y="66"/>
                      </a:lnTo>
                      <a:lnTo>
                        <a:pt x="20" y="66"/>
                      </a:lnTo>
                      <a:lnTo>
                        <a:pt x="22" y="66"/>
                      </a:lnTo>
                      <a:lnTo>
                        <a:pt x="23" y="66"/>
                      </a:lnTo>
                      <a:lnTo>
                        <a:pt x="25" y="66"/>
                      </a:lnTo>
                      <a:lnTo>
                        <a:pt x="26" y="66"/>
                      </a:lnTo>
                      <a:lnTo>
                        <a:pt x="28" y="66"/>
                      </a:lnTo>
                      <a:lnTo>
                        <a:pt x="29" y="65"/>
                      </a:lnTo>
                      <a:lnTo>
                        <a:pt x="31" y="63"/>
                      </a:lnTo>
                      <a:lnTo>
                        <a:pt x="33" y="62"/>
                      </a:lnTo>
                      <a:lnTo>
                        <a:pt x="34" y="60"/>
                      </a:lnTo>
                      <a:lnTo>
                        <a:pt x="34" y="58"/>
                      </a:lnTo>
                      <a:lnTo>
                        <a:pt x="36" y="58"/>
                      </a:lnTo>
                      <a:lnTo>
                        <a:pt x="36" y="57"/>
                      </a:lnTo>
                      <a:lnTo>
                        <a:pt x="37" y="55"/>
                      </a:lnTo>
                      <a:lnTo>
                        <a:pt x="39" y="53"/>
                      </a:lnTo>
                      <a:lnTo>
                        <a:pt x="40" y="52"/>
                      </a:lnTo>
                      <a:lnTo>
                        <a:pt x="42" y="50"/>
                      </a:lnTo>
                      <a:lnTo>
                        <a:pt x="42" y="49"/>
                      </a:lnTo>
                      <a:lnTo>
                        <a:pt x="44" y="49"/>
                      </a:lnTo>
                      <a:lnTo>
                        <a:pt x="44" y="47"/>
                      </a:lnTo>
                      <a:lnTo>
                        <a:pt x="45" y="47"/>
                      </a:lnTo>
                      <a:lnTo>
                        <a:pt x="45" y="45"/>
                      </a:lnTo>
                      <a:lnTo>
                        <a:pt x="45" y="44"/>
                      </a:lnTo>
                      <a:lnTo>
                        <a:pt x="47" y="44"/>
                      </a:lnTo>
                      <a:lnTo>
                        <a:pt x="47" y="42"/>
                      </a:lnTo>
                      <a:lnTo>
                        <a:pt x="47" y="40"/>
                      </a:lnTo>
                      <a:lnTo>
                        <a:pt x="48" y="40"/>
                      </a:lnTo>
                      <a:lnTo>
                        <a:pt x="48" y="39"/>
                      </a:lnTo>
                      <a:lnTo>
                        <a:pt x="50" y="37"/>
                      </a:lnTo>
                      <a:lnTo>
                        <a:pt x="50" y="35"/>
                      </a:lnTo>
                      <a:lnTo>
                        <a:pt x="50" y="34"/>
                      </a:lnTo>
                      <a:lnTo>
                        <a:pt x="50" y="32"/>
                      </a:lnTo>
                      <a:lnTo>
                        <a:pt x="51" y="31"/>
                      </a:lnTo>
                      <a:lnTo>
                        <a:pt x="51" y="29"/>
                      </a:lnTo>
                      <a:lnTo>
                        <a:pt x="51" y="27"/>
                      </a:lnTo>
                      <a:lnTo>
                        <a:pt x="51" y="26"/>
                      </a:lnTo>
                      <a:lnTo>
                        <a:pt x="51" y="24"/>
                      </a:lnTo>
                      <a:lnTo>
                        <a:pt x="53" y="22"/>
                      </a:lnTo>
                      <a:lnTo>
                        <a:pt x="53" y="21"/>
                      </a:lnTo>
                      <a:lnTo>
                        <a:pt x="53" y="19"/>
                      </a:lnTo>
                      <a:lnTo>
                        <a:pt x="53" y="18"/>
                      </a:lnTo>
                      <a:lnTo>
                        <a:pt x="53" y="16"/>
                      </a:lnTo>
                      <a:lnTo>
                        <a:pt x="53" y="14"/>
                      </a:lnTo>
                      <a:lnTo>
                        <a:pt x="53" y="13"/>
                      </a:lnTo>
                      <a:lnTo>
                        <a:pt x="53" y="11"/>
                      </a:lnTo>
                      <a:lnTo>
                        <a:pt x="53" y="9"/>
                      </a:lnTo>
                      <a:lnTo>
                        <a:pt x="54" y="8"/>
                      </a:lnTo>
                      <a:lnTo>
                        <a:pt x="54" y="6"/>
                      </a:lnTo>
                      <a:lnTo>
                        <a:pt x="54" y="5"/>
                      </a:lnTo>
                      <a:lnTo>
                        <a:pt x="54" y="3"/>
                      </a:lnTo>
                      <a:lnTo>
                        <a:pt x="54" y="1"/>
                      </a:lnTo>
                      <a:lnTo>
                        <a:pt x="56" y="1"/>
                      </a:lnTo>
                      <a:lnTo>
                        <a:pt x="56" y="0"/>
                      </a:lnTo>
                      <a:lnTo>
                        <a:pt x="58" y="0"/>
                      </a:lnTo>
                      <a:lnTo>
                        <a:pt x="58" y="1"/>
                      </a:lnTo>
                      <a:lnTo>
                        <a:pt x="59" y="1"/>
                      </a:lnTo>
                      <a:lnTo>
                        <a:pt x="61" y="1"/>
                      </a:lnTo>
                      <a:lnTo>
                        <a:pt x="62" y="1"/>
                      </a:lnTo>
                      <a:lnTo>
                        <a:pt x="64" y="1"/>
                      </a:lnTo>
                      <a:lnTo>
                        <a:pt x="65" y="1"/>
                      </a:lnTo>
                      <a:lnTo>
                        <a:pt x="67" y="1"/>
                      </a:lnTo>
                      <a:lnTo>
                        <a:pt x="69" y="1"/>
                      </a:lnTo>
                      <a:lnTo>
                        <a:pt x="70" y="1"/>
                      </a:lnTo>
                      <a:lnTo>
                        <a:pt x="72" y="1"/>
                      </a:lnTo>
                      <a:lnTo>
                        <a:pt x="73" y="1"/>
                      </a:lnTo>
                      <a:lnTo>
                        <a:pt x="76" y="1"/>
                      </a:lnTo>
                      <a:lnTo>
                        <a:pt x="80" y="3"/>
                      </a:lnTo>
                      <a:lnTo>
                        <a:pt x="83" y="3"/>
                      </a:lnTo>
                      <a:lnTo>
                        <a:pt x="86" y="3"/>
                      </a:lnTo>
                      <a:lnTo>
                        <a:pt x="89" y="3"/>
                      </a:lnTo>
                      <a:lnTo>
                        <a:pt x="92" y="3"/>
                      </a:lnTo>
                      <a:lnTo>
                        <a:pt x="97" y="3"/>
                      </a:lnTo>
                      <a:lnTo>
                        <a:pt x="100" y="5"/>
                      </a:lnTo>
                      <a:lnTo>
                        <a:pt x="105" y="5"/>
                      </a:lnTo>
                      <a:lnTo>
                        <a:pt x="109" y="5"/>
                      </a:lnTo>
                      <a:lnTo>
                        <a:pt x="115" y="5"/>
                      </a:lnTo>
                      <a:lnTo>
                        <a:pt x="120" y="5"/>
                      </a:lnTo>
                      <a:lnTo>
                        <a:pt x="126" y="5"/>
                      </a:lnTo>
                      <a:lnTo>
                        <a:pt x="126" y="6"/>
                      </a:lnTo>
                      <a:lnTo>
                        <a:pt x="126" y="8"/>
                      </a:lnTo>
                      <a:lnTo>
                        <a:pt x="128" y="8"/>
                      </a:lnTo>
                      <a:lnTo>
                        <a:pt x="128" y="9"/>
                      </a:lnTo>
                      <a:lnTo>
                        <a:pt x="128" y="11"/>
                      </a:lnTo>
                      <a:lnTo>
                        <a:pt x="128" y="13"/>
                      </a:lnTo>
                      <a:lnTo>
                        <a:pt x="126" y="13"/>
                      </a:lnTo>
                      <a:lnTo>
                        <a:pt x="125" y="13"/>
                      </a:lnTo>
                      <a:lnTo>
                        <a:pt x="125" y="14"/>
                      </a:lnTo>
                      <a:lnTo>
                        <a:pt x="123" y="14"/>
                      </a:lnTo>
                      <a:lnTo>
                        <a:pt x="122" y="14"/>
                      </a:lnTo>
                      <a:lnTo>
                        <a:pt x="120" y="16"/>
                      </a:lnTo>
                      <a:lnTo>
                        <a:pt x="119" y="16"/>
                      </a:lnTo>
                      <a:lnTo>
                        <a:pt x="117" y="18"/>
                      </a:lnTo>
                      <a:lnTo>
                        <a:pt x="115" y="18"/>
                      </a:lnTo>
                      <a:lnTo>
                        <a:pt x="114" y="19"/>
                      </a:lnTo>
                      <a:lnTo>
                        <a:pt x="112" y="19"/>
                      </a:lnTo>
                      <a:lnTo>
                        <a:pt x="111" y="19"/>
                      </a:lnTo>
                      <a:lnTo>
                        <a:pt x="111" y="21"/>
                      </a:lnTo>
                      <a:lnTo>
                        <a:pt x="109" y="21"/>
                      </a:lnTo>
                      <a:lnTo>
                        <a:pt x="108" y="21"/>
                      </a:lnTo>
                      <a:lnTo>
                        <a:pt x="106" y="22"/>
                      </a:lnTo>
                      <a:lnTo>
                        <a:pt x="105" y="22"/>
                      </a:lnTo>
                      <a:lnTo>
                        <a:pt x="103" y="24"/>
                      </a:lnTo>
                      <a:lnTo>
                        <a:pt x="101" y="24"/>
                      </a:lnTo>
                      <a:lnTo>
                        <a:pt x="100" y="26"/>
                      </a:lnTo>
                      <a:lnTo>
                        <a:pt x="98" y="26"/>
                      </a:lnTo>
                      <a:lnTo>
                        <a:pt x="97" y="26"/>
                      </a:lnTo>
                      <a:lnTo>
                        <a:pt x="97" y="27"/>
                      </a:lnTo>
                      <a:lnTo>
                        <a:pt x="95" y="27"/>
                      </a:lnTo>
                      <a:lnTo>
                        <a:pt x="94" y="27"/>
                      </a:lnTo>
                      <a:lnTo>
                        <a:pt x="92" y="29"/>
                      </a:lnTo>
                      <a:lnTo>
                        <a:pt x="90" y="29"/>
                      </a:lnTo>
                      <a:lnTo>
                        <a:pt x="89" y="29"/>
                      </a:lnTo>
                      <a:lnTo>
                        <a:pt x="89" y="31"/>
                      </a:lnTo>
                      <a:lnTo>
                        <a:pt x="87" y="31"/>
                      </a:lnTo>
                      <a:lnTo>
                        <a:pt x="89" y="31"/>
                      </a:lnTo>
                      <a:lnTo>
                        <a:pt x="90" y="31"/>
                      </a:lnTo>
                      <a:lnTo>
                        <a:pt x="90" y="32"/>
                      </a:lnTo>
                      <a:lnTo>
                        <a:pt x="92" y="32"/>
                      </a:lnTo>
                      <a:lnTo>
                        <a:pt x="94" y="32"/>
                      </a:lnTo>
                      <a:lnTo>
                        <a:pt x="95" y="32"/>
                      </a:lnTo>
                      <a:lnTo>
                        <a:pt x="97" y="32"/>
                      </a:lnTo>
                      <a:lnTo>
                        <a:pt x="98" y="34"/>
                      </a:lnTo>
                      <a:lnTo>
                        <a:pt x="100" y="34"/>
                      </a:lnTo>
                      <a:lnTo>
                        <a:pt x="101" y="34"/>
                      </a:lnTo>
                      <a:lnTo>
                        <a:pt x="103" y="34"/>
                      </a:lnTo>
                      <a:lnTo>
                        <a:pt x="105" y="35"/>
                      </a:lnTo>
                      <a:lnTo>
                        <a:pt x="106" y="35"/>
                      </a:lnTo>
                      <a:lnTo>
                        <a:pt x="108" y="35"/>
                      </a:lnTo>
                      <a:lnTo>
                        <a:pt x="109" y="35"/>
                      </a:lnTo>
                      <a:lnTo>
                        <a:pt x="111" y="35"/>
                      </a:lnTo>
                      <a:lnTo>
                        <a:pt x="111" y="37"/>
                      </a:lnTo>
                      <a:lnTo>
                        <a:pt x="112" y="37"/>
                      </a:lnTo>
                      <a:lnTo>
                        <a:pt x="114" y="37"/>
                      </a:lnTo>
                      <a:lnTo>
                        <a:pt x="115" y="37"/>
                      </a:lnTo>
                      <a:lnTo>
                        <a:pt x="117" y="37"/>
                      </a:lnTo>
                      <a:lnTo>
                        <a:pt x="119" y="39"/>
                      </a:lnTo>
                      <a:lnTo>
                        <a:pt x="120" y="39"/>
                      </a:lnTo>
                      <a:lnTo>
                        <a:pt x="120" y="40"/>
                      </a:lnTo>
                      <a:lnTo>
                        <a:pt x="120" y="42"/>
                      </a:lnTo>
                      <a:lnTo>
                        <a:pt x="119" y="44"/>
                      </a:lnTo>
                      <a:lnTo>
                        <a:pt x="119" y="45"/>
                      </a:lnTo>
                      <a:lnTo>
                        <a:pt x="119" y="47"/>
                      </a:lnTo>
                      <a:lnTo>
                        <a:pt x="117" y="47"/>
                      </a:lnTo>
                      <a:lnTo>
                        <a:pt x="117" y="49"/>
                      </a:lnTo>
                      <a:lnTo>
                        <a:pt x="115" y="49"/>
                      </a:lnTo>
                      <a:lnTo>
                        <a:pt x="112" y="50"/>
                      </a:lnTo>
                      <a:lnTo>
                        <a:pt x="109" y="50"/>
                      </a:lnTo>
                      <a:lnTo>
                        <a:pt x="106" y="52"/>
                      </a:lnTo>
                      <a:lnTo>
                        <a:pt x="103" y="52"/>
                      </a:lnTo>
                      <a:lnTo>
                        <a:pt x="101" y="53"/>
                      </a:lnTo>
                      <a:lnTo>
                        <a:pt x="98" y="53"/>
                      </a:lnTo>
                      <a:lnTo>
                        <a:pt x="97" y="53"/>
                      </a:lnTo>
                      <a:lnTo>
                        <a:pt x="95" y="55"/>
                      </a:lnTo>
                      <a:lnTo>
                        <a:pt x="92" y="55"/>
                      </a:lnTo>
                      <a:lnTo>
                        <a:pt x="90" y="55"/>
                      </a:lnTo>
                      <a:lnTo>
                        <a:pt x="89" y="57"/>
                      </a:lnTo>
                      <a:lnTo>
                        <a:pt x="87" y="57"/>
                      </a:lnTo>
                      <a:lnTo>
                        <a:pt x="86" y="57"/>
                      </a:lnTo>
                      <a:lnTo>
                        <a:pt x="84" y="57"/>
                      </a:lnTo>
                      <a:lnTo>
                        <a:pt x="84" y="58"/>
                      </a:lnTo>
                      <a:lnTo>
                        <a:pt x="83" y="58"/>
                      </a:lnTo>
                      <a:lnTo>
                        <a:pt x="81" y="58"/>
                      </a:lnTo>
                      <a:lnTo>
                        <a:pt x="80" y="58"/>
                      </a:lnTo>
                      <a:lnTo>
                        <a:pt x="80" y="60"/>
                      </a:lnTo>
                      <a:lnTo>
                        <a:pt x="78" y="60"/>
                      </a:lnTo>
                      <a:lnTo>
                        <a:pt x="78" y="62"/>
                      </a:lnTo>
                      <a:lnTo>
                        <a:pt x="78" y="63"/>
                      </a:lnTo>
                      <a:lnTo>
                        <a:pt x="80" y="63"/>
                      </a:lnTo>
                      <a:lnTo>
                        <a:pt x="81" y="63"/>
                      </a:lnTo>
                      <a:lnTo>
                        <a:pt x="81" y="65"/>
                      </a:lnTo>
                      <a:lnTo>
                        <a:pt x="83" y="65"/>
                      </a:lnTo>
                      <a:lnTo>
                        <a:pt x="84" y="65"/>
                      </a:lnTo>
                      <a:lnTo>
                        <a:pt x="86" y="65"/>
                      </a:lnTo>
                      <a:lnTo>
                        <a:pt x="87" y="65"/>
                      </a:lnTo>
                      <a:lnTo>
                        <a:pt x="87" y="66"/>
                      </a:lnTo>
                      <a:lnTo>
                        <a:pt x="89" y="66"/>
                      </a:lnTo>
                      <a:lnTo>
                        <a:pt x="90" y="66"/>
                      </a:lnTo>
                      <a:lnTo>
                        <a:pt x="92" y="66"/>
                      </a:lnTo>
                      <a:lnTo>
                        <a:pt x="95" y="66"/>
                      </a:lnTo>
                      <a:lnTo>
                        <a:pt x="97" y="68"/>
                      </a:lnTo>
                      <a:lnTo>
                        <a:pt x="98" y="68"/>
                      </a:lnTo>
                      <a:lnTo>
                        <a:pt x="101" y="68"/>
                      </a:lnTo>
                      <a:lnTo>
                        <a:pt x="103" y="70"/>
                      </a:lnTo>
                      <a:lnTo>
                        <a:pt x="106" y="70"/>
                      </a:lnTo>
                      <a:lnTo>
                        <a:pt x="109" y="70"/>
                      </a:lnTo>
                      <a:lnTo>
                        <a:pt x="112" y="71"/>
                      </a:lnTo>
                      <a:lnTo>
                        <a:pt x="115" y="71"/>
                      </a:lnTo>
                      <a:lnTo>
                        <a:pt x="115" y="73"/>
                      </a:lnTo>
                      <a:lnTo>
                        <a:pt x="117" y="73"/>
                      </a:lnTo>
                      <a:lnTo>
                        <a:pt x="117" y="75"/>
                      </a:lnTo>
                      <a:lnTo>
                        <a:pt x="117" y="76"/>
                      </a:lnTo>
                      <a:lnTo>
                        <a:pt x="117" y="78"/>
                      </a:lnTo>
                      <a:lnTo>
                        <a:pt x="119" y="78"/>
                      </a:lnTo>
                      <a:lnTo>
                        <a:pt x="119" y="80"/>
                      </a:lnTo>
                      <a:lnTo>
                        <a:pt x="119" y="81"/>
                      </a:lnTo>
                      <a:lnTo>
                        <a:pt x="120" y="83"/>
                      </a:lnTo>
                      <a:lnTo>
                        <a:pt x="117" y="83"/>
                      </a:lnTo>
                      <a:lnTo>
                        <a:pt x="114" y="83"/>
                      </a:lnTo>
                      <a:lnTo>
                        <a:pt x="111" y="83"/>
                      </a:lnTo>
                      <a:lnTo>
                        <a:pt x="108" y="83"/>
                      </a:lnTo>
                      <a:lnTo>
                        <a:pt x="106" y="83"/>
                      </a:lnTo>
                      <a:lnTo>
                        <a:pt x="103" y="84"/>
                      </a:lnTo>
                      <a:lnTo>
                        <a:pt x="100" y="84"/>
                      </a:lnTo>
                      <a:lnTo>
                        <a:pt x="98" y="84"/>
                      </a:lnTo>
                      <a:lnTo>
                        <a:pt x="95" y="84"/>
                      </a:lnTo>
                      <a:lnTo>
                        <a:pt x="94" y="84"/>
                      </a:lnTo>
                      <a:lnTo>
                        <a:pt x="92" y="84"/>
                      </a:lnTo>
                      <a:lnTo>
                        <a:pt x="89" y="86"/>
                      </a:lnTo>
                      <a:lnTo>
                        <a:pt x="87" y="86"/>
                      </a:lnTo>
                      <a:lnTo>
                        <a:pt x="86" y="86"/>
                      </a:lnTo>
                      <a:lnTo>
                        <a:pt x="83" y="86"/>
                      </a:lnTo>
                      <a:lnTo>
                        <a:pt x="81" y="86"/>
                      </a:lnTo>
                      <a:lnTo>
                        <a:pt x="80" y="86"/>
                      </a:lnTo>
                      <a:lnTo>
                        <a:pt x="78" y="88"/>
                      </a:lnTo>
                      <a:lnTo>
                        <a:pt x="76" y="88"/>
                      </a:lnTo>
                      <a:lnTo>
                        <a:pt x="75" y="88"/>
                      </a:lnTo>
                      <a:lnTo>
                        <a:pt x="72" y="88"/>
                      </a:lnTo>
                      <a:lnTo>
                        <a:pt x="70" y="88"/>
                      </a:lnTo>
                      <a:lnTo>
                        <a:pt x="69" y="88"/>
                      </a:lnTo>
                      <a:lnTo>
                        <a:pt x="67" y="89"/>
                      </a:lnTo>
                      <a:lnTo>
                        <a:pt x="65" y="89"/>
                      </a:lnTo>
                      <a:lnTo>
                        <a:pt x="64" y="89"/>
                      </a:lnTo>
                      <a:lnTo>
                        <a:pt x="62" y="89"/>
                      </a:lnTo>
                      <a:lnTo>
                        <a:pt x="61" y="89"/>
                      </a:lnTo>
                      <a:lnTo>
                        <a:pt x="59" y="89"/>
                      </a:lnTo>
                      <a:lnTo>
                        <a:pt x="58" y="89"/>
                      </a:lnTo>
                      <a:lnTo>
                        <a:pt x="56" y="89"/>
                      </a:lnTo>
                      <a:lnTo>
                        <a:pt x="54" y="91"/>
                      </a:lnTo>
                      <a:lnTo>
                        <a:pt x="53" y="91"/>
                      </a:lnTo>
                      <a:lnTo>
                        <a:pt x="51" y="93"/>
                      </a:lnTo>
                      <a:lnTo>
                        <a:pt x="50" y="93"/>
                      </a:lnTo>
                      <a:lnTo>
                        <a:pt x="51" y="94"/>
                      </a:lnTo>
                      <a:lnTo>
                        <a:pt x="54" y="94"/>
                      </a:lnTo>
                      <a:lnTo>
                        <a:pt x="56" y="94"/>
                      </a:lnTo>
                      <a:lnTo>
                        <a:pt x="58" y="94"/>
                      </a:lnTo>
                      <a:lnTo>
                        <a:pt x="59" y="96"/>
                      </a:lnTo>
                      <a:lnTo>
                        <a:pt x="62" y="96"/>
                      </a:lnTo>
                      <a:lnTo>
                        <a:pt x="64" y="96"/>
                      </a:lnTo>
                      <a:lnTo>
                        <a:pt x="65" y="96"/>
                      </a:lnTo>
                      <a:lnTo>
                        <a:pt x="69" y="97"/>
                      </a:lnTo>
                      <a:lnTo>
                        <a:pt x="70" y="97"/>
                      </a:lnTo>
                      <a:lnTo>
                        <a:pt x="73" y="97"/>
                      </a:lnTo>
                      <a:lnTo>
                        <a:pt x="75" y="97"/>
                      </a:lnTo>
                      <a:lnTo>
                        <a:pt x="78" y="99"/>
                      </a:lnTo>
                      <a:lnTo>
                        <a:pt x="80" y="99"/>
                      </a:lnTo>
                      <a:lnTo>
                        <a:pt x="83" y="99"/>
                      </a:lnTo>
                      <a:lnTo>
                        <a:pt x="84" y="99"/>
                      </a:lnTo>
                      <a:lnTo>
                        <a:pt x="87" y="101"/>
                      </a:lnTo>
                      <a:lnTo>
                        <a:pt x="89" y="101"/>
                      </a:lnTo>
                      <a:lnTo>
                        <a:pt x="92" y="101"/>
                      </a:lnTo>
                      <a:lnTo>
                        <a:pt x="94" y="101"/>
                      </a:lnTo>
                      <a:lnTo>
                        <a:pt x="97" y="102"/>
                      </a:lnTo>
                      <a:lnTo>
                        <a:pt x="98" y="102"/>
                      </a:lnTo>
                      <a:lnTo>
                        <a:pt x="100" y="102"/>
                      </a:lnTo>
                      <a:lnTo>
                        <a:pt x="103" y="102"/>
                      </a:lnTo>
                      <a:lnTo>
                        <a:pt x="105" y="102"/>
                      </a:lnTo>
                      <a:lnTo>
                        <a:pt x="106" y="104"/>
                      </a:lnTo>
                      <a:lnTo>
                        <a:pt x="109" y="104"/>
                      </a:lnTo>
                      <a:lnTo>
                        <a:pt x="111" y="104"/>
                      </a:lnTo>
                      <a:lnTo>
                        <a:pt x="112" y="104"/>
                      </a:lnTo>
                      <a:lnTo>
                        <a:pt x="114" y="106"/>
                      </a:lnTo>
                      <a:lnTo>
                        <a:pt x="115" y="106"/>
                      </a:lnTo>
                      <a:lnTo>
                        <a:pt x="117" y="106"/>
                      </a:lnTo>
                      <a:lnTo>
                        <a:pt x="117" y="107"/>
                      </a:lnTo>
                      <a:lnTo>
                        <a:pt x="117" y="109"/>
                      </a:lnTo>
                      <a:lnTo>
                        <a:pt x="117" y="110"/>
                      </a:lnTo>
                      <a:lnTo>
                        <a:pt x="119" y="110"/>
                      </a:lnTo>
                      <a:lnTo>
                        <a:pt x="119" y="112"/>
                      </a:lnTo>
                      <a:lnTo>
                        <a:pt x="117" y="112"/>
                      </a:lnTo>
                      <a:lnTo>
                        <a:pt x="115" y="114"/>
                      </a:lnTo>
                      <a:lnTo>
                        <a:pt x="114" y="114"/>
                      </a:lnTo>
                      <a:lnTo>
                        <a:pt x="112" y="114"/>
                      </a:lnTo>
                      <a:lnTo>
                        <a:pt x="112" y="115"/>
                      </a:lnTo>
                      <a:lnTo>
                        <a:pt x="111" y="115"/>
                      </a:lnTo>
                      <a:lnTo>
                        <a:pt x="109" y="115"/>
                      </a:lnTo>
                      <a:lnTo>
                        <a:pt x="108" y="115"/>
                      </a:lnTo>
                      <a:lnTo>
                        <a:pt x="108" y="117"/>
                      </a:lnTo>
                      <a:lnTo>
                        <a:pt x="106" y="117"/>
                      </a:lnTo>
                      <a:lnTo>
                        <a:pt x="105" y="117"/>
                      </a:lnTo>
                      <a:lnTo>
                        <a:pt x="101" y="117"/>
                      </a:lnTo>
                      <a:lnTo>
                        <a:pt x="100" y="117"/>
                      </a:lnTo>
                      <a:lnTo>
                        <a:pt x="97" y="117"/>
                      </a:lnTo>
                      <a:lnTo>
                        <a:pt x="95" y="117"/>
                      </a:lnTo>
                      <a:lnTo>
                        <a:pt x="94" y="117"/>
                      </a:lnTo>
                      <a:lnTo>
                        <a:pt x="92" y="117"/>
                      </a:lnTo>
                      <a:lnTo>
                        <a:pt x="90" y="119"/>
                      </a:lnTo>
                      <a:lnTo>
                        <a:pt x="89" y="119"/>
                      </a:lnTo>
                      <a:lnTo>
                        <a:pt x="87" y="119"/>
                      </a:lnTo>
                      <a:lnTo>
                        <a:pt x="86" y="119"/>
                      </a:lnTo>
                      <a:lnTo>
                        <a:pt x="84" y="119"/>
                      </a:lnTo>
                      <a:lnTo>
                        <a:pt x="83" y="119"/>
                      </a:lnTo>
                      <a:lnTo>
                        <a:pt x="81" y="119"/>
                      </a:lnTo>
                      <a:lnTo>
                        <a:pt x="80" y="119"/>
                      </a:lnTo>
                      <a:lnTo>
                        <a:pt x="78" y="119"/>
                      </a:lnTo>
                      <a:lnTo>
                        <a:pt x="76" y="120"/>
                      </a:lnTo>
                      <a:lnTo>
                        <a:pt x="75" y="120"/>
                      </a:lnTo>
                      <a:lnTo>
                        <a:pt x="73" y="120"/>
                      </a:lnTo>
                      <a:lnTo>
                        <a:pt x="72" y="120"/>
                      </a:lnTo>
                      <a:lnTo>
                        <a:pt x="70" y="120"/>
                      </a:lnTo>
                      <a:lnTo>
                        <a:pt x="70" y="122"/>
                      </a:lnTo>
                      <a:lnTo>
                        <a:pt x="69" y="122"/>
                      </a:lnTo>
                      <a:lnTo>
                        <a:pt x="67" y="122"/>
                      </a:lnTo>
                      <a:lnTo>
                        <a:pt x="65" y="122"/>
                      </a:lnTo>
                      <a:lnTo>
                        <a:pt x="65" y="124"/>
                      </a:lnTo>
                      <a:lnTo>
                        <a:pt x="64" y="124"/>
                      </a:lnTo>
                      <a:lnTo>
                        <a:pt x="62" y="124"/>
                      </a:lnTo>
                      <a:lnTo>
                        <a:pt x="62" y="125"/>
                      </a:lnTo>
                      <a:lnTo>
                        <a:pt x="61" y="125"/>
                      </a:lnTo>
                      <a:lnTo>
                        <a:pt x="62" y="125"/>
                      </a:lnTo>
                      <a:lnTo>
                        <a:pt x="65" y="125"/>
                      </a:lnTo>
                      <a:lnTo>
                        <a:pt x="67" y="127"/>
                      </a:lnTo>
                      <a:lnTo>
                        <a:pt x="69" y="127"/>
                      </a:lnTo>
                      <a:lnTo>
                        <a:pt x="70" y="127"/>
                      </a:lnTo>
                      <a:lnTo>
                        <a:pt x="72" y="127"/>
                      </a:lnTo>
                      <a:lnTo>
                        <a:pt x="73" y="127"/>
                      </a:lnTo>
                      <a:lnTo>
                        <a:pt x="76" y="127"/>
                      </a:lnTo>
                      <a:lnTo>
                        <a:pt x="78" y="128"/>
                      </a:lnTo>
                      <a:lnTo>
                        <a:pt x="80" y="128"/>
                      </a:lnTo>
                      <a:lnTo>
                        <a:pt x="81" y="128"/>
                      </a:lnTo>
                      <a:lnTo>
                        <a:pt x="83" y="128"/>
                      </a:lnTo>
                      <a:lnTo>
                        <a:pt x="84" y="128"/>
                      </a:lnTo>
                      <a:lnTo>
                        <a:pt x="86" y="128"/>
                      </a:lnTo>
                      <a:lnTo>
                        <a:pt x="89" y="130"/>
                      </a:lnTo>
                      <a:lnTo>
                        <a:pt x="90" y="130"/>
                      </a:lnTo>
                      <a:lnTo>
                        <a:pt x="92" y="130"/>
                      </a:lnTo>
                      <a:lnTo>
                        <a:pt x="94" y="130"/>
                      </a:lnTo>
                      <a:lnTo>
                        <a:pt x="95" y="130"/>
                      </a:lnTo>
                      <a:lnTo>
                        <a:pt x="97" y="130"/>
                      </a:lnTo>
                      <a:lnTo>
                        <a:pt x="100" y="132"/>
                      </a:lnTo>
                      <a:lnTo>
                        <a:pt x="101" y="132"/>
                      </a:lnTo>
                      <a:lnTo>
                        <a:pt x="103" y="132"/>
                      </a:lnTo>
                      <a:lnTo>
                        <a:pt x="105" y="132"/>
                      </a:lnTo>
                      <a:lnTo>
                        <a:pt x="106" y="132"/>
                      </a:lnTo>
                      <a:lnTo>
                        <a:pt x="109" y="132"/>
                      </a:lnTo>
                      <a:lnTo>
                        <a:pt x="111" y="133"/>
                      </a:lnTo>
                      <a:lnTo>
                        <a:pt x="112" y="133"/>
                      </a:lnTo>
                      <a:lnTo>
                        <a:pt x="114" y="133"/>
                      </a:lnTo>
                      <a:lnTo>
                        <a:pt x="115" y="133"/>
                      </a:lnTo>
                      <a:lnTo>
                        <a:pt x="117" y="133"/>
                      </a:lnTo>
                      <a:lnTo>
                        <a:pt x="120" y="133"/>
                      </a:lnTo>
                      <a:lnTo>
                        <a:pt x="120" y="135"/>
                      </a:lnTo>
                      <a:lnTo>
                        <a:pt x="120" y="137"/>
                      </a:lnTo>
                      <a:lnTo>
                        <a:pt x="120" y="138"/>
                      </a:lnTo>
                      <a:lnTo>
                        <a:pt x="120" y="140"/>
                      </a:lnTo>
                      <a:lnTo>
                        <a:pt x="120" y="141"/>
                      </a:lnTo>
                      <a:lnTo>
                        <a:pt x="122" y="141"/>
                      </a:lnTo>
                      <a:lnTo>
                        <a:pt x="122" y="143"/>
                      </a:lnTo>
                      <a:lnTo>
                        <a:pt x="120" y="143"/>
                      </a:lnTo>
                      <a:lnTo>
                        <a:pt x="119" y="143"/>
                      </a:lnTo>
                      <a:lnTo>
                        <a:pt x="117" y="143"/>
                      </a:lnTo>
                      <a:lnTo>
                        <a:pt x="115" y="143"/>
                      </a:lnTo>
                      <a:lnTo>
                        <a:pt x="114" y="145"/>
                      </a:lnTo>
                      <a:lnTo>
                        <a:pt x="112" y="145"/>
                      </a:lnTo>
                      <a:lnTo>
                        <a:pt x="111" y="145"/>
                      </a:lnTo>
                      <a:lnTo>
                        <a:pt x="109" y="145"/>
                      </a:lnTo>
                      <a:lnTo>
                        <a:pt x="106" y="145"/>
                      </a:lnTo>
                      <a:lnTo>
                        <a:pt x="105" y="146"/>
                      </a:lnTo>
                      <a:lnTo>
                        <a:pt x="103" y="146"/>
                      </a:lnTo>
                      <a:lnTo>
                        <a:pt x="101" y="146"/>
                      </a:lnTo>
                      <a:lnTo>
                        <a:pt x="100" y="146"/>
                      </a:lnTo>
                      <a:lnTo>
                        <a:pt x="98" y="146"/>
                      </a:lnTo>
                      <a:lnTo>
                        <a:pt x="97" y="148"/>
                      </a:lnTo>
                      <a:lnTo>
                        <a:pt x="95" y="148"/>
                      </a:lnTo>
                      <a:lnTo>
                        <a:pt x="94" y="148"/>
                      </a:lnTo>
                      <a:lnTo>
                        <a:pt x="92" y="148"/>
                      </a:lnTo>
                      <a:lnTo>
                        <a:pt x="90" y="150"/>
                      </a:lnTo>
                      <a:lnTo>
                        <a:pt x="89" y="150"/>
                      </a:lnTo>
                      <a:lnTo>
                        <a:pt x="87" y="150"/>
                      </a:lnTo>
                      <a:lnTo>
                        <a:pt x="86" y="150"/>
                      </a:lnTo>
                      <a:lnTo>
                        <a:pt x="84" y="150"/>
                      </a:lnTo>
                      <a:lnTo>
                        <a:pt x="83" y="151"/>
                      </a:lnTo>
                      <a:lnTo>
                        <a:pt x="81" y="151"/>
                      </a:lnTo>
                      <a:lnTo>
                        <a:pt x="80" y="151"/>
                      </a:lnTo>
                      <a:lnTo>
                        <a:pt x="78" y="151"/>
                      </a:lnTo>
                      <a:lnTo>
                        <a:pt x="76" y="153"/>
                      </a:lnTo>
                      <a:lnTo>
                        <a:pt x="75" y="153"/>
                      </a:lnTo>
                      <a:lnTo>
                        <a:pt x="73" y="153"/>
                      </a:lnTo>
                      <a:lnTo>
                        <a:pt x="72" y="153"/>
                      </a:lnTo>
                      <a:lnTo>
                        <a:pt x="70" y="153"/>
                      </a:lnTo>
                      <a:lnTo>
                        <a:pt x="72" y="154"/>
                      </a:lnTo>
                      <a:lnTo>
                        <a:pt x="73" y="154"/>
                      </a:lnTo>
                      <a:lnTo>
                        <a:pt x="75" y="156"/>
                      </a:lnTo>
                      <a:lnTo>
                        <a:pt x="76" y="156"/>
                      </a:lnTo>
                      <a:lnTo>
                        <a:pt x="78" y="156"/>
                      </a:lnTo>
                      <a:lnTo>
                        <a:pt x="80" y="156"/>
                      </a:lnTo>
                      <a:lnTo>
                        <a:pt x="81" y="156"/>
                      </a:lnTo>
                      <a:lnTo>
                        <a:pt x="83" y="158"/>
                      </a:lnTo>
                      <a:lnTo>
                        <a:pt x="84" y="158"/>
                      </a:lnTo>
                      <a:lnTo>
                        <a:pt x="86" y="158"/>
                      </a:lnTo>
                      <a:lnTo>
                        <a:pt x="87" y="158"/>
                      </a:lnTo>
                      <a:lnTo>
                        <a:pt x="89" y="158"/>
                      </a:lnTo>
                      <a:lnTo>
                        <a:pt x="90" y="158"/>
                      </a:lnTo>
                      <a:lnTo>
                        <a:pt x="94" y="158"/>
                      </a:lnTo>
                      <a:lnTo>
                        <a:pt x="95" y="159"/>
                      </a:lnTo>
                      <a:lnTo>
                        <a:pt x="98" y="159"/>
                      </a:lnTo>
                      <a:lnTo>
                        <a:pt x="101" y="159"/>
                      </a:lnTo>
                      <a:lnTo>
                        <a:pt x="105" y="159"/>
                      </a:lnTo>
                      <a:lnTo>
                        <a:pt x="108" y="159"/>
                      </a:lnTo>
                      <a:lnTo>
                        <a:pt x="111" y="161"/>
                      </a:lnTo>
                      <a:lnTo>
                        <a:pt x="114" y="161"/>
                      </a:lnTo>
                      <a:lnTo>
                        <a:pt x="119" y="161"/>
                      </a:lnTo>
                      <a:lnTo>
                        <a:pt x="123" y="161"/>
                      </a:lnTo>
                      <a:lnTo>
                        <a:pt x="123" y="163"/>
                      </a:lnTo>
                      <a:lnTo>
                        <a:pt x="122" y="163"/>
                      </a:lnTo>
                      <a:lnTo>
                        <a:pt x="122" y="164"/>
                      </a:lnTo>
                      <a:lnTo>
                        <a:pt x="122" y="166"/>
                      </a:lnTo>
                      <a:lnTo>
                        <a:pt x="122" y="168"/>
                      </a:lnTo>
                      <a:lnTo>
                        <a:pt x="122" y="169"/>
                      </a:lnTo>
                      <a:lnTo>
                        <a:pt x="117" y="169"/>
                      </a:lnTo>
                      <a:lnTo>
                        <a:pt x="114" y="169"/>
                      </a:lnTo>
                      <a:lnTo>
                        <a:pt x="111" y="169"/>
                      </a:lnTo>
                      <a:lnTo>
                        <a:pt x="108" y="169"/>
                      </a:lnTo>
                      <a:lnTo>
                        <a:pt x="103" y="169"/>
                      </a:lnTo>
                      <a:lnTo>
                        <a:pt x="100" y="169"/>
                      </a:lnTo>
                      <a:lnTo>
                        <a:pt x="97" y="171"/>
                      </a:lnTo>
                      <a:lnTo>
                        <a:pt x="94" y="171"/>
                      </a:lnTo>
                      <a:lnTo>
                        <a:pt x="89" y="171"/>
                      </a:lnTo>
                      <a:lnTo>
                        <a:pt x="86" y="171"/>
                      </a:lnTo>
                      <a:lnTo>
                        <a:pt x="83" y="171"/>
                      </a:lnTo>
                      <a:lnTo>
                        <a:pt x="80" y="171"/>
                      </a:lnTo>
                      <a:lnTo>
                        <a:pt x="75" y="171"/>
                      </a:lnTo>
                      <a:lnTo>
                        <a:pt x="72" y="171"/>
                      </a:lnTo>
                      <a:lnTo>
                        <a:pt x="69" y="172"/>
                      </a:lnTo>
                      <a:lnTo>
                        <a:pt x="65" y="172"/>
                      </a:lnTo>
                      <a:lnTo>
                        <a:pt x="61" y="172"/>
                      </a:lnTo>
                      <a:lnTo>
                        <a:pt x="58" y="172"/>
                      </a:lnTo>
                      <a:lnTo>
                        <a:pt x="54" y="172"/>
                      </a:lnTo>
                      <a:lnTo>
                        <a:pt x="51" y="172"/>
                      </a:lnTo>
                      <a:lnTo>
                        <a:pt x="47" y="172"/>
                      </a:lnTo>
                      <a:lnTo>
                        <a:pt x="44" y="172"/>
                      </a:lnTo>
                      <a:lnTo>
                        <a:pt x="40" y="174"/>
                      </a:lnTo>
                      <a:lnTo>
                        <a:pt x="37" y="174"/>
                      </a:lnTo>
                      <a:lnTo>
                        <a:pt x="33" y="174"/>
                      </a:lnTo>
                      <a:lnTo>
                        <a:pt x="29" y="174"/>
                      </a:lnTo>
                      <a:lnTo>
                        <a:pt x="26" y="174"/>
                      </a:lnTo>
                      <a:lnTo>
                        <a:pt x="23" y="174"/>
                      </a:lnTo>
                      <a:lnTo>
                        <a:pt x="19" y="174"/>
                      </a:lnTo>
                      <a:lnTo>
                        <a:pt x="15" y="174"/>
                      </a:lnTo>
                      <a:lnTo>
                        <a:pt x="12" y="176"/>
                      </a:lnTo>
                      <a:lnTo>
                        <a:pt x="9" y="176"/>
                      </a:lnTo>
                      <a:close/>
                    </a:path>
                  </a:pathLst>
                </a:custGeom>
                <a:solidFill>
                  <a:srgbClr val="00000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107763" dir="2700000" algn="ctr" rotWithShape="0">
                          <a:srgbClr val="808080"/>
                        </a:outerShdw>
                      </a:effectLst>
                    </a14:hiddenEffects>
                  </a:ext>
                </a:extLst>
              </p:spPr>
              <p:txBody>
                <a:bodyPr/>
                <a:lstStyle/>
                <a:p>
                  <a:endParaRPr lang="en-ID"/>
                </a:p>
              </p:txBody>
            </p:sp>
            <p:sp>
              <p:nvSpPr>
                <p:cNvPr id="193" name="Text Box 49">
                  <a:extLst>
                    <a:ext uri="{FF2B5EF4-FFF2-40B4-BE49-F238E27FC236}">
                      <a16:creationId xmlns:a16="http://schemas.microsoft.com/office/drawing/2014/main" id="{6421B37A-38CA-4A8C-9299-977F6CAA6D36}"/>
                    </a:ext>
                  </a:extLst>
                </p:cNvPr>
                <p:cNvSpPr txBox="1">
                  <a:spLocks noChangeArrowheads="1"/>
                </p:cNvSpPr>
                <p:nvPr/>
              </p:nvSpPr>
              <p:spPr bwMode="auto">
                <a:xfrm>
                  <a:off x="4113" y="1821"/>
                  <a:ext cx="305" cy="220"/>
                </a:xfrm>
                <a:prstGeom prst="rect">
                  <a:avLst/>
                </a:prstGeom>
                <a:noFill/>
                <a:ln>
                  <a:noFill/>
                </a:ln>
                <a:effectLst/>
                <a:extLst>
                  <a:ext uri="{909E8E84-426E-40DD-AFC4-6F175D3DCCD1}">
                    <a14:hiddenFill xmlns:a14="http://schemas.microsoft.com/office/drawing/2010/main">
                      <a:solidFill>
                        <a:srgbClr val="EAEAEA"/>
                      </a:solidFill>
                    </a14:hiddenFill>
                  </a:ext>
                  <a:ext uri="{91240B29-F687-4F45-9708-019B960494DF}">
                    <a14:hiddenLine xmlns:a14="http://schemas.microsoft.com/office/drawing/2010/main" w="12700">
                      <a:solidFill>
                        <a:schemeClr val="bg2"/>
                      </a:solidFill>
                      <a:miter lim="800000"/>
                      <a:headEnd type="none" w="sm" len="sm"/>
                      <a:tailEnd type="none" w="sm" len="sm"/>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spAutoFit/>
                </a:bodyPr>
                <a:lstStyle>
                  <a:lvl1pPr eaLnBrk="0" hangingPunct="0">
                    <a:defRPr sz="2400">
                      <a:solidFill>
                        <a:schemeClr val="tx1"/>
                      </a:solidFill>
                      <a:latin typeface="Times New Roman" panose="02020603050405020304" pitchFamily="18" charset="0"/>
                    </a:defRPr>
                  </a:lvl1pPr>
                  <a:lvl2pPr marL="571500" eaLnBrk="0" hangingPunct="0">
                    <a:defRPr sz="2400">
                      <a:solidFill>
                        <a:schemeClr val="tx1"/>
                      </a:solidFill>
                      <a:latin typeface="Times New Roman" panose="02020603050405020304" pitchFamily="18" charset="0"/>
                    </a:defRPr>
                  </a:lvl2pPr>
                  <a:lvl3pPr marL="1143000" eaLnBrk="0" hangingPunct="0">
                    <a:defRPr sz="2400">
                      <a:solidFill>
                        <a:schemeClr val="tx1"/>
                      </a:solidFill>
                      <a:latin typeface="Times New Roman" panose="02020603050405020304" pitchFamily="18" charset="0"/>
                    </a:defRPr>
                  </a:lvl3pPr>
                  <a:lvl4pPr marL="1714500" eaLnBrk="0" hangingPunct="0">
                    <a:defRPr sz="2400">
                      <a:solidFill>
                        <a:schemeClr val="tx1"/>
                      </a:solidFill>
                      <a:latin typeface="Times New Roman" panose="02020603050405020304" pitchFamily="18" charset="0"/>
                    </a:defRPr>
                  </a:lvl4pPr>
                  <a:lvl5pPr marL="2286000" eaLnBrk="0" hangingPunct="0">
                    <a:defRPr sz="2400">
                      <a:solidFill>
                        <a:schemeClr val="tx1"/>
                      </a:solidFill>
                      <a:latin typeface="Times New Roman" panose="02020603050405020304" pitchFamily="18" charset="0"/>
                    </a:defRPr>
                  </a:lvl5pPr>
                  <a:lvl6pPr marL="2743200" eaLnBrk="0" fontAlgn="base" hangingPunct="0">
                    <a:spcBef>
                      <a:spcPct val="0"/>
                    </a:spcBef>
                    <a:spcAft>
                      <a:spcPct val="0"/>
                    </a:spcAft>
                    <a:defRPr sz="2400">
                      <a:solidFill>
                        <a:schemeClr val="tx1"/>
                      </a:solidFill>
                      <a:latin typeface="Times New Roman" panose="02020603050405020304" pitchFamily="18" charset="0"/>
                    </a:defRPr>
                  </a:lvl6pPr>
                  <a:lvl7pPr marL="3200400" eaLnBrk="0" fontAlgn="base" hangingPunct="0">
                    <a:spcBef>
                      <a:spcPct val="0"/>
                    </a:spcBef>
                    <a:spcAft>
                      <a:spcPct val="0"/>
                    </a:spcAft>
                    <a:defRPr sz="2400">
                      <a:solidFill>
                        <a:schemeClr val="tx1"/>
                      </a:solidFill>
                      <a:latin typeface="Times New Roman" panose="02020603050405020304" pitchFamily="18" charset="0"/>
                    </a:defRPr>
                  </a:lvl7pPr>
                  <a:lvl8pPr marL="3657600" eaLnBrk="0" fontAlgn="base" hangingPunct="0">
                    <a:spcBef>
                      <a:spcPct val="0"/>
                    </a:spcBef>
                    <a:spcAft>
                      <a:spcPct val="0"/>
                    </a:spcAft>
                    <a:defRPr sz="2400">
                      <a:solidFill>
                        <a:schemeClr val="tx1"/>
                      </a:solidFill>
                      <a:latin typeface="Times New Roman" panose="02020603050405020304" pitchFamily="18" charset="0"/>
                    </a:defRPr>
                  </a:lvl8pPr>
                  <a:lvl9pPr marL="41148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70000"/>
                    </a:lnSpc>
                  </a:pPr>
                  <a:r>
                    <a:rPr lang="de-DE" altLang="en-US" sz="800">
                      <a:latin typeface="Arial" panose="020B0604020202020204" pitchFamily="34" charset="0"/>
                    </a:rPr>
                    <a:t>To</a:t>
                  </a:r>
                </a:p>
                <a:p>
                  <a:pPr>
                    <a:lnSpc>
                      <a:spcPct val="70000"/>
                    </a:lnSpc>
                  </a:pPr>
                  <a:r>
                    <a:rPr lang="de-DE" altLang="en-US" sz="800">
                      <a:latin typeface="Arial" panose="020B0604020202020204" pitchFamily="34" charset="0"/>
                    </a:rPr>
                    <a:t>I/O 1</a:t>
                  </a:r>
                </a:p>
              </p:txBody>
            </p:sp>
            <p:sp>
              <p:nvSpPr>
                <p:cNvPr id="194" name="Text Box 50">
                  <a:extLst>
                    <a:ext uri="{FF2B5EF4-FFF2-40B4-BE49-F238E27FC236}">
                      <a16:creationId xmlns:a16="http://schemas.microsoft.com/office/drawing/2014/main" id="{F841EF34-C17D-443D-899C-F505661959F3}"/>
                    </a:ext>
                  </a:extLst>
                </p:cNvPr>
                <p:cNvSpPr txBox="1">
                  <a:spLocks noChangeArrowheads="1"/>
                </p:cNvSpPr>
                <p:nvPr/>
              </p:nvSpPr>
              <p:spPr bwMode="auto">
                <a:xfrm>
                  <a:off x="3764" y="1676"/>
                  <a:ext cx="352" cy="220"/>
                </a:xfrm>
                <a:prstGeom prst="rect">
                  <a:avLst/>
                </a:prstGeom>
                <a:noFill/>
                <a:ln>
                  <a:noFill/>
                </a:ln>
                <a:effectLst/>
                <a:extLst>
                  <a:ext uri="{909E8E84-426E-40DD-AFC4-6F175D3DCCD1}">
                    <a14:hiddenFill xmlns:a14="http://schemas.microsoft.com/office/drawing/2010/main">
                      <a:solidFill>
                        <a:srgbClr val="EAEAEA"/>
                      </a:solidFill>
                    </a14:hiddenFill>
                  </a:ext>
                  <a:ext uri="{91240B29-F687-4F45-9708-019B960494DF}">
                    <a14:hiddenLine xmlns:a14="http://schemas.microsoft.com/office/drawing/2010/main" w="12700">
                      <a:solidFill>
                        <a:schemeClr val="bg2"/>
                      </a:solidFill>
                      <a:miter lim="800000"/>
                      <a:headEnd type="none" w="sm" len="sm"/>
                      <a:tailEnd type="none" w="sm" len="sm"/>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spAutoFit/>
                </a:bodyPr>
                <a:lstStyle>
                  <a:lvl1pPr eaLnBrk="0" hangingPunct="0">
                    <a:defRPr sz="2400">
                      <a:solidFill>
                        <a:schemeClr val="tx1"/>
                      </a:solidFill>
                      <a:latin typeface="Times New Roman" panose="02020603050405020304" pitchFamily="18" charset="0"/>
                    </a:defRPr>
                  </a:lvl1pPr>
                  <a:lvl2pPr marL="571500" eaLnBrk="0" hangingPunct="0">
                    <a:defRPr sz="2400">
                      <a:solidFill>
                        <a:schemeClr val="tx1"/>
                      </a:solidFill>
                      <a:latin typeface="Times New Roman" panose="02020603050405020304" pitchFamily="18" charset="0"/>
                    </a:defRPr>
                  </a:lvl2pPr>
                  <a:lvl3pPr marL="1143000" eaLnBrk="0" hangingPunct="0">
                    <a:defRPr sz="2400">
                      <a:solidFill>
                        <a:schemeClr val="tx1"/>
                      </a:solidFill>
                      <a:latin typeface="Times New Roman" panose="02020603050405020304" pitchFamily="18" charset="0"/>
                    </a:defRPr>
                  </a:lvl3pPr>
                  <a:lvl4pPr marL="1714500" eaLnBrk="0" hangingPunct="0">
                    <a:defRPr sz="2400">
                      <a:solidFill>
                        <a:schemeClr val="tx1"/>
                      </a:solidFill>
                      <a:latin typeface="Times New Roman" panose="02020603050405020304" pitchFamily="18" charset="0"/>
                    </a:defRPr>
                  </a:lvl4pPr>
                  <a:lvl5pPr marL="2286000" eaLnBrk="0" hangingPunct="0">
                    <a:defRPr sz="2400">
                      <a:solidFill>
                        <a:schemeClr val="tx1"/>
                      </a:solidFill>
                      <a:latin typeface="Times New Roman" panose="02020603050405020304" pitchFamily="18" charset="0"/>
                    </a:defRPr>
                  </a:lvl5pPr>
                  <a:lvl6pPr marL="2743200" eaLnBrk="0" fontAlgn="base" hangingPunct="0">
                    <a:spcBef>
                      <a:spcPct val="0"/>
                    </a:spcBef>
                    <a:spcAft>
                      <a:spcPct val="0"/>
                    </a:spcAft>
                    <a:defRPr sz="2400">
                      <a:solidFill>
                        <a:schemeClr val="tx1"/>
                      </a:solidFill>
                      <a:latin typeface="Times New Roman" panose="02020603050405020304" pitchFamily="18" charset="0"/>
                    </a:defRPr>
                  </a:lvl6pPr>
                  <a:lvl7pPr marL="3200400" eaLnBrk="0" fontAlgn="base" hangingPunct="0">
                    <a:spcBef>
                      <a:spcPct val="0"/>
                    </a:spcBef>
                    <a:spcAft>
                      <a:spcPct val="0"/>
                    </a:spcAft>
                    <a:defRPr sz="2400">
                      <a:solidFill>
                        <a:schemeClr val="tx1"/>
                      </a:solidFill>
                      <a:latin typeface="Times New Roman" panose="02020603050405020304" pitchFamily="18" charset="0"/>
                    </a:defRPr>
                  </a:lvl7pPr>
                  <a:lvl8pPr marL="3657600" eaLnBrk="0" fontAlgn="base" hangingPunct="0">
                    <a:spcBef>
                      <a:spcPct val="0"/>
                    </a:spcBef>
                    <a:spcAft>
                      <a:spcPct val="0"/>
                    </a:spcAft>
                    <a:defRPr sz="2400">
                      <a:solidFill>
                        <a:schemeClr val="tx1"/>
                      </a:solidFill>
                      <a:latin typeface="Times New Roman" panose="02020603050405020304" pitchFamily="18" charset="0"/>
                    </a:defRPr>
                  </a:lvl8pPr>
                  <a:lvl9pPr marL="41148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70000"/>
                    </a:lnSpc>
                  </a:pPr>
                  <a:r>
                    <a:rPr lang="de-DE" altLang="en-US" sz="800">
                      <a:latin typeface="Arial" panose="020B0604020202020204" pitchFamily="34" charset="0"/>
                    </a:rPr>
                    <a:t>From </a:t>
                  </a:r>
                </a:p>
                <a:p>
                  <a:pPr>
                    <a:lnSpc>
                      <a:spcPct val="70000"/>
                    </a:lnSpc>
                  </a:pPr>
                  <a:r>
                    <a:rPr lang="de-DE" altLang="en-US" sz="800">
                      <a:latin typeface="Arial" panose="020B0604020202020204" pitchFamily="34" charset="0"/>
                    </a:rPr>
                    <a:t>PLC 1</a:t>
                  </a:r>
                </a:p>
              </p:txBody>
            </p:sp>
          </p:grpSp>
          <p:sp>
            <p:nvSpPr>
              <p:cNvPr id="187" name="Line 51">
                <a:extLst>
                  <a:ext uri="{FF2B5EF4-FFF2-40B4-BE49-F238E27FC236}">
                    <a16:creationId xmlns:a16="http://schemas.microsoft.com/office/drawing/2014/main" id="{DD41CB7E-C845-4725-AF53-3045B1848F3D}"/>
                  </a:ext>
                </a:extLst>
              </p:cNvPr>
              <p:cNvSpPr>
                <a:spLocks noChangeShapeType="1"/>
              </p:cNvSpPr>
              <p:nvPr/>
            </p:nvSpPr>
            <p:spPr bwMode="auto">
              <a:xfrm>
                <a:off x="3357" y="2045"/>
                <a:ext cx="230" cy="804"/>
              </a:xfrm>
              <a:prstGeom prst="line">
                <a:avLst/>
              </a:prstGeom>
              <a:noFill/>
              <a:ln w="28575">
                <a:solidFill>
                  <a:srgbClr val="FF0000"/>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53882" dir="2700000" algn="ctr" rotWithShape="0">
                        <a:schemeClr val="bg2"/>
                      </a:outerShdw>
                    </a:effectLst>
                  </a14:hiddenEffects>
                </a:ext>
              </a:extLst>
            </p:spPr>
            <p:txBody>
              <a:bodyPr anchor="ctr">
                <a:spAutoFit/>
              </a:bodyPr>
              <a:lstStyle/>
              <a:p>
                <a:endParaRPr lang="en-ID"/>
              </a:p>
            </p:txBody>
          </p:sp>
        </p:grpSp>
        <p:grpSp>
          <p:nvGrpSpPr>
            <p:cNvPr id="122" name="Group 57">
              <a:extLst>
                <a:ext uri="{FF2B5EF4-FFF2-40B4-BE49-F238E27FC236}">
                  <a16:creationId xmlns:a16="http://schemas.microsoft.com/office/drawing/2014/main" id="{53F28080-DFAC-4F38-8E2E-EC9814F8DB2D}"/>
                </a:ext>
              </a:extLst>
            </p:cNvPr>
            <p:cNvGrpSpPr>
              <a:grpSpLocks/>
            </p:cNvGrpSpPr>
            <p:nvPr/>
          </p:nvGrpSpPr>
          <p:grpSpPr bwMode="auto">
            <a:xfrm>
              <a:off x="1905000" y="4267200"/>
              <a:ext cx="1333500" cy="703263"/>
              <a:chOff x="276" y="3365"/>
              <a:chExt cx="840" cy="443"/>
            </a:xfrm>
          </p:grpSpPr>
          <p:sp>
            <p:nvSpPr>
              <p:cNvPr id="174" name="Rectangle 58">
                <a:extLst>
                  <a:ext uri="{FF2B5EF4-FFF2-40B4-BE49-F238E27FC236}">
                    <a16:creationId xmlns:a16="http://schemas.microsoft.com/office/drawing/2014/main" id="{F12CF9AD-12A0-421C-8B7F-8503C79FB7FF}"/>
                  </a:ext>
                </a:extLst>
              </p:cNvPr>
              <p:cNvSpPr>
                <a:spLocks noChangeArrowheads="1"/>
              </p:cNvSpPr>
              <p:nvPr/>
            </p:nvSpPr>
            <p:spPr bwMode="auto">
              <a:xfrm>
                <a:off x="276" y="3365"/>
                <a:ext cx="840" cy="443"/>
              </a:xfrm>
              <a:prstGeom prst="rect">
                <a:avLst/>
              </a:prstGeom>
              <a:solidFill>
                <a:srgbClr val="F2F2F2"/>
              </a:solidFill>
              <a:ln w="7938">
                <a:solidFill>
                  <a:srgbClr val="000000"/>
                </a:solidFill>
                <a:miter lim="800000"/>
                <a:headEnd/>
                <a:tailEnd/>
              </a:ln>
            </p:spPr>
            <p:txBody>
              <a:bodyPr/>
              <a:lstStyle/>
              <a:p>
                <a:endParaRPr lang="en-ID"/>
              </a:p>
            </p:txBody>
          </p:sp>
          <p:sp>
            <p:nvSpPr>
              <p:cNvPr id="175" name="Rectangle 59">
                <a:extLst>
                  <a:ext uri="{FF2B5EF4-FFF2-40B4-BE49-F238E27FC236}">
                    <a16:creationId xmlns:a16="http://schemas.microsoft.com/office/drawing/2014/main" id="{7C0072B6-1B38-4B6D-967C-5CCFDD564477}"/>
                  </a:ext>
                </a:extLst>
              </p:cNvPr>
              <p:cNvSpPr>
                <a:spLocks noChangeArrowheads="1"/>
              </p:cNvSpPr>
              <p:nvPr/>
            </p:nvSpPr>
            <p:spPr bwMode="auto">
              <a:xfrm>
                <a:off x="281" y="3367"/>
                <a:ext cx="833" cy="117"/>
              </a:xfrm>
              <a:prstGeom prst="rect">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ID"/>
              </a:p>
            </p:txBody>
          </p:sp>
          <p:sp>
            <p:nvSpPr>
              <p:cNvPr id="176" name="Line 60">
                <a:extLst>
                  <a:ext uri="{FF2B5EF4-FFF2-40B4-BE49-F238E27FC236}">
                    <a16:creationId xmlns:a16="http://schemas.microsoft.com/office/drawing/2014/main" id="{C9BEDDD5-7627-46DF-8629-8658A9C3A77D}"/>
                  </a:ext>
                </a:extLst>
              </p:cNvPr>
              <p:cNvSpPr>
                <a:spLocks noChangeShapeType="1"/>
              </p:cNvSpPr>
              <p:nvPr/>
            </p:nvSpPr>
            <p:spPr bwMode="auto">
              <a:xfrm>
                <a:off x="462" y="3367"/>
                <a:ext cx="1" cy="440"/>
              </a:xfrm>
              <a:prstGeom prst="line">
                <a:avLst/>
              </a:prstGeom>
              <a:noFill/>
              <a:ln w="9525">
                <a:solidFill>
                  <a:srgbClr val="7F7F7F"/>
                </a:solidFill>
                <a:round/>
                <a:headEnd/>
                <a:tailEnd/>
              </a:ln>
              <a:extLst>
                <a:ext uri="{909E8E84-426E-40DD-AFC4-6F175D3DCCD1}">
                  <a14:hiddenFill xmlns:a14="http://schemas.microsoft.com/office/drawing/2010/main">
                    <a:noFill/>
                  </a14:hiddenFill>
                </a:ext>
              </a:extLst>
            </p:spPr>
            <p:txBody>
              <a:bodyPr/>
              <a:lstStyle/>
              <a:p>
                <a:endParaRPr lang="en-ID"/>
              </a:p>
            </p:txBody>
          </p:sp>
          <p:sp>
            <p:nvSpPr>
              <p:cNvPr id="177" name="Line 61">
                <a:extLst>
                  <a:ext uri="{FF2B5EF4-FFF2-40B4-BE49-F238E27FC236}">
                    <a16:creationId xmlns:a16="http://schemas.microsoft.com/office/drawing/2014/main" id="{D709DF80-B3E5-4865-961D-5A587100F3E4}"/>
                  </a:ext>
                </a:extLst>
              </p:cNvPr>
              <p:cNvSpPr>
                <a:spLocks noChangeShapeType="1"/>
              </p:cNvSpPr>
              <p:nvPr/>
            </p:nvSpPr>
            <p:spPr bwMode="auto">
              <a:xfrm>
                <a:off x="554" y="3367"/>
                <a:ext cx="1" cy="440"/>
              </a:xfrm>
              <a:prstGeom prst="line">
                <a:avLst/>
              </a:prstGeom>
              <a:noFill/>
              <a:ln w="9525">
                <a:solidFill>
                  <a:srgbClr val="7F7F7F"/>
                </a:solidFill>
                <a:round/>
                <a:headEnd/>
                <a:tailEnd/>
              </a:ln>
              <a:extLst>
                <a:ext uri="{909E8E84-426E-40DD-AFC4-6F175D3DCCD1}">
                  <a14:hiddenFill xmlns:a14="http://schemas.microsoft.com/office/drawing/2010/main">
                    <a:noFill/>
                  </a14:hiddenFill>
                </a:ext>
              </a:extLst>
            </p:spPr>
            <p:txBody>
              <a:bodyPr/>
              <a:lstStyle/>
              <a:p>
                <a:endParaRPr lang="en-ID"/>
              </a:p>
            </p:txBody>
          </p:sp>
          <p:sp>
            <p:nvSpPr>
              <p:cNvPr id="178" name="Line 62">
                <a:extLst>
                  <a:ext uri="{FF2B5EF4-FFF2-40B4-BE49-F238E27FC236}">
                    <a16:creationId xmlns:a16="http://schemas.microsoft.com/office/drawing/2014/main" id="{3DB94E44-0DD5-4EB0-93D4-8B00FE50916D}"/>
                  </a:ext>
                </a:extLst>
              </p:cNvPr>
              <p:cNvSpPr>
                <a:spLocks noChangeShapeType="1"/>
              </p:cNvSpPr>
              <p:nvPr/>
            </p:nvSpPr>
            <p:spPr bwMode="auto">
              <a:xfrm>
                <a:off x="838" y="3367"/>
                <a:ext cx="1" cy="440"/>
              </a:xfrm>
              <a:prstGeom prst="line">
                <a:avLst/>
              </a:prstGeom>
              <a:noFill/>
              <a:ln w="9525">
                <a:solidFill>
                  <a:srgbClr val="7F7F7F"/>
                </a:solidFill>
                <a:round/>
                <a:headEnd/>
                <a:tailEnd/>
              </a:ln>
              <a:extLst>
                <a:ext uri="{909E8E84-426E-40DD-AFC4-6F175D3DCCD1}">
                  <a14:hiddenFill xmlns:a14="http://schemas.microsoft.com/office/drawing/2010/main">
                    <a:noFill/>
                  </a14:hiddenFill>
                </a:ext>
              </a:extLst>
            </p:spPr>
            <p:txBody>
              <a:bodyPr/>
              <a:lstStyle/>
              <a:p>
                <a:endParaRPr lang="en-ID"/>
              </a:p>
            </p:txBody>
          </p:sp>
          <p:sp>
            <p:nvSpPr>
              <p:cNvPr id="179" name="Line 63">
                <a:extLst>
                  <a:ext uri="{FF2B5EF4-FFF2-40B4-BE49-F238E27FC236}">
                    <a16:creationId xmlns:a16="http://schemas.microsoft.com/office/drawing/2014/main" id="{AA532E4E-F492-4702-B322-C0620DCEF264}"/>
                  </a:ext>
                </a:extLst>
              </p:cNvPr>
              <p:cNvSpPr>
                <a:spLocks noChangeShapeType="1"/>
              </p:cNvSpPr>
              <p:nvPr/>
            </p:nvSpPr>
            <p:spPr bwMode="auto">
              <a:xfrm>
                <a:off x="930" y="3367"/>
                <a:ext cx="1" cy="440"/>
              </a:xfrm>
              <a:prstGeom prst="line">
                <a:avLst/>
              </a:prstGeom>
              <a:noFill/>
              <a:ln w="9525">
                <a:solidFill>
                  <a:srgbClr val="7F7F7F"/>
                </a:solidFill>
                <a:round/>
                <a:headEnd/>
                <a:tailEnd/>
              </a:ln>
              <a:extLst>
                <a:ext uri="{909E8E84-426E-40DD-AFC4-6F175D3DCCD1}">
                  <a14:hiddenFill xmlns:a14="http://schemas.microsoft.com/office/drawing/2010/main">
                    <a:noFill/>
                  </a14:hiddenFill>
                </a:ext>
              </a:extLst>
            </p:spPr>
            <p:txBody>
              <a:bodyPr/>
              <a:lstStyle/>
              <a:p>
                <a:endParaRPr lang="en-ID"/>
              </a:p>
            </p:txBody>
          </p:sp>
          <p:sp>
            <p:nvSpPr>
              <p:cNvPr id="180" name="Line 64">
                <a:extLst>
                  <a:ext uri="{FF2B5EF4-FFF2-40B4-BE49-F238E27FC236}">
                    <a16:creationId xmlns:a16="http://schemas.microsoft.com/office/drawing/2014/main" id="{82F95234-5AEF-4B9C-9FCC-4FCDD08DE207}"/>
                  </a:ext>
                </a:extLst>
              </p:cNvPr>
              <p:cNvSpPr>
                <a:spLocks noChangeShapeType="1"/>
              </p:cNvSpPr>
              <p:nvPr/>
            </p:nvSpPr>
            <p:spPr bwMode="auto">
              <a:xfrm>
                <a:off x="1022" y="3367"/>
                <a:ext cx="1" cy="440"/>
              </a:xfrm>
              <a:prstGeom prst="line">
                <a:avLst/>
              </a:prstGeom>
              <a:noFill/>
              <a:ln w="9525">
                <a:solidFill>
                  <a:srgbClr val="7F7F7F"/>
                </a:solidFill>
                <a:round/>
                <a:headEnd/>
                <a:tailEnd/>
              </a:ln>
              <a:extLst>
                <a:ext uri="{909E8E84-426E-40DD-AFC4-6F175D3DCCD1}">
                  <a14:hiddenFill xmlns:a14="http://schemas.microsoft.com/office/drawing/2010/main">
                    <a:noFill/>
                  </a14:hiddenFill>
                </a:ext>
              </a:extLst>
            </p:spPr>
            <p:txBody>
              <a:bodyPr/>
              <a:lstStyle/>
              <a:p>
                <a:endParaRPr lang="en-ID"/>
              </a:p>
            </p:txBody>
          </p:sp>
          <p:sp>
            <p:nvSpPr>
              <p:cNvPr id="181" name="Line 65">
                <a:extLst>
                  <a:ext uri="{FF2B5EF4-FFF2-40B4-BE49-F238E27FC236}">
                    <a16:creationId xmlns:a16="http://schemas.microsoft.com/office/drawing/2014/main" id="{14D4756F-B289-418C-9EE9-EBDF23D313AD}"/>
                  </a:ext>
                </a:extLst>
              </p:cNvPr>
              <p:cNvSpPr>
                <a:spLocks noChangeShapeType="1"/>
              </p:cNvSpPr>
              <p:nvPr/>
            </p:nvSpPr>
            <p:spPr bwMode="auto">
              <a:xfrm flipV="1">
                <a:off x="647" y="3367"/>
                <a:ext cx="1" cy="440"/>
              </a:xfrm>
              <a:prstGeom prst="line">
                <a:avLst/>
              </a:prstGeom>
              <a:noFill/>
              <a:ln w="9525">
                <a:solidFill>
                  <a:srgbClr val="7F7F7F"/>
                </a:solidFill>
                <a:round/>
                <a:headEnd/>
                <a:tailEnd/>
              </a:ln>
              <a:extLst>
                <a:ext uri="{909E8E84-426E-40DD-AFC4-6F175D3DCCD1}">
                  <a14:hiddenFill xmlns:a14="http://schemas.microsoft.com/office/drawing/2010/main">
                    <a:noFill/>
                  </a14:hiddenFill>
                </a:ext>
              </a:extLst>
            </p:spPr>
            <p:txBody>
              <a:bodyPr/>
              <a:lstStyle/>
              <a:p>
                <a:endParaRPr lang="en-ID"/>
              </a:p>
            </p:txBody>
          </p:sp>
          <p:sp>
            <p:nvSpPr>
              <p:cNvPr id="182" name="Line 66">
                <a:extLst>
                  <a:ext uri="{FF2B5EF4-FFF2-40B4-BE49-F238E27FC236}">
                    <a16:creationId xmlns:a16="http://schemas.microsoft.com/office/drawing/2014/main" id="{68C2EFC2-D20C-43F9-A822-04063FEFF9A9}"/>
                  </a:ext>
                </a:extLst>
              </p:cNvPr>
              <p:cNvSpPr>
                <a:spLocks noChangeShapeType="1"/>
              </p:cNvSpPr>
              <p:nvPr/>
            </p:nvSpPr>
            <p:spPr bwMode="auto">
              <a:xfrm flipV="1">
                <a:off x="745" y="3367"/>
                <a:ext cx="1" cy="440"/>
              </a:xfrm>
              <a:prstGeom prst="line">
                <a:avLst/>
              </a:prstGeom>
              <a:noFill/>
              <a:ln w="9525">
                <a:solidFill>
                  <a:srgbClr val="7F7F7F"/>
                </a:solidFill>
                <a:round/>
                <a:headEnd/>
                <a:tailEnd/>
              </a:ln>
              <a:extLst>
                <a:ext uri="{909E8E84-426E-40DD-AFC4-6F175D3DCCD1}">
                  <a14:hiddenFill xmlns:a14="http://schemas.microsoft.com/office/drawing/2010/main">
                    <a:noFill/>
                  </a14:hiddenFill>
                </a:ext>
              </a:extLst>
            </p:spPr>
            <p:txBody>
              <a:bodyPr/>
              <a:lstStyle/>
              <a:p>
                <a:endParaRPr lang="en-ID"/>
              </a:p>
            </p:txBody>
          </p:sp>
          <p:sp>
            <p:nvSpPr>
              <p:cNvPr id="183" name="Line 67">
                <a:extLst>
                  <a:ext uri="{FF2B5EF4-FFF2-40B4-BE49-F238E27FC236}">
                    <a16:creationId xmlns:a16="http://schemas.microsoft.com/office/drawing/2014/main" id="{54B7E670-5FF7-4412-8FF5-499D5B17B0F8}"/>
                  </a:ext>
                </a:extLst>
              </p:cNvPr>
              <p:cNvSpPr>
                <a:spLocks noChangeShapeType="1"/>
              </p:cNvSpPr>
              <p:nvPr/>
            </p:nvSpPr>
            <p:spPr bwMode="auto">
              <a:xfrm>
                <a:off x="367" y="3367"/>
                <a:ext cx="1" cy="439"/>
              </a:xfrm>
              <a:prstGeom prst="line">
                <a:avLst/>
              </a:prstGeom>
              <a:noFill/>
              <a:ln w="9525">
                <a:solidFill>
                  <a:srgbClr val="7F7F7F"/>
                </a:solidFill>
                <a:round/>
                <a:headEnd/>
                <a:tailEnd/>
              </a:ln>
              <a:extLst>
                <a:ext uri="{909E8E84-426E-40DD-AFC4-6F175D3DCCD1}">
                  <a14:hiddenFill xmlns:a14="http://schemas.microsoft.com/office/drawing/2010/main">
                    <a:noFill/>
                  </a14:hiddenFill>
                </a:ext>
              </a:extLst>
            </p:spPr>
            <p:txBody>
              <a:bodyPr/>
              <a:lstStyle/>
              <a:p>
                <a:endParaRPr lang="en-ID"/>
              </a:p>
            </p:txBody>
          </p:sp>
        </p:grpSp>
        <p:grpSp>
          <p:nvGrpSpPr>
            <p:cNvPr id="123" name="Group 68">
              <a:extLst>
                <a:ext uri="{FF2B5EF4-FFF2-40B4-BE49-F238E27FC236}">
                  <a16:creationId xmlns:a16="http://schemas.microsoft.com/office/drawing/2014/main" id="{0472283C-3001-468A-A946-452376C37501}"/>
                </a:ext>
              </a:extLst>
            </p:cNvPr>
            <p:cNvGrpSpPr>
              <a:grpSpLocks/>
            </p:cNvGrpSpPr>
            <p:nvPr/>
          </p:nvGrpSpPr>
          <p:grpSpPr bwMode="auto">
            <a:xfrm>
              <a:off x="5486400" y="4572000"/>
              <a:ext cx="1328738" cy="631825"/>
              <a:chOff x="1393" y="1199"/>
              <a:chExt cx="837" cy="398"/>
            </a:xfrm>
          </p:grpSpPr>
          <p:sp>
            <p:nvSpPr>
              <p:cNvPr id="151" name="Rectangle 69">
                <a:extLst>
                  <a:ext uri="{FF2B5EF4-FFF2-40B4-BE49-F238E27FC236}">
                    <a16:creationId xmlns:a16="http://schemas.microsoft.com/office/drawing/2014/main" id="{61727B02-8AB0-4884-9B52-77CFD24587FF}"/>
                  </a:ext>
                </a:extLst>
              </p:cNvPr>
              <p:cNvSpPr>
                <a:spLocks noChangeArrowheads="1"/>
              </p:cNvSpPr>
              <p:nvPr/>
            </p:nvSpPr>
            <p:spPr bwMode="auto">
              <a:xfrm>
                <a:off x="1895" y="1199"/>
                <a:ext cx="335" cy="398"/>
              </a:xfrm>
              <a:prstGeom prst="rect">
                <a:avLst/>
              </a:prstGeom>
              <a:solidFill>
                <a:srgbClr val="BFBFBF"/>
              </a:solidFill>
              <a:ln w="7938">
                <a:solidFill>
                  <a:srgbClr val="000000"/>
                </a:solidFill>
                <a:miter lim="800000"/>
                <a:headEnd/>
                <a:tailEnd/>
              </a:ln>
            </p:spPr>
            <p:txBody>
              <a:bodyPr/>
              <a:lstStyle/>
              <a:p>
                <a:endParaRPr lang="en-ID"/>
              </a:p>
            </p:txBody>
          </p:sp>
          <p:sp>
            <p:nvSpPr>
              <p:cNvPr id="152" name="Rectangle 70">
                <a:extLst>
                  <a:ext uri="{FF2B5EF4-FFF2-40B4-BE49-F238E27FC236}">
                    <a16:creationId xmlns:a16="http://schemas.microsoft.com/office/drawing/2014/main" id="{1322368D-1F16-440E-A55E-7C30C861024B}"/>
                  </a:ext>
                </a:extLst>
              </p:cNvPr>
              <p:cNvSpPr>
                <a:spLocks noChangeArrowheads="1"/>
              </p:cNvSpPr>
              <p:nvPr/>
            </p:nvSpPr>
            <p:spPr bwMode="auto">
              <a:xfrm>
                <a:off x="1929" y="1549"/>
                <a:ext cx="262" cy="39"/>
              </a:xfrm>
              <a:prstGeom prst="rect">
                <a:avLst/>
              </a:pr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ID"/>
              </a:p>
            </p:txBody>
          </p:sp>
          <p:sp>
            <p:nvSpPr>
              <p:cNvPr id="153" name="Rectangle 71">
                <a:extLst>
                  <a:ext uri="{FF2B5EF4-FFF2-40B4-BE49-F238E27FC236}">
                    <a16:creationId xmlns:a16="http://schemas.microsoft.com/office/drawing/2014/main" id="{C9FA536F-10C7-4F29-B84B-366E98EA5243}"/>
                  </a:ext>
                </a:extLst>
              </p:cNvPr>
              <p:cNvSpPr>
                <a:spLocks noChangeArrowheads="1"/>
              </p:cNvSpPr>
              <p:nvPr/>
            </p:nvSpPr>
            <p:spPr bwMode="auto">
              <a:xfrm>
                <a:off x="1929" y="1549"/>
                <a:ext cx="262" cy="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ID"/>
              </a:p>
            </p:txBody>
          </p:sp>
          <p:sp>
            <p:nvSpPr>
              <p:cNvPr id="154" name="Rectangle 72">
                <a:extLst>
                  <a:ext uri="{FF2B5EF4-FFF2-40B4-BE49-F238E27FC236}">
                    <a16:creationId xmlns:a16="http://schemas.microsoft.com/office/drawing/2014/main" id="{887D2EA9-8504-4ADA-8E29-EAEA34FC4329}"/>
                  </a:ext>
                </a:extLst>
              </p:cNvPr>
              <p:cNvSpPr>
                <a:spLocks noChangeArrowheads="1"/>
              </p:cNvSpPr>
              <p:nvPr/>
            </p:nvSpPr>
            <p:spPr bwMode="auto">
              <a:xfrm>
                <a:off x="1929" y="1490"/>
                <a:ext cx="262" cy="38"/>
              </a:xfrm>
              <a:prstGeom prst="rect">
                <a:avLst/>
              </a:pr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ID"/>
              </a:p>
            </p:txBody>
          </p:sp>
          <p:sp>
            <p:nvSpPr>
              <p:cNvPr id="155" name="Rectangle 73">
                <a:extLst>
                  <a:ext uri="{FF2B5EF4-FFF2-40B4-BE49-F238E27FC236}">
                    <a16:creationId xmlns:a16="http://schemas.microsoft.com/office/drawing/2014/main" id="{10CE4949-41BA-4DB8-90DB-09A9873DC5DA}"/>
                  </a:ext>
                </a:extLst>
              </p:cNvPr>
              <p:cNvSpPr>
                <a:spLocks noChangeArrowheads="1"/>
              </p:cNvSpPr>
              <p:nvPr/>
            </p:nvSpPr>
            <p:spPr bwMode="auto">
              <a:xfrm>
                <a:off x="1929" y="1490"/>
                <a:ext cx="262" cy="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ID"/>
              </a:p>
            </p:txBody>
          </p:sp>
          <p:sp>
            <p:nvSpPr>
              <p:cNvPr id="156" name="Rectangle 74">
                <a:extLst>
                  <a:ext uri="{FF2B5EF4-FFF2-40B4-BE49-F238E27FC236}">
                    <a16:creationId xmlns:a16="http://schemas.microsoft.com/office/drawing/2014/main" id="{E2D02C00-DEE8-42A2-ACB7-BB6596A9CBDF}"/>
                  </a:ext>
                </a:extLst>
              </p:cNvPr>
              <p:cNvSpPr>
                <a:spLocks noChangeArrowheads="1"/>
              </p:cNvSpPr>
              <p:nvPr/>
            </p:nvSpPr>
            <p:spPr bwMode="auto">
              <a:xfrm>
                <a:off x="1929" y="1430"/>
                <a:ext cx="262" cy="39"/>
              </a:xfrm>
              <a:prstGeom prst="rect">
                <a:avLst/>
              </a:pr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ID"/>
              </a:p>
            </p:txBody>
          </p:sp>
          <p:sp>
            <p:nvSpPr>
              <p:cNvPr id="157" name="Rectangle 75">
                <a:extLst>
                  <a:ext uri="{FF2B5EF4-FFF2-40B4-BE49-F238E27FC236}">
                    <a16:creationId xmlns:a16="http://schemas.microsoft.com/office/drawing/2014/main" id="{81366129-C51B-4387-AE89-25F2EE30E537}"/>
                  </a:ext>
                </a:extLst>
              </p:cNvPr>
              <p:cNvSpPr>
                <a:spLocks noChangeArrowheads="1"/>
              </p:cNvSpPr>
              <p:nvPr/>
            </p:nvSpPr>
            <p:spPr bwMode="auto">
              <a:xfrm>
                <a:off x="1929" y="1430"/>
                <a:ext cx="262" cy="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ID"/>
              </a:p>
            </p:txBody>
          </p:sp>
          <p:sp>
            <p:nvSpPr>
              <p:cNvPr id="158" name="Line 76">
                <a:extLst>
                  <a:ext uri="{FF2B5EF4-FFF2-40B4-BE49-F238E27FC236}">
                    <a16:creationId xmlns:a16="http://schemas.microsoft.com/office/drawing/2014/main" id="{76A81B69-0384-467C-BA81-D6B394970D82}"/>
                  </a:ext>
                </a:extLst>
              </p:cNvPr>
              <p:cNvSpPr>
                <a:spLocks noChangeShapeType="1"/>
              </p:cNvSpPr>
              <p:nvPr/>
            </p:nvSpPr>
            <p:spPr bwMode="auto">
              <a:xfrm>
                <a:off x="1897" y="1419"/>
                <a:ext cx="332" cy="1"/>
              </a:xfrm>
              <a:prstGeom prst="line">
                <a:avLst/>
              </a:prstGeom>
              <a:noFill/>
              <a:ln w="7938">
                <a:solidFill>
                  <a:srgbClr val="7F7F7F"/>
                </a:solidFill>
                <a:round/>
                <a:headEnd/>
                <a:tailEnd/>
              </a:ln>
              <a:extLst>
                <a:ext uri="{909E8E84-426E-40DD-AFC4-6F175D3DCCD1}">
                  <a14:hiddenFill xmlns:a14="http://schemas.microsoft.com/office/drawing/2010/main">
                    <a:noFill/>
                  </a14:hiddenFill>
                </a:ext>
              </a:extLst>
            </p:spPr>
            <p:txBody>
              <a:bodyPr/>
              <a:lstStyle/>
              <a:p>
                <a:endParaRPr lang="en-ID"/>
              </a:p>
            </p:txBody>
          </p:sp>
          <p:sp>
            <p:nvSpPr>
              <p:cNvPr id="159" name="Line 77">
                <a:extLst>
                  <a:ext uri="{FF2B5EF4-FFF2-40B4-BE49-F238E27FC236}">
                    <a16:creationId xmlns:a16="http://schemas.microsoft.com/office/drawing/2014/main" id="{77A80605-0CFA-47A7-BD47-58E278176156}"/>
                  </a:ext>
                </a:extLst>
              </p:cNvPr>
              <p:cNvSpPr>
                <a:spLocks noChangeShapeType="1"/>
              </p:cNvSpPr>
              <p:nvPr/>
            </p:nvSpPr>
            <p:spPr bwMode="auto">
              <a:xfrm>
                <a:off x="1897" y="1539"/>
                <a:ext cx="332" cy="1"/>
              </a:xfrm>
              <a:prstGeom prst="line">
                <a:avLst/>
              </a:prstGeom>
              <a:noFill/>
              <a:ln w="7938">
                <a:solidFill>
                  <a:srgbClr val="7F7F7F"/>
                </a:solidFill>
                <a:round/>
                <a:headEnd/>
                <a:tailEnd/>
              </a:ln>
              <a:extLst>
                <a:ext uri="{909E8E84-426E-40DD-AFC4-6F175D3DCCD1}">
                  <a14:hiddenFill xmlns:a14="http://schemas.microsoft.com/office/drawing/2010/main">
                    <a:noFill/>
                  </a14:hiddenFill>
                </a:ext>
              </a:extLst>
            </p:spPr>
            <p:txBody>
              <a:bodyPr/>
              <a:lstStyle/>
              <a:p>
                <a:endParaRPr lang="en-ID"/>
              </a:p>
            </p:txBody>
          </p:sp>
          <p:sp>
            <p:nvSpPr>
              <p:cNvPr id="160" name="Line 78">
                <a:extLst>
                  <a:ext uri="{FF2B5EF4-FFF2-40B4-BE49-F238E27FC236}">
                    <a16:creationId xmlns:a16="http://schemas.microsoft.com/office/drawing/2014/main" id="{F79EA9CF-D76D-43CD-8A5B-DBF4453BF0DF}"/>
                  </a:ext>
                </a:extLst>
              </p:cNvPr>
              <p:cNvSpPr>
                <a:spLocks noChangeShapeType="1"/>
              </p:cNvSpPr>
              <p:nvPr/>
            </p:nvSpPr>
            <p:spPr bwMode="auto">
              <a:xfrm>
                <a:off x="1897" y="1479"/>
                <a:ext cx="332" cy="1"/>
              </a:xfrm>
              <a:prstGeom prst="line">
                <a:avLst/>
              </a:prstGeom>
              <a:noFill/>
              <a:ln w="7938">
                <a:solidFill>
                  <a:srgbClr val="7F7F7F"/>
                </a:solidFill>
                <a:round/>
                <a:headEnd/>
                <a:tailEnd/>
              </a:ln>
              <a:extLst>
                <a:ext uri="{909E8E84-426E-40DD-AFC4-6F175D3DCCD1}">
                  <a14:hiddenFill xmlns:a14="http://schemas.microsoft.com/office/drawing/2010/main">
                    <a:noFill/>
                  </a14:hiddenFill>
                </a:ext>
              </a:extLst>
            </p:spPr>
            <p:txBody>
              <a:bodyPr/>
              <a:lstStyle/>
              <a:p>
                <a:endParaRPr lang="en-ID"/>
              </a:p>
            </p:txBody>
          </p:sp>
          <p:sp>
            <p:nvSpPr>
              <p:cNvPr id="161" name="Rectangle 79">
                <a:extLst>
                  <a:ext uri="{FF2B5EF4-FFF2-40B4-BE49-F238E27FC236}">
                    <a16:creationId xmlns:a16="http://schemas.microsoft.com/office/drawing/2014/main" id="{C070158B-E9E7-49B6-B72B-18706A5A0952}"/>
                  </a:ext>
                </a:extLst>
              </p:cNvPr>
              <p:cNvSpPr>
                <a:spLocks noChangeArrowheads="1"/>
              </p:cNvSpPr>
              <p:nvPr/>
            </p:nvSpPr>
            <p:spPr bwMode="auto">
              <a:xfrm>
                <a:off x="1561" y="1199"/>
                <a:ext cx="335" cy="398"/>
              </a:xfrm>
              <a:prstGeom prst="rect">
                <a:avLst/>
              </a:prstGeom>
              <a:solidFill>
                <a:srgbClr val="BFBFBF"/>
              </a:solidFill>
              <a:ln w="7938">
                <a:solidFill>
                  <a:srgbClr val="000000"/>
                </a:solidFill>
                <a:miter lim="800000"/>
                <a:headEnd/>
                <a:tailEnd/>
              </a:ln>
            </p:spPr>
            <p:txBody>
              <a:bodyPr/>
              <a:lstStyle/>
              <a:p>
                <a:endParaRPr lang="en-ID"/>
              </a:p>
            </p:txBody>
          </p:sp>
          <p:sp>
            <p:nvSpPr>
              <p:cNvPr id="162" name="Rectangle 80">
                <a:extLst>
                  <a:ext uri="{FF2B5EF4-FFF2-40B4-BE49-F238E27FC236}">
                    <a16:creationId xmlns:a16="http://schemas.microsoft.com/office/drawing/2014/main" id="{8C397889-7B41-46CE-806B-ED7586AD50DB}"/>
                  </a:ext>
                </a:extLst>
              </p:cNvPr>
              <p:cNvSpPr>
                <a:spLocks noChangeArrowheads="1"/>
              </p:cNvSpPr>
              <p:nvPr/>
            </p:nvSpPr>
            <p:spPr bwMode="auto">
              <a:xfrm>
                <a:off x="1595" y="1549"/>
                <a:ext cx="263" cy="39"/>
              </a:xfrm>
              <a:prstGeom prst="rect">
                <a:avLst/>
              </a:pr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ID"/>
              </a:p>
            </p:txBody>
          </p:sp>
          <p:sp>
            <p:nvSpPr>
              <p:cNvPr id="163" name="Rectangle 81">
                <a:extLst>
                  <a:ext uri="{FF2B5EF4-FFF2-40B4-BE49-F238E27FC236}">
                    <a16:creationId xmlns:a16="http://schemas.microsoft.com/office/drawing/2014/main" id="{04585D06-BAA6-4158-85DD-F2BC912BDD58}"/>
                  </a:ext>
                </a:extLst>
              </p:cNvPr>
              <p:cNvSpPr>
                <a:spLocks noChangeArrowheads="1"/>
              </p:cNvSpPr>
              <p:nvPr/>
            </p:nvSpPr>
            <p:spPr bwMode="auto">
              <a:xfrm>
                <a:off x="1595" y="1549"/>
                <a:ext cx="263" cy="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ID"/>
              </a:p>
            </p:txBody>
          </p:sp>
          <p:sp>
            <p:nvSpPr>
              <p:cNvPr id="164" name="Rectangle 82">
                <a:extLst>
                  <a:ext uri="{FF2B5EF4-FFF2-40B4-BE49-F238E27FC236}">
                    <a16:creationId xmlns:a16="http://schemas.microsoft.com/office/drawing/2014/main" id="{67A633C3-326A-4634-8929-4F49B58C490A}"/>
                  </a:ext>
                </a:extLst>
              </p:cNvPr>
              <p:cNvSpPr>
                <a:spLocks noChangeArrowheads="1"/>
              </p:cNvSpPr>
              <p:nvPr/>
            </p:nvSpPr>
            <p:spPr bwMode="auto">
              <a:xfrm>
                <a:off x="1595" y="1490"/>
                <a:ext cx="263" cy="38"/>
              </a:xfrm>
              <a:prstGeom prst="rect">
                <a:avLst/>
              </a:pr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ID"/>
              </a:p>
            </p:txBody>
          </p:sp>
          <p:sp>
            <p:nvSpPr>
              <p:cNvPr id="165" name="Rectangle 83">
                <a:extLst>
                  <a:ext uri="{FF2B5EF4-FFF2-40B4-BE49-F238E27FC236}">
                    <a16:creationId xmlns:a16="http://schemas.microsoft.com/office/drawing/2014/main" id="{D442B881-5354-4DCE-8EF6-D235ED50F0F6}"/>
                  </a:ext>
                </a:extLst>
              </p:cNvPr>
              <p:cNvSpPr>
                <a:spLocks noChangeArrowheads="1"/>
              </p:cNvSpPr>
              <p:nvPr/>
            </p:nvSpPr>
            <p:spPr bwMode="auto">
              <a:xfrm>
                <a:off x="1595" y="1490"/>
                <a:ext cx="263" cy="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ID"/>
              </a:p>
            </p:txBody>
          </p:sp>
          <p:sp>
            <p:nvSpPr>
              <p:cNvPr id="166" name="Rectangle 84">
                <a:extLst>
                  <a:ext uri="{FF2B5EF4-FFF2-40B4-BE49-F238E27FC236}">
                    <a16:creationId xmlns:a16="http://schemas.microsoft.com/office/drawing/2014/main" id="{049184CE-82CD-45E7-A510-65B3777AA796}"/>
                  </a:ext>
                </a:extLst>
              </p:cNvPr>
              <p:cNvSpPr>
                <a:spLocks noChangeArrowheads="1"/>
              </p:cNvSpPr>
              <p:nvPr/>
            </p:nvSpPr>
            <p:spPr bwMode="auto">
              <a:xfrm>
                <a:off x="1595" y="1430"/>
                <a:ext cx="263" cy="39"/>
              </a:xfrm>
              <a:prstGeom prst="rect">
                <a:avLst/>
              </a:pr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ID"/>
              </a:p>
            </p:txBody>
          </p:sp>
          <p:sp>
            <p:nvSpPr>
              <p:cNvPr id="167" name="Rectangle 85">
                <a:extLst>
                  <a:ext uri="{FF2B5EF4-FFF2-40B4-BE49-F238E27FC236}">
                    <a16:creationId xmlns:a16="http://schemas.microsoft.com/office/drawing/2014/main" id="{DE8B6A77-6BEB-4464-8E7A-C3F872191D50}"/>
                  </a:ext>
                </a:extLst>
              </p:cNvPr>
              <p:cNvSpPr>
                <a:spLocks noChangeArrowheads="1"/>
              </p:cNvSpPr>
              <p:nvPr/>
            </p:nvSpPr>
            <p:spPr bwMode="auto">
              <a:xfrm>
                <a:off x="1595" y="1430"/>
                <a:ext cx="263" cy="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ID"/>
              </a:p>
            </p:txBody>
          </p:sp>
          <p:sp>
            <p:nvSpPr>
              <p:cNvPr id="168" name="Line 86">
                <a:extLst>
                  <a:ext uri="{FF2B5EF4-FFF2-40B4-BE49-F238E27FC236}">
                    <a16:creationId xmlns:a16="http://schemas.microsoft.com/office/drawing/2014/main" id="{5B913015-9752-48FE-97A2-CAB5959597B8}"/>
                  </a:ext>
                </a:extLst>
              </p:cNvPr>
              <p:cNvSpPr>
                <a:spLocks noChangeShapeType="1"/>
              </p:cNvSpPr>
              <p:nvPr/>
            </p:nvSpPr>
            <p:spPr bwMode="auto">
              <a:xfrm>
                <a:off x="1562" y="1419"/>
                <a:ext cx="332" cy="1"/>
              </a:xfrm>
              <a:prstGeom prst="line">
                <a:avLst/>
              </a:prstGeom>
              <a:noFill/>
              <a:ln w="7938">
                <a:solidFill>
                  <a:srgbClr val="7F7F7F"/>
                </a:solidFill>
                <a:round/>
                <a:headEnd/>
                <a:tailEnd/>
              </a:ln>
              <a:extLst>
                <a:ext uri="{909E8E84-426E-40DD-AFC4-6F175D3DCCD1}">
                  <a14:hiddenFill xmlns:a14="http://schemas.microsoft.com/office/drawing/2010/main">
                    <a:noFill/>
                  </a14:hiddenFill>
                </a:ext>
              </a:extLst>
            </p:spPr>
            <p:txBody>
              <a:bodyPr/>
              <a:lstStyle/>
              <a:p>
                <a:endParaRPr lang="en-ID"/>
              </a:p>
            </p:txBody>
          </p:sp>
          <p:sp>
            <p:nvSpPr>
              <p:cNvPr id="169" name="Line 87">
                <a:extLst>
                  <a:ext uri="{FF2B5EF4-FFF2-40B4-BE49-F238E27FC236}">
                    <a16:creationId xmlns:a16="http://schemas.microsoft.com/office/drawing/2014/main" id="{B06BC9FB-23EB-4081-AB0B-564E4ADF4266}"/>
                  </a:ext>
                </a:extLst>
              </p:cNvPr>
              <p:cNvSpPr>
                <a:spLocks noChangeShapeType="1"/>
              </p:cNvSpPr>
              <p:nvPr/>
            </p:nvSpPr>
            <p:spPr bwMode="auto">
              <a:xfrm>
                <a:off x="1562" y="1539"/>
                <a:ext cx="332" cy="1"/>
              </a:xfrm>
              <a:prstGeom prst="line">
                <a:avLst/>
              </a:prstGeom>
              <a:noFill/>
              <a:ln w="7938">
                <a:solidFill>
                  <a:srgbClr val="7F7F7F"/>
                </a:solidFill>
                <a:round/>
                <a:headEnd/>
                <a:tailEnd/>
              </a:ln>
              <a:extLst>
                <a:ext uri="{909E8E84-426E-40DD-AFC4-6F175D3DCCD1}">
                  <a14:hiddenFill xmlns:a14="http://schemas.microsoft.com/office/drawing/2010/main">
                    <a:noFill/>
                  </a14:hiddenFill>
                </a:ext>
              </a:extLst>
            </p:spPr>
            <p:txBody>
              <a:bodyPr/>
              <a:lstStyle/>
              <a:p>
                <a:endParaRPr lang="en-ID"/>
              </a:p>
            </p:txBody>
          </p:sp>
          <p:sp>
            <p:nvSpPr>
              <p:cNvPr id="170" name="Line 88">
                <a:extLst>
                  <a:ext uri="{FF2B5EF4-FFF2-40B4-BE49-F238E27FC236}">
                    <a16:creationId xmlns:a16="http://schemas.microsoft.com/office/drawing/2014/main" id="{88158033-E4EC-4107-B133-022CDF937DCF}"/>
                  </a:ext>
                </a:extLst>
              </p:cNvPr>
              <p:cNvSpPr>
                <a:spLocks noChangeShapeType="1"/>
              </p:cNvSpPr>
              <p:nvPr/>
            </p:nvSpPr>
            <p:spPr bwMode="auto">
              <a:xfrm>
                <a:off x="1562" y="1479"/>
                <a:ext cx="332" cy="1"/>
              </a:xfrm>
              <a:prstGeom prst="line">
                <a:avLst/>
              </a:prstGeom>
              <a:noFill/>
              <a:ln w="7938">
                <a:solidFill>
                  <a:srgbClr val="7F7F7F"/>
                </a:solidFill>
                <a:round/>
                <a:headEnd/>
                <a:tailEnd/>
              </a:ln>
              <a:extLst>
                <a:ext uri="{909E8E84-426E-40DD-AFC4-6F175D3DCCD1}">
                  <a14:hiddenFill xmlns:a14="http://schemas.microsoft.com/office/drawing/2010/main">
                    <a:noFill/>
                  </a14:hiddenFill>
                </a:ext>
              </a:extLst>
            </p:spPr>
            <p:txBody>
              <a:bodyPr/>
              <a:lstStyle/>
              <a:p>
                <a:endParaRPr lang="en-ID"/>
              </a:p>
            </p:txBody>
          </p:sp>
          <p:sp>
            <p:nvSpPr>
              <p:cNvPr id="171" name="Rectangle 89">
                <a:extLst>
                  <a:ext uri="{FF2B5EF4-FFF2-40B4-BE49-F238E27FC236}">
                    <a16:creationId xmlns:a16="http://schemas.microsoft.com/office/drawing/2014/main" id="{183BE7E3-3382-4E33-AC65-1A98C8E31EB8}"/>
                  </a:ext>
                </a:extLst>
              </p:cNvPr>
              <p:cNvSpPr>
                <a:spLocks noChangeArrowheads="1"/>
              </p:cNvSpPr>
              <p:nvPr/>
            </p:nvSpPr>
            <p:spPr bwMode="auto">
              <a:xfrm>
                <a:off x="1393" y="1199"/>
                <a:ext cx="168" cy="398"/>
              </a:xfrm>
              <a:prstGeom prst="rect">
                <a:avLst/>
              </a:prstGeom>
              <a:solidFill>
                <a:srgbClr val="BFBFBF"/>
              </a:solidFill>
              <a:ln w="7938">
                <a:solidFill>
                  <a:srgbClr val="000000"/>
                </a:solidFill>
                <a:miter lim="800000"/>
                <a:headEnd/>
                <a:tailEnd/>
              </a:ln>
            </p:spPr>
            <p:txBody>
              <a:bodyPr/>
              <a:lstStyle/>
              <a:p>
                <a:endParaRPr lang="en-ID"/>
              </a:p>
            </p:txBody>
          </p:sp>
          <p:sp>
            <p:nvSpPr>
              <p:cNvPr id="172" name="Line 90">
                <a:extLst>
                  <a:ext uri="{FF2B5EF4-FFF2-40B4-BE49-F238E27FC236}">
                    <a16:creationId xmlns:a16="http://schemas.microsoft.com/office/drawing/2014/main" id="{DB2BD7CC-37E8-4339-A03C-7158B91C8909}"/>
                  </a:ext>
                </a:extLst>
              </p:cNvPr>
              <p:cNvSpPr>
                <a:spLocks noChangeShapeType="1"/>
              </p:cNvSpPr>
              <p:nvPr/>
            </p:nvSpPr>
            <p:spPr bwMode="auto">
              <a:xfrm>
                <a:off x="1393" y="1419"/>
                <a:ext cx="167" cy="1"/>
              </a:xfrm>
              <a:prstGeom prst="line">
                <a:avLst/>
              </a:prstGeom>
              <a:noFill/>
              <a:ln w="7938">
                <a:solidFill>
                  <a:srgbClr val="7F7F7F"/>
                </a:solidFill>
                <a:round/>
                <a:headEnd/>
                <a:tailEnd/>
              </a:ln>
              <a:extLst>
                <a:ext uri="{909E8E84-426E-40DD-AFC4-6F175D3DCCD1}">
                  <a14:hiddenFill xmlns:a14="http://schemas.microsoft.com/office/drawing/2010/main">
                    <a:noFill/>
                  </a14:hiddenFill>
                </a:ext>
              </a:extLst>
            </p:spPr>
            <p:txBody>
              <a:bodyPr/>
              <a:lstStyle/>
              <a:p>
                <a:endParaRPr lang="en-ID"/>
              </a:p>
            </p:txBody>
          </p:sp>
          <p:sp>
            <p:nvSpPr>
              <p:cNvPr id="173" name="Rectangle 91">
                <a:extLst>
                  <a:ext uri="{FF2B5EF4-FFF2-40B4-BE49-F238E27FC236}">
                    <a16:creationId xmlns:a16="http://schemas.microsoft.com/office/drawing/2014/main" id="{E1260FD8-CAD8-474B-A236-998B2B75BC19}"/>
                  </a:ext>
                </a:extLst>
              </p:cNvPr>
              <p:cNvSpPr>
                <a:spLocks noChangeArrowheads="1"/>
              </p:cNvSpPr>
              <p:nvPr/>
            </p:nvSpPr>
            <p:spPr bwMode="auto">
              <a:xfrm>
                <a:off x="1457" y="1443"/>
                <a:ext cx="45" cy="150"/>
              </a:xfrm>
              <a:prstGeom prst="rect">
                <a:avLst/>
              </a:prstGeom>
              <a:solidFill>
                <a:srgbClr val="D9D9D9"/>
              </a:solidFill>
              <a:ln w="7938">
                <a:solidFill>
                  <a:srgbClr val="7F7F7F"/>
                </a:solidFill>
                <a:miter lim="800000"/>
                <a:headEnd/>
                <a:tailEnd/>
              </a:ln>
            </p:spPr>
            <p:txBody>
              <a:bodyPr/>
              <a:lstStyle/>
              <a:p>
                <a:endParaRPr lang="en-ID"/>
              </a:p>
            </p:txBody>
          </p:sp>
        </p:grpSp>
        <p:grpSp>
          <p:nvGrpSpPr>
            <p:cNvPr id="124" name="Group 116">
              <a:extLst>
                <a:ext uri="{FF2B5EF4-FFF2-40B4-BE49-F238E27FC236}">
                  <a16:creationId xmlns:a16="http://schemas.microsoft.com/office/drawing/2014/main" id="{2ADC975E-DBE0-4B9E-A544-A60BA74DE31D}"/>
                </a:ext>
              </a:extLst>
            </p:cNvPr>
            <p:cNvGrpSpPr>
              <a:grpSpLocks/>
            </p:cNvGrpSpPr>
            <p:nvPr/>
          </p:nvGrpSpPr>
          <p:grpSpPr bwMode="auto">
            <a:xfrm>
              <a:off x="635000" y="2682875"/>
              <a:ext cx="1328738" cy="631825"/>
              <a:chOff x="1393" y="1199"/>
              <a:chExt cx="837" cy="398"/>
            </a:xfrm>
          </p:grpSpPr>
          <p:sp>
            <p:nvSpPr>
              <p:cNvPr id="128" name="Rectangle 117">
                <a:extLst>
                  <a:ext uri="{FF2B5EF4-FFF2-40B4-BE49-F238E27FC236}">
                    <a16:creationId xmlns:a16="http://schemas.microsoft.com/office/drawing/2014/main" id="{50A506D1-5F94-4670-ADF7-E916A29FB2D0}"/>
                  </a:ext>
                </a:extLst>
              </p:cNvPr>
              <p:cNvSpPr>
                <a:spLocks noChangeArrowheads="1"/>
              </p:cNvSpPr>
              <p:nvPr/>
            </p:nvSpPr>
            <p:spPr bwMode="auto">
              <a:xfrm>
                <a:off x="1895" y="1199"/>
                <a:ext cx="335" cy="398"/>
              </a:xfrm>
              <a:prstGeom prst="rect">
                <a:avLst/>
              </a:prstGeom>
              <a:solidFill>
                <a:srgbClr val="BFBFBF"/>
              </a:solidFill>
              <a:ln w="7938">
                <a:solidFill>
                  <a:srgbClr val="000000"/>
                </a:solidFill>
                <a:miter lim="800000"/>
                <a:headEnd/>
                <a:tailEnd/>
              </a:ln>
            </p:spPr>
            <p:txBody>
              <a:bodyPr/>
              <a:lstStyle/>
              <a:p>
                <a:endParaRPr lang="en-ID"/>
              </a:p>
            </p:txBody>
          </p:sp>
          <p:sp>
            <p:nvSpPr>
              <p:cNvPr id="129" name="Rectangle 118">
                <a:extLst>
                  <a:ext uri="{FF2B5EF4-FFF2-40B4-BE49-F238E27FC236}">
                    <a16:creationId xmlns:a16="http://schemas.microsoft.com/office/drawing/2014/main" id="{C4C4E2C2-FCE6-4D0F-8B1E-B45F27740F40}"/>
                  </a:ext>
                </a:extLst>
              </p:cNvPr>
              <p:cNvSpPr>
                <a:spLocks noChangeArrowheads="1"/>
              </p:cNvSpPr>
              <p:nvPr/>
            </p:nvSpPr>
            <p:spPr bwMode="auto">
              <a:xfrm>
                <a:off x="1929" y="1549"/>
                <a:ext cx="262" cy="39"/>
              </a:xfrm>
              <a:prstGeom prst="rect">
                <a:avLst/>
              </a:pr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ID"/>
              </a:p>
            </p:txBody>
          </p:sp>
          <p:sp>
            <p:nvSpPr>
              <p:cNvPr id="130" name="Rectangle 119">
                <a:extLst>
                  <a:ext uri="{FF2B5EF4-FFF2-40B4-BE49-F238E27FC236}">
                    <a16:creationId xmlns:a16="http://schemas.microsoft.com/office/drawing/2014/main" id="{DE34A0A4-7A29-4C95-A75D-125C4AB5FE08}"/>
                  </a:ext>
                </a:extLst>
              </p:cNvPr>
              <p:cNvSpPr>
                <a:spLocks noChangeArrowheads="1"/>
              </p:cNvSpPr>
              <p:nvPr/>
            </p:nvSpPr>
            <p:spPr bwMode="auto">
              <a:xfrm>
                <a:off x="1929" y="1549"/>
                <a:ext cx="262" cy="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ID"/>
              </a:p>
            </p:txBody>
          </p:sp>
          <p:sp>
            <p:nvSpPr>
              <p:cNvPr id="131" name="Rectangle 120">
                <a:extLst>
                  <a:ext uri="{FF2B5EF4-FFF2-40B4-BE49-F238E27FC236}">
                    <a16:creationId xmlns:a16="http://schemas.microsoft.com/office/drawing/2014/main" id="{3EB57822-6EA3-4981-9B71-CABA36C99E50}"/>
                  </a:ext>
                </a:extLst>
              </p:cNvPr>
              <p:cNvSpPr>
                <a:spLocks noChangeArrowheads="1"/>
              </p:cNvSpPr>
              <p:nvPr/>
            </p:nvSpPr>
            <p:spPr bwMode="auto">
              <a:xfrm>
                <a:off x="1929" y="1490"/>
                <a:ext cx="262" cy="38"/>
              </a:xfrm>
              <a:prstGeom prst="rect">
                <a:avLst/>
              </a:pr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ID"/>
              </a:p>
            </p:txBody>
          </p:sp>
          <p:sp>
            <p:nvSpPr>
              <p:cNvPr id="132" name="Rectangle 121">
                <a:extLst>
                  <a:ext uri="{FF2B5EF4-FFF2-40B4-BE49-F238E27FC236}">
                    <a16:creationId xmlns:a16="http://schemas.microsoft.com/office/drawing/2014/main" id="{6B84C8FD-9427-46F6-B107-4D0D74157FA7}"/>
                  </a:ext>
                </a:extLst>
              </p:cNvPr>
              <p:cNvSpPr>
                <a:spLocks noChangeArrowheads="1"/>
              </p:cNvSpPr>
              <p:nvPr/>
            </p:nvSpPr>
            <p:spPr bwMode="auto">
              <a:xfrm>
                <a:off x="1929" y="1490"/>
                <a:ext cx="262" cy="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ID"/>
              </a:p>
            </p:txBody>
          </p:sp>
          <p:sp>
            <p:nvSpPr>
              <p:cNvPr id="133" name="Rectangle 122">
                <a:extLst>
                  <a:ext uri="{FF2B5EF4-FFF2-40B4-BE49-F238E27FC236}">
                    <a16:creationId xmlns:a16="http://schemas.microsoft.com/office/drawing/2014/main" id="{397B6330-821E-4CE4-A4B1-B60F7018DC17}"/>
                  </a:ext>
                </a:extLst>
              </p:cNvPr>
              <p:cNvSpPr>
                <a:spLocks noChangeArrowheads="1"/>
              </p:cNvSpPr>
              <p:nvPr/>
            </p:nvSpPr>
            <p:spPr bwMode="auto">
              <a:xfrm>
                <a:off x="1929" y="1430"/>
                <a:ext cx="262" cy="39"/>
              </a:xfrm>
              <a:prstGeom prst="rect">
                <a:avLst/>
              </a:pr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ID"/>
              </a:p>
            </p:txBody>
          </p:sp>
          <p:sp>
            <p:nvSpPr>
              <p:cNvPr id="134" name="Rectangle 123">
                <a:extLst>
                  <a:ext uri="{FF2B5EF4-FFF2-40B4-BE49-F238E27FC236}">
                    <a16:creationId xmlns:a16="http://schemas.microsoft.com/office/drawing/2014/main" id="{1D6068E0-8176-40F0-AF25-55AC90BB54E5}"/>
                  </a:ext>
                </a:extLst>
              </p:cNvPr>
              <p:cNvSpPr>
                <a:spLocks noChangeArrowheads="1"/>
              </p:cNvSpPr>
              <p:nvPr/>
            </p:nvSpPr>
            <p:spPr bwMode="auto">
              <a:xfrm>
                <a:off x="1929" y="1430"/>
                <a:ext cx="262" cy="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ID"/>
              </a:p>
            </p:txBody>
          </p:sp>
          <p:sp>
            <p:nvSpPr>
              <p:cNvPr id="135" name="Line 124">
                <a:extLst>
                  <a:ext uri="{FF2B5EF4-FFF2-40B4-BE49-F238E27FC236}">
                    <a16:creationId xmlns:a16="http://schemas.microsoft.com/office/drawing/2014/main" id="{B9CD9D1C-C4DF-4A19-910F-108A2F224551}"/>
                  </a:ext>
                </a:extLst>
              </p:cNvPr>
              <p:cNvSpPr>
                <a:spLocks noChangeShapeType="1"/>
              </p:cNvSpPr>
              <p:nvPr/>
            </p:nvSpPr>
            <p:spPr bwMode="auto">
              <a:xfrm>
                <a:off x="1897" y="1419"/>
                <a:ext cx="332" cy="1"/>
              </a:xfrm>
              <a:prstGeom prst="line">
                <a:avLst/>
              </a:prstGeom>
              <a:noFill/>
              <a:ln w="7938">
                <a:solidFill>
                  <a:srgbClr val="7F7F7F"/>
                </a:solidFill>
                <a:round/>
                <a:headEnd/>
                <a:tailEnd/>
              </a:ln>
              <a:extLst>
                <a:ext uri="{909E8E84-426E-40DD-AFC4-6F175D3DCCD1}">
                  <a14:hiddenFill xmlns:a14="http://schemas.microsoft.com/office/drawing/2010/main">
                    <a:noFill/>
                  </a14:hiddenFill>
                </a:ext>
              </a:extLst>
            </p:spPr>
            <p:txBody>
              <a:bodyPr/>
              <a:lstStyle/>
              <a:p>
                <a:endParaRPr lang="en-ID"/>
              </a:p>
            </p:txBody>
          </p:sp>
          <p:sp>
            <p:nvSpPr>
              <p:cNvPr id="136" name="Line 125">
                <a:extLst>
                  <a:ext uri="{FF2B5EF4-FFF2-40B4-BE49-F238E27FC236}">
                    <a16:creationId xmlns:a16="http://schemas.microsoft.com/office/drawing/2014/main" id="{207B060E-DD06-4C4E-B4E9-41BC7E51029E}"/>
                  </a:ext>
                </a:extLst>
              </p:cNvPr>
              <p:cNvSpPr>
                <a:spLocks noChangeShapeType="1"/>
              </p:cNvSpPr>
              <p:nvPr/>
            </p:nvSpPr>
            <p:spPr bwMode="auto">
              <a:xfrm>
                <a:off x="1897" y="1539"/>
                <a:ext cx="332" cy="1"/>
              </a:xfrm>
              <a:prstGeom prst="line">
                <a:avLst/>
              </a:prstGeom>
              <a:noFill/>
              <a:ln w="7938">
                <a:solidFill>
                  <a:srgbClr val="7F7F7F"/>
                </a:solidFill>
                <a:round/>
                <a:headEnd/>
                <a:tailEnd/>
              </a:ln>
              <a:extLst>
                <a:ext uri="{909E8E84-426E-40DD-AFC4-6F175D3DCCD1}">
                  <a14:hiddenFill xmlns:a14="http://schemas.microsoft.com/office/drawing/2010/main">
                    <a:noFill/>
                  </a14:hiddenFill>
                </a:ext>
              </a:extLst>
            </p:spPr>
            <p:txBody>
              <a:bodyPr/>
              <a:lstStyle/>
              <a:p>
                <a:endParaRPr lang="en-ID"/>
              </a:p>
            </p:txBody>
          </p:sp>
          <p:sp>
            <p:nvSpPr>
              <p:cNvPr id="137" name="Line 126">
                <a:extLst>
                  <a:ext uri="{FF2B5EF4-FFF2-40B4-BE49-F238E27FC236}">
                    <a16:creationId xmlns:a16="http://schemas.microsoft.com/office/drawing/2014/main" id="{20250141-E585-4223-8A03-CDEBE3D67E67}"/>
                  </a:ext>
                </a:extLst>
              </p:cNvPr>
              <p:cNvSpPr>
                <a:spLocks noChangeShapeType="1"/>
              </p:cNvSpPr>
              <p:nvPr/>
            </p:nvSpPr>
            <p:spPr bwMode="auto">
              <a:xfrm>
                <a:off x="1897" y="1479"/>
                <a:ext cx="332" cy="1"/>
              </a:xfrm>
              <a:prstGeom prst="line">
                <a:avLst/>
              </a:prstGeom>
              <a:noFill/>
              <a:ln w="7938">
                <a:solidFill>
                  <a:srgbClr val="7F7F7F"/>
                </a:solidFill>
                <a:round/>
                <a:headEnd/>
                <a:tailEnd/>
              </a:ln>
              <a:extLst>
                <a:ext uri="{909E8E84-426E-40DD-AFC4-6F175D3DCCD1}">
                  <a14:hiddenFill xmlns:a14="http://schemas.microsoft.com/office/drawing/2010/main">
                    <a:noFill/>
                  </a14:hiddenFill>
                </a:ext>
              </a:extLst>
            </p:spPr>
            <p:txBody>
              <a:bodyPr/>
              <a:lstStyle/>
              <a:p>
                <a:endParaRPr lang="en-ID"/>
              </a:p>
            </p:txBody>
          </p:sp>
          <p:sp>
            <p:nvSpPr>
              <p:cNvPr id="138" name="Rectangle 127">
                <a:extLst>
                  <a:ext uri="{FF2B5EF4-FFF2-40B4-BE49-F238E27FC236}">
                    <a16:creationId xmlns:a16="http://schemas.microsoft.com/office/drawing/2014/main" id="{2F2DD2F6-4291-4B89-8C19-976340C6EE01}"/>
                  </a:ext>
                </a:extLst>
              </p:cNvPr>
              <p:cNvSpPr>
                <a:spLocks noChangeArrowheads="1"/>
              </p:cNvSpPr>
              <p:nvPr/>
            </p:nvSpPr>
            <p:spPr bwMode="auto">
              <a:xfrm>
                <a:off x="1561" y="1199"/>
                <a:ext cx="335" cy="398"/>
              </a:xfrm>
              <a:prstGeom prst="rect">
                <a:avLst/>
              </a:prstGeom>
              <a:solidFill>
                <a:srgbClr val="BFBFBF"/>
              </a:solidFill>
              <a:ln w="7938">
                <a:solidFill>
                  <a:srgbClr val="000000"/>
                </a:solidFill>
                <a:miter lim="800000"/>
                <a:headEnd/>
                <a:tailEnd/>
              </a:ln>
            </p:spPr>
            <p:txBody>
              <a:bodyPr/>
              <a:lstStyle/>
              <a:p>
                <a:endParaRPr lang="en-ID"/>
              </a:p>
            </p:txBody>
          </p:sp>
          <p:sp>
            <p:nvSpPr>
              <p:cNvPr id="139" name="Rectangle 128">
                <a:extLst>
                  <a:ext uri="{FF2B5EF4-FFF2-40B4-BE49-F238E27FC236}">
                    <a16:creationId xmlns:a16="http://schemas.microsoft.com/office/drawing/2014/main" id="{77149C36-87E0-43A4-8DA0-DDD0B044BCFA}"/>
                  </a:ext>
                </a:extLst>
              </p:cNvPr>
              <p:cNvSpPr>
                <a:spLocks noChangeArrowheads="1"/>
              </p:cNvSpPr>
              <p:nvPr/>
            </p:nvSpPr>
            <p:spPr bwMode="auto">
              <a:xfrm>
                <a:off x="1595" y="1549"/>
                <a:ext cx="263" cy="39"/>
              </a:xfrm>
              <a:prstGeom prst="rect">
                <a:avLst/>
              </a:pr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ID"/>
              </a:p>
            </p:txBody>
          </p:sp>
          <p:sp>
            <p:nvSpPr>
              <p:cNvPr id="140" name="Rectangle 129">
                <a:extLst>
                  <a:ext uri="{FF2B5EF4-FFF2-40B4-BE49-F238E27FC236}">
                    <a16:creationId xmlns:a16="http://schemas.microsoft.com/office/drawing/2014/main" id="{7B044C38-A2A9-460D-BE65-81072E953D44}"/>
                  </a:ext>
                </a:extLst>
              </p:cNvPr>
              <p:cNvSpPr>
                <a:spLocks noChangeArrowheads="1"/>
              </p:cNvSpPr>
              <p:nvPr/>
            </p:nvSpPr>
            <p:spPr bwMode="auto">
              <a:xfrm>
                <a:off x="1595" y="1549"/>
                <a:ext cx="263" cy="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ID"/>
              </a:p>
            </p:txBody>
          </p:sp>
          <p:sp>
            <p:nvSpPr>
              <p:cNvPr id="141" name="Rectangle 130">
                <a:extLst>
                  <a:ext uri="{FF2B5EF4-FFF2-40B4-BE49-F238E27FC236}">
                    <a16:creationId xmlns:a16="http://schemas.microsoft.com/office/drawing/2014/main" id="{8F934101-F79D-4BFF-87C3-3FAEB3FD3E16}"/>
                  </a:ext>
                </a:extLst>
              </p:cNvPr>
              <p:cNvSpPr>
                <a:spLocks noChangeArrowheads="1"/>
              </p:cNvSpPr>
              <p:nvPr/>
            </p:nvSpPr>
            <p:spPr bwMode="auto">
              <a:xfrm>
                <a:off x="1595" y="1490"/>
                <a:ext cx="263" cy="38"/>
              </a:xfrm>
              <a:prstGeom prst="rect">
                <a:avLst/>
              </a:pr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ID"/>
              </a:p>
            </p:txBody>
          </p:sp>
          <p:sp>
            <p:nvSpPr>
              <p:cNvPr id="142" name="Rectangle 131">
                <a:extLst>
                  <a:ext uri="{FF2B5EF4-FFF2-40B4-BE49-F238E27FC236}">
                    <a16:creationId xmlns:a16="http://schemas.microsoft.com/office/drawing/2014/main" id="{7A970D5B-0D9B-47F3-92D1-90DD2354E60B}"/>
                  </a:ext>
                </a:extLst>
              </p:cNvPr>
              <p:cNvSpPr>
                <a:spLocks noChangeArrowheads="1"/>
              </p:cNvSpPr>
              <p:nvPr/>
            </p:nvSpPr>
            <p:spPr bwMode="auto">
              <a:xfrm>
                <a:off x="1595" y="1490"/>
                <a:ext cx="263" cy="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ID"/>
              </a:p>
            </p:txBody>
          </p:sp>
          <p:sp>
            <p:nvSpPr>
              <p:cNvPr id="143" name="Rectangle 132">
                <a:extLst>
                  <a:ext uri="{FF2B5EF4-FFF2-40B4-BE49-F238E27FC236}">
                    <a16:creationId xmlns:a16="http://schemas.microsoft.com/office/drawing/2014/main" id="{EDAF5F41-2692-4F3A-AD87-DAE8B0A053C5}"/>
                  </a:ext>
                </a:extLst>
              </p:cNvPr>
              <p:cNvSpPr>
                <a:spLocks noChangeArrowheads="1"/>
              </p:cNvSpPr>
              <p:nvPr/>
            </p:nvSpPr>
            <p:spPr bwMode="auto">
              <a:xfrm>
                <a:off x="1595" y="1430"/>
                <a:ext cx="263" cy="39"/>
              </a:xfrm>
              <a:prstGeom prst="rect">
                <a:avLst/>
              </a:pr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ID"/>
              </a:p>
            </p:txBody>
          </p:sp>
          <p:sp>
            <p:nvSpPr>
              <p:cNvPr id="144" name="Rectangle 133">
                <a:extLst>
                  <a:ext uri="{FF2B5EF4-FFF2-40B4-BE49-F238E27FC236}">
                    <a16:creationId xmlns:a16="http://schemas.microsoft.com/office/drawing/2014/main" id="{488BD9CD-51D1-4FDE-B68D-AE4F92D0D260}"/>
                  </a:ext>
                </a:extLst>
              </p:cNvPr>
              <p:cNvSpPr>
                <a:spLocks noChangeArrowheads="1"/>
              </p:cNvSpPr>
              <p:nvPr/>
            </p:nvSpPr>
            <p:spPr bwMode="auto">
              <a:xfrm>
                <a:off x="1595" y="1430"/>
                <a:ext cx="263" cy="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ID"/>
              </a:p>
            </p:txBody>
          </p:sp>
          <p:sp>
            <p:nvSpPr>
              <p:cNvPr id="145" name="Line 134">
                <a:extLst>
                  <a:ext uri="{FF2B5EF4-FFF2-40B4-BE49-F238E27FC236}">
                    <a16:creationId xmlns:a16="http://schemas.microsoft.com/office/drawing/2014/main" id="{3F72F6B1-0344-42A3-9FFD-D9D017940A1A}"/>
                  </a:ext>
                </a:extLst>
              </p:cNvPr>
              <p:cNvSpPr>
                <a:spLocks noChangeShapeType="1"/>
              </p:cNvSpPr>
              <p:nvPr/>
            </p:nvSpPr>
            <p:spPr bwMode="auto">
              <a:xfrm>
                <a:off x="1562" y="1419"/>
                <a:ext cx="332" cy="1"/>
              </a:xfrm>
              <a:prstGeom prst="line">
                <a:avLst/>
              </a:prstGeom>
              <a:noFill/>
              <a:ln w="7938">
                <a:solidFill>
                  <a:srgbClr val="7F7F7F"/>
                </a:solidFill>
                <a:round/>
                <a:headEnd/>
                <a:tailEnd/>
              </a:ln>
              <a:extLst>
                <a:ext uri="{909E8E84-426E-40DD-AFC4-6F175D3DCCD1}">
                  <a14:hiddenFill xmlns:a14="http://schemas.microsoft.com/office/drawing/2010/main">
                    <a:noFill/>
                  </a14:hiddenFill>
                </a:ext>
              </a:extLst>
            </p:spPr>
            <p:txBody>
              <a:bodyPr/>
              <a:lstStyle/>
              <a:p>
                <a:endParaRPr lang="en-ID"/>
              </a:p>
            </p:txBody>
          </p:sp>
          <p:sp>
            <p:nvSpPr>
              <p:cNvPr id="146" name="Line 135">
                <a:extLst>
                  <a:ext uri="{FF2B5EF4-FFF2-40B4-BE49-F238E27FC236}">
                    <a16:creationId xmlns:a16="http://schemas.microsoft.com/office/drawing/2014/main" id="{131238E5-D558-4BD4-A18C-883E1F947118}"/>
                  </a:ext>
                </a:extLst>
              </p:cNvPr>
              <p:cNvSpPr>
                <a:spLocks noChangeShapeType="1"/>
              </p:cNvSpPr>
              <p:nvPr/>
            </p:nvSpPr>
            <p:spPr bwMode="auto">
              <a:xfrm>
                <a:off x="1562" y="1539"/>
                <a:ext cx="332" cy="1"/>
              </a:xfrm>
              <a:prstGeom prst="line">
                <a:avLst/>
              </a:prstGeom>
              <a:noFill/>
              <a:ln w="7938">
                <a:solidFill>
                  <a:srgbClr val="7F7F7F"/>
                </a:solidFill>
                <a:round/>
                <a:headEnd/>
                <a:tailEnd/>
              </a:ln>
              <a:extLst>
                <a:ext uri="{909E8E84-426E-40DD-AFC4-6F175D3DCCD1}">
                  <a14:hiddenFill xmlns:a14="http://schemas.microsoft.com/office/drawing/2010/main">
                    <a:noFill/>
                  </a14:hiddenFill>
                </a:ext>
              </a:extLst>
            </p:spPr>
            <p:txBody>
              <a:bodyPr/>
              <a:lstStyle/>
              <a:p>
                <a:endParaRPr lang="en-ID"/>
              </a:p>
            </p:txBody>
          </p:sp>
          <p:sp>
            <p:nvSpPr>
              <p:cNvPr id="147" name="Line 136">
                <a:extLst>
                  <a:ext uri="{FF2B5EF4-FFF2-40B4-BE49-F238E27FC236}">
                    <a16:creationId xmlns:a16="http://schemas.microsoft.com/office/drawing/2014/main" id="{48CBA2AA-B0A4-41DB-BD60-9D4F7FF6E993}"/>
                  </a:ext>
                </a:extLst>
              </p:cNvPr>
              <p:cNvSpPr>
                <a:spLocks noChangeShapeType="1"/>
              </p:cNvSpPr>
              <p:nvPr/>
            </p:nvSpPr>
            <p:spPr bwMode="auto">
              <a:xfrm>
                <a:off x="1562" y="1479"/>
                <a:ext cx="332" cy="1"/>
              </a:xfrm>
              <a:prstGeom prst="line">
                <a:avLst/>
              </a:prstGeom>
              <a:noFill/>
              <a:ln w="7938">
                <a:solidFill>
                  <a:srgbClr val="7F7F7F"/>
                </a:solidFill>
                <a:round/>
                <a:headEnd/>
                <a:tailEnd/>
              </a:ln>
              <a:extLst>
                <a:ext uri="{909E8E84-426E-40DD-AFC4-6F175D3DCCD1}">
                  <a14:hiddenFill xmlns:a14="http://schemas.microsoft.com/office/drawing/2010/main">
                    <a:noFill/>
                  </a14:hiddenFill>
                </a:ext>
              </a:extLst>
            </p:spPr>
            <p:txBody>
              <a:bodyPr/>
              <a:lstStyle/>
              <a:p>
                <a:endParaRPr lang="en-ID"/>
              </a:p>
            </p:txBody>
          </p:sp>
          <p:sp>
            <p:nvSpPr>
              <p:cNvPr id="148" name="Rectangle 137">
                <a:extLst>
                  <a:ext uri="{FF2B5EF4-FFF2-40B4-BE49-F238E27FC236}">
                    <a16:creationId xmlns:a16="http://schemas.microsoft.com/office/drawing/2014/main" id="{8780EA36-BF10-4066-8A5A-0861B115142F}"/>
                  </a:ext>
                </a:extLst>
              </p:cNvPr>
              <p:cNvSpPr>
                <a:spLocks noChangeArrowheads="1"/>
              </p:cNvSpPr>
              <p:nvPr/>
            </p:nvSpPr>
            <p:spPr bwMode="auto">
              <a:xfrm>
                <a:off x="1393" y="1199"/>
                <a:ext cx="168" cy="398"/>
              </a:xfrm>
              <a:prstGeom prst="rect">
                <a:avLst/>
              </a:prstGeom>
              <a:solidFill>
                <a:srgbClr val="BFBFBF"/>
              </a:solidFill>
              <a:ln w="7938">
                <a:solidFill>
                  <a:srgbClr val="000000"/>
                </a:solidFill>
                <a:miter lim="800000"/>
                <a:headEnd/>
                <a:tailEnd/>
              </a:ln>
            </p:spPr>
            <p:txBody>
              <a:bodyPr/>
              <a:lstStyle/>
              <a:p>
                <a:endParaRPr lang="en-ID"/>
              </a:p>
            </p:txBody>
          </p:sp>
          <p:sp>
            <p:nvSpPr>
              <p:cNvPr id="149" name="Line 138">
                <a:extLst>
                  <a:ext uri="{FF2B5EF4-FFF2-40B4-BE49-F238E27FC236}">
                    <a16:creationId xmlns:a16="http://schemas.microsoft.com/office/drawing/2014/main" id="{A68971F7-DCBF-4068-BD7C-F16DCE03356C}"/>
                  </a:ext>
                </a:extLst>
              </p:cNvPr>
              <p:cNvSpPr>
                <a:spLocks noChangeShapeType="1"/>
              </p:cNvSpPr>
              <p:nvPr/>
            </p:nvSpPr>
            <p:spPr bwMode="auto">
              <a:xfrm>
                <a:off x="1393" y="1419"/>
                <a:ext cx="167" cy="1"/>
              </a:xfrm>
              <a:prstGeom prst="line">
                <a:avLst/>
              </a:prstGeom>
              <a:noFill/>
              <a:ln w="7938">
                <a:solidFill>
                  <a:srgbClr val="7F7F7F"/>
                </a:solidFill>
                <a:round/>
                <a:headEnd/>
                <a:tailEnd/>
              </a:ln>
              <a:extLst>
                <a:ext uri="{909E8E84-426E-40DD-AFC4-6F175D3DCCD1}">
                  <a14:hiddenFill xmlns:a14="http://schemas.microsoft.com/office/drawing/2010/main">
                    <a:noFill/>
                  </a14:hiddenFill>
                </a:ext>
              </a:extLst>
            </p:spPr>
            <p:txBody>
              <a:bodyPr/>
              <a:lstStyle/>
              <a:p>
                <a:endParaRPr lang="en-ID"/>
              </a:p>
            </p:txBody>
          </p:sp>
          <p:sp>
            <p:nvSpPr>
              <p:cNvPr id="150" name="Rectangle 139">
                <a:extLst>
                  <a:ext uri="{FF2B5EF4-FFF2-40B4-BE49-F238E27FC236}">
                    <a16:creationId xmlns:a16="http://schemas.microsoft.com/office/drawing/2014/main" id="{D030CB8A-EEAB-409A-9632-E9FCD6D144A5}"/>
                  </a:ext>
                </a:extLst>
              </p:cNvPr>
              <p:cNvSpPr>
                <a:spLocks noChangeArrowheads="1"/>
              </p:cNvSpPr>
              <p:nvPr/>
            </p:nvSpPr>
            <p:spPr bwMode="auto">
              <a:xfrm>
                <a:off x="1457" y="1443"/>
                <a:ext cx="45" cy="150"/>
              </a:xfrm>
              <a:prstGeom prst="rect">
                <a:avLst/>
              </a:prstGeom>
              <a:solidFill>
                <a:srgbClr val="D9D9D9"/>
              </a:solidFill>
              <a:ln w="7938">
                <a:solidFill>
                  <a:srgbClr val="7F7F7F"/>
                </a:solidFill>
                <a:miter lim="800000"/>
                <a:headEnd/>
                <a:tailEnd/>
              </a:ln>
            </p:spPr>
            <p:txBody>
              <a:bodyPr/>
              <a:lstStyle/>
              <a:p>
                <a:endParaRPr lang="en-ID"/>
              </a:p>
            </p:txBody>
          </p:sp>
        </p:grpSp>
        <p:sp>
          <p:nvSpPr>
            <p:cNvPr id="125" name="Rectangle 140">
              <a:extLst>
                <a:ext uri="{FF2B5EF4-FFF2-40B4-BE49-F238E27FC236}">
                  <a16:creationId xmlns:a16="http://schemas.microsoft.com/office/drawing/2014/main" id="{A6E53BBF-2C83-4BE9-AD3D-C828B2792376}"/>
                </a:ext>
              </a:extLst>
            </p:cNvPr>
            <p:cNvSpPr>
              <a:spLocks noChangeArrowheads="1"/>
            </p:cNvSpPr>
            <p:nvPr/>
          </p:nvSpPr>
          <p:spPr bwMode="auto">
            <a:xfrm>
              <a:off x="7239000" y="4114800"/>
              <a:ext cx="609600" cy="1143000"/>
            </a:xfrm>
            <a:prstGeom prst="rect">
              <a:avLst/>
            </a:prstGeom>
            <a:solidFill>
              <a:srgbClr val="BFBFBF"/>
            </a:solidFill>
            <a:ln w="7938">
              <a:solidFill>
                <a:srgbClr val="000000"/>
              </a:solidFill>
              <a:miter lim="800000"/>
              <a:headEnd/>
              <a:tailEnd/>
            </a:ln>
          </p:spPr>
          <p:txBody>
            <a:bodyPr/>
            <a:lstStyle/>
            <a:p>
              <a:endParaRPr lang="en-ID"/>
            </a:p>
          </p:txBody>
        </p:sp>
        <p:sp>
          <p:nvSpPr>
            <p:cNvPr id="126" name="Text Box 141">
              <a:extLst>
                <a:ext uri="{FF2B5EF4-FFF2-40B4-BE49-F238E27FC236}">
                  <a16:creationId xmlns:a16="http://schemas.microsoft.com/office/drawing/2014/main" id="{7D98A1FD-D1B4-482A-9B6A-34046A59E578}"/>
                </a:ext>
              </a:extLst>
            </p:cNvPr>
            <p:cNvSpPr txBox="1">
              <a:spLocks noChangeArrowheads="1"/>
            </p:cNvSpPr>
            <p:nvPr/>
          </p:nvSpPr>
          <p:spPr bwMode="auto">
            <a:xfrm>
              <a:off x="6705600" y="5334000"/>
              <a:ext cx="1676400" cy="212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lgn="ctr">
                  <a:solidFill>
                    <a:schemeClr val="tx1"/>
                  </a:solidFill>
                  <a:miter lim="800000"/>
                  <a:headEnd/>
                  <a:tailEnd/>
                </a14:hiddenLine>
              </a:ext>
              <a:ext uri="{AF507438-7753-43E0-B8FC-AC1667EBCBE1}">
                <a14:hiddenEffects xmlns:a14="http://schemas.microsoft.com/office/drawing/2010/main">
                  <a:effectLst>
                    <a:outerShdw dist="53882" dir="2700000" algn="ctr" rotWithShape="0">
                      <a:schemeClr val="bg2"/>
                    </a:outerShdw>
                  </a:effectLst>
                </a14:hiddenEffects>
              </a:ext>
            </a:extLst>
          </p:spPr>
          <p:txBody>
            <a:bodyPr wrap="none" lIns="0" tIns="0" rIns="0" bIns="0">
              <a:spAutoFit/>
            </a:bodyPr>
            <a:lstStyle/>
            <a:p>
              <a:pPr algn="ctr" eaLnBrk="0" hangingPunct="0"/>
              <a:r>
                <a:rPr lang="en-US" altLang="en-US" sz="1400" b="1"/>
                <a:t>Data Storage server</a:t>
              </a:r>
            </a:p>
          </p:txBody>
        </p:sp>
        <p:pic>
          <p:nvPicPr>
            <p:cNvPr id="127" name="Picture 142" descr="HUE-800">
              <a:extLst>
                <a:ext uri="{FF2B5EF4-FFF2-40B4-BE49-F238E27FC236}">
                  <a16:creationId xmlns:a16="http://schemas.microsoft.com/office/drawing/2014/main" id="{EC603ADD-3C7B-46E0-89D0-A86CCF495EF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00600" y="1600200"/>
              <a:ext cx="808038" cy="134620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2192466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Hasil gambar untuk logo elnus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Rectangle 3"/>
          <p:cNvSpPr/>
          <p:nvPr/>
        </p:nvSpPr>
        <p:spPr>
          <a:xfrm>
            <a:off x="911424" y="836712"/>
            <a:ext cx="11017224" cy="461665"/>
          </a:xfrm>
          <a:prstGeom prst="rect">
            <a:avLst/>
          </a:prstGeom>
        </p:spPr>
        <p:txBody>
          <a:bodyPr wrap="square">
            <a:spAutoFit/>
          </a:bodyPr>
          <a:lstStyle/>
          <a:p>
            <a:r>
              <a:rPr lang="en-US" sz="2400" dirty="0">
                <a:solidFill>
                  <a:schemeClr val="bg1"/>
                </a:solidFill>
                <a:latin typeface="+mj-lt"/>
              </a:rPr>
              <a:t>Mode </a:t>
            </a:r>
            <a:r>
              <a:rPr lang="en-US" sz="2400" dirty="0" err="1">
                <a:solidFill>
                  <a:schemeClr val="bg1"/>
                </a:solidFill>
                <a:latin typeface="+mj-lt"/>
              </a:rPr>
              <a:t>Operasi</a:t>
            </a:r>
            <a:r>
              <a:rPr lang="en-US" sz="2400" dirty="0">
                <a:solidFill>
                  <a:schemeClr val="bg1"/>
                </a:solidFill>
                <a:latin typeface="+mj-lt"/>
              </a:rPr>
              <a:t> Hub</a:t>
            </a:r>
          </a:p>
        </p:txBody>
      </p:sp>
      <p:grpSp>
        <p:nvGrpSpPr>
          <p:cNvPr id="365" name="Group 364">
            <a:extLst>
              <a:ext uri="{FF2B5EF4-FFF2-40B4-BE49-F238E27FC236}">
                <a16:creationId xmlns:a16="http://schemas.microsoft.com/office/drawing/2014/main" id="{8B28AEBF-FB7A-41E8-AD05-B8A87524615F}"/>
              </a:ext>
            </a:extLst>
          </p:cNvPr>
          <p:cNvGrpSpPr/>
          <p:nvPr/>
        </p:nvGrpSpPr>
        <p:grpSpPr>
          <a:xfrm>
            <a:off x="1415480" y="1852512"/>
            <a:ext cx="8607425" cy="4168776"/>
            <a:chOff x="215900" y="1614487"/>
            <a:chExt cx="8607425" cy="4168776"/>
          </a:xfrm>
        </p:grpSpPr>
        <p:sp>
          <p:nvSpPr>
            <p:cNvPr id="366" name="Line 7">
              <a:extLst>
                <a:ext uri="{FF2B5EF4-FFF2-40B4-BE49-F238E27FC236}">
                  <a16:creationId xmlns:a16="http://schemas.microsoft.com/office/drawing/2014/main" id="{A4FB9884-315E-44E0-AA6C-92D0D3961989}"/>
                </a:ext>
              </a:extLst>
            </p:cNvPr>
            <p:cNvSpPr>
              <a:spLocks noChangeShapeType="1"/>
            </p:cNvSpPr>
            <p:nvPr/>
          </p:nvSpPr>
          <p:spPr bwMode="auto">
            <a:xfrm>
              <a:off x="6711950" y="3932238"/>
              <a:ext cx="2111375" cy="555625"/>
            </a:xfrm>
            <a:prstGeom prst="line">
              <a:avLst/>
            </a:prstGeom>
            <a:noFill/>
            <a:ln w="28575">
              <a:solidFill>
                <a:schemeClr val="tx1"/>
              </a:solidFill>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53882" dir="2700000" algn="ctr" rotWithShape="0">
                      <a:schemeClr val="bg2"/>
                    </a:outerShdw>
                  </a:effectLst>
                </a14:hiddenEffects>
              </a:ext>
            </a:extLst>
          </p:spPr>
          <p:txBody>
            <a:bodyPr anchor="ctr">
              <a:spAutoFit/>
            </a:bodyPr>
            <a:lstStyle/>
            <a:p>
              <a:endParaRPr lang="en-ID"/>
            </a:p>
          </p:txBody>
        </p:sp>
        <p:grpSp>
          <p:nvGrpSpPr>
            <p:cNvPr id="367" name="Group 20">
              <a:extLst>
                <a:ext uri="{FF2B5EF4-FFF2-40B4-BE49-F238E27FC236}">
                  <a16:creationId xmlns:a16="http://schemas.microsoft.com/office/drawing/2014/main" id="{E25395D9-349E-4861-B053-314758479CBC}"/>
                </a:ext>
              </a:extLst>
            </p:cNvPr>
            <p:cNvGrpSpPr>
              <a:grpSpLocks/>
            </p:cNvGrpSpPr>
            <p:nvPr/>
          </p:nvGrpSpPr>
          <p:grpSpPr bwMode="auto">
            <a:xfrm>
              <a:off x="1270000" y="2649538"/>
              <a:ext cx="7415213" cy="2608262"/>
              <a:chOff x="628" y="1669"/>
              <a:chExt cx="4671" cy="1643"/>
            </a:xfrm>
          </p:grpSpPr>
          <p:sp>
            <p:nvSpPr>
              <p:cNvPr id="537" name="Line 21">
                <a:extLst>
                  <a:ext uri="{FF2B5EF4-FFF2-40B4-BE49-F238E27FC236}">
                    <a16:creationId xmlns:a16="http://schemas.microsoft.com/office/drawing/2014/main" id="{9F77623B-9EF4-4F1E-962F-507ADC14684A}"/>
                  </a:ext>
                </a:extLst>
              </p:cNvPr>
              <p:cNvSpPr>
                <a:spLocks noChangeShapeType="1"/>
              </p:cNvSpPr>
              <p:nvPr/>
            </p:nvSpPr>
            <p:spPr bwMode="auto">
              <a:xfrm>
                <a:off x="628" y="1785"/>
                <a:ext cx="260" cy="662"/>
              </a:xfrm>
              <a:prstGeom prst="line">
                <a:avLst/>
              </a:prstGeom>
              <a:noFill/>
              <a:ln w="28575">
                <a:solidFill>
                  <a:srgbClr val="FF0000"/>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53882" dir="2700000" algn="ctr" rotWithShape="0">
                        <a:schemeClr val="bg2"/>
                      </a:outerShdw>
                    </a:effectLst>
                  </a14:hiddenEffects>
                </a:ext>
              </a:extLst>
            </p:spPr>
            <p:txBody>
              <a:bodyPr anchor="ctr">
                <a:spAutoFit/>
              </a:bodyPr>
              <a:lstStyle/>
              <a:p>
                <a:endParaRPr lang="en-ID"/>
              </a:p>
            </p:txBody>
          </p:sp>
          <p:sp>
            <p:nvSpPr>
              <p:cNvPr id="538" name="Line 22">
                <a:extLst>
                  <a:ext uri="{FF2B5EF4-FFF2-40B4-BE49-F238E27FC236}">
                    <a16:creationId xmlns:a16="http://schemas.microsoft.com/office/drawing/2014/main" id="{AC660934-F2D7-4F75-8CBB-13494CA4DCF5}"/>
                  </a:ext>
                </a:extLst>
              </p:cNvPr>
              <p:cNvSpPr>
                <a:spLocks noChangeShapeType="1"/>
              </p:cNvSpPr>
              <p:nvPr/>
            </p:nvSpPr>
            <p:spPr bwMode="auto">
              <a:xfrm>
                <a:off x="743" y="1756"/>
                <a:ext cx="461" cy="374"/>
              </a:xfrm>
              <a:prstGeom prst="line">
                <a:avLst/>
              </a:prstGeom>
              <a:noFill/>
              <a:ln w="28575">
                <a:solidFill>
                  <a:srgbClr val="FF0000"/>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53882" dir="2700000" algn="ctr" rotWithShape="0">
                        <a:schemeClr val="bg2"/>
                      </a:outerShdw>
                    </a:effectLst>
                  </a14:hiddenEffects>
                </a:ext>
              </a:extLst>
            </p:spPr>
            <p:txBody>
              <a:bodyPr anchor="ctr">
                <a:spAutoFit/>
              </a:bodyPr>
              <a:lstStyle/>
              <a:p>
                <a:endParaRPr lang="en-ID"/>
              </a:p>
            </p:txBody>
          </p:sp>
          <p:sp>
            <p:nvSpPr>
              <p:cNvPr id="539" name="Line 23">
                <a:extLst>
                  <a:ext uri="{FF2B5EF4-FFF2-40B4-BE49-F238E27FC236}">
                    <a16:creationId xmlns:a16="http://schemas.microsoft.com/office/drawing/2014/main" id="{B5587657-DD82-492D-A1EC-493104DA8892}"/>
                  </a:ext>
                </a:extLst>
              </p:cNvPr>
              <p:cNvSpPr>
                <a:spLocks noChangeShapeType="1"/>
              </p:cNvSpPr>
              <p:nvPr/>
            </p:nvSpPr>
            <p:spPr bwMode="auto">
              <a:xfrm>
                <a:off x="686" y="1669"/>
                <a:ext cx="1526" cy="404"/>
              </a:xfrm>
              <a:prstGeom prst="line">
                <a:avLst/>
              </a:prstGeom>
              <a:noFill/>
              <a:ln w="28575">
                <a:solidFill>
                  <a:srgbClr val="FF0000"/>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53882" dir="2700000" algn="ctr" rotWithShape="0">
                        <a:schemeClr val="bg2"/>
                      </a:outerShdw>
                    </a:effectLst>
                  </a14:hiddenEffects>
                </a:ext>
              </a:extLst>
            </p:spPr>
            <p:txBody>
              <a:bodyPr anchor="ctr">
                <a:spAutoFit/>
              </a:bodyPr>
              <a:lstStyle/>
              <a:p>
                <a:endParaRPr lang="en-ID"/>
              </a:p>
            </p:txBody>
          </p:sp>
          <p:sp>
            <p:nvSpPr>
              <p:cNvPr id="540" name="Line 24">
                <a:extLst>
                  <a:ext uri="{FF2B5EF4-FFF2-40B4-BE49-F238E27FC236}">
                    <a16:creationId xmlns:a16="http://schemas.microsoft.com/office/drawing/2014/main" id="{71015A7A-006F-4A59-A28F-503E87293345}"/>
                  </a:ext>
                </a:extLst>
              </p:cNvPr>
              <p:cNvSpPr>
                <a:spLocks noChangeShapeType="1"/>
              </p:cNvSpPr>
              <p:nvPr/>
            </p:nvSpPr>
            <p:spPr bwMode="auto">
              <a:xfrm>
                <a:off x="2529" y="2131"/>
                <a:ext cx="1526" cy="404"/>
              </a:xfrm>
              <a:prstGeom prst="line">
                <a:avLst/>
              </a:prstGeom>
              <a:noFill/>
              <a:ln w="28575">
                <a:solidFill>
                  <a:srgbClr val="FF0000"/>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53882" dir="2700000" algn="ctr" rotWithShape="0">
                        <a:schemeClr val="bg2"/>
                      </a:outerShdw>
                    </a:effectLst>
                  </a14:hiddenEffects>
                </a:ext>
              </a:extLst>
            </p:spPr>
            <p:txBody>
              <a:bodyPr anchor="ctr">
                <a:spAutoFit/>
              </a:bodyPr>
              <a:lstStyle/>
              <a:p>
                <a:endParaRPr lang="en-ID"/>
              </a:p>
            </p:txBody>
          </p:sp>
          <p:sp>
            <p:nvSpPr>
              <p:cNvPr id="541" name="Line 25">
                <a:extLst>
                  <a:ext uri="{FF2B5EF4-FFF2-40B4-BE49-F238E27FC236}">
                    <a16:creationId xmlns:a16="http://schemas.microsoft.com/office/drawing/2014/main" id="{4179222A-A05A-4B24-915E-0304BA3EEA80}"/>
                  </a:ext>
                </a:extLst>
              </p:cNvPr>
              <p:cNvSpPr>
                <a:spLocks noChangeShapeType="1"/>
              </p:cNvSpPr>
              <p:nvPr/>
            </p:nvSpPr>
            <p:spPr bwMode="auto">
              <a:xfrm>
                <a:off x="2328" y="2246"/>
                <a:ext cx="260" cy="662"/>
              </a:xfrm>
              <a:prstGeom prst="line">
                <a:avLst/>
              </a:prstGeom>
              <a:noFill/>
              <a:ln w="28575">
                <a:solidFill>
                  <a:srgbClr val="FF0000"/>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53882" dir="2700000" algn="ctr" rotWithShape="0">
                        <a:schemeClr val="bg2"/>
                      </a:outerShdw>
                    </a:effectLst>
                  </a14:hiddenEffects>
                </a:ext>
              </a:extLst>
            </p:spPr>
            <p:txBody>
              <a:bodyPr anchor="ctr">
                <a:spAutoFit/>
              </a:bodyPr>
              <a:lstStyle/>
              <a:p>
                <a:endParaRPr lang="en-ID"/>
              </a:p>
            </p:txBody>
          </p:sp>
          <p:sp>
            <p:nvSpPr>
              <p:cNvPr id="542" name="Line 26">
                <a:extLst>
                  <a:ext uri="{FF2B5EF4-FFF2-40B4-BE49-F238E27FC236}">
                    <a16:creationId xmlns:a16="http://schemas.microsoft.com/office/drawing/2014/main" id="{AC2E81F7-E814-433B-8D37-1A95E26E78CE}"/>
                  </a:ext>
                </a:extLst>
              </p:cNvPr>
              <p:cNvSpPr>
                <a:spLocks noChangeShapeType="1"/>
              </p:cNvSpPr>
              <p:nvPr/>
            </p:nvSpPr>
            <p:spPr bwMode="auto">
              <a:xfrm>
                <a:off x="2443" y="2218"/>
                <a:ext cx="461" cy="374"/>
              </a:xfrm>
              <a:prstGeom prst="line">
                <a:avLst/>
              </a:prstGeom>
              <a:noFill/>
              <a:ln w="28575">
                <a:solidFill>
                  <a:srgbClr val="FF0000"/>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53882" dir="2700000" algn="ctr" rotWithShape="0">
                        <a:schemeClr val="bg2"/>
                      </a:outerShdw>
                    </a:effectLst>
                  </a14:hiddenEffects>
                </a:ext>
              </a:extLst>
            </p:spPr>
            <p:txBody>
              <a:bodyPr anchor="ctr">
                <a:spAutoFit/>
              </a:bodyPr>
              <a:lstStyle/>
              <a:p>
                <a:endParaRPr lang="en-ID"/>
              </a:p>
            </p:txBody>
          </p:sp>
          <p:sp>
            <p:nvSpPr>
              <p:cNvPr id="543" name="Line 27">
                <a:extLst>
                  <a:ext uri="{FF2B5EF4-FFF2-40B4-BE49-F238E27FC236}">
                    <a16:creationId xmlns:a16="http://schemas.microsoft.com/office/drawing/2014/main" id="{EF578A66-9D03-4406-BBB4-C8F5631C8CD2}"/>
                  </a:ext>
                </a:extLst>
              </p:cNvPr>
              <p:cNvSpPr>
                <a:spLocks noChangeShapeType="1"/>
              </p:cNvSpPr>
              <p:nvPr/>
            </p:nvSpPr>
            <p:spPr bwMode="auto">
              <a:xfrm>
                <a:off x="3969" y="2650"/>
                <a:ext cx="260" cy="662"/>
              </a:xfrm>
              <a:prstGeom prst="line">
                <a:avLst/>
              </a:prstGeom>
              <a:noFill/>
              <a:ln w="28575">
                <a:solidFill>
                  <a:srgbClr val="FF0000"/>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53882" dir="2700000" algn="ctr" rotWithShape="0">
                        <a:schemeClr val="bg2"/>
                      </a:outerShdw>
                    </a:effectLst>
                  </a14:hiddenEffects>
                </a:ext>
              </a:extLst>
            </p:spPr>
            <p:txBody>
              <a:bodyPr anchor="ctr">
                <a:spAutoFit/>
              </a:bodyPr>
              <a:lstStyle/>
              <a:p>
                <a:endParaRPr lang="en-ID"/>
              </a:p>
            </p:txBody>
          </p:sp>
          <p:sp>
            <p:nvSpPr>
              <p:cNvPr id="544" name="Line 28">
                <a:extLst>
                  <a:ext uri="{FF2B5EF4-FFF2-40B4-BE49-F238E27FC236}">
                    <a16:creationId xmlns:a16="http://schemas.microsoft.com/office/drawing/2014/main" id="{C3F8494C-3CB0-4825-95C9-5D151E708527}"/>
                  </a:ext>
                </a:extLst>
              </p:cNvPr>
              <p:cNvSpPr>
                <a:spLocks noChangeShapeType="1"/>
              </p:cNvSpPr>
              <p:nvPr/>
            </p:nvSpPr>
            <p:spPr bwMode="auto">
              <a:xfrm>
                <a:off x="4084" y="2621"/>
                <a:ext cx="461" cy="374"/>
              </a:xfrm>
              <a:prstGeom prst="line">
                <a:avLst/>
              </a:prstGeom>
              <a:noFill/>
              <a:ln w="28575">
                <a:solidFill>
                  <a:srgbClr val="FF0000"/>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53882" dir="2700000" algn="ctr" rotWithShape="0">
                        <a:schemeClr val="bg2"/>
                      </a:outerShdw>
                    </a:effectLst>
                  </a14:hiddenEffects>
                </a:ext>
              </a:extLst>
            </p:spPr>
            <p:txBody>
              <a:bodyPr anchor="ctr">
                <a:spAutoFit/>
              </a:bodyPr>
              <a:lstStyle/>
              <a:p>
                <a:endParaRPr lang="en-ID"/>
              </a:p>
            </p:txBody>
          </p:sp>
          <p:sp>
            <p:nvSpPr>
              <p:cNvPr id="545" name="Line 29">
                <a:extLst>
                  <a:ext uri="{FF2B5EF4-FFF2-40B4-BE49-F238E27FC236}">
                    <a16:creationId xmlns:a16="http://schemas.microsoft.com/office/drawing/2014/main" id="{42778CDF-DCE0-4FED-8922-F90D9A1D9355}"/>
                  </a:ext>
                </a:extLst>
              </p:cNvPr>
              <p:cNvSpPr>
                <a:spLocks noChangeShapeType="1"/>
              </p:cNvSpPr>
              <p:nvPr/>
            </p:nvSpPr>
            <p:spPr bwMode="auto">
              <a:xfrm flipH="1">
                <a:off x="2040" y="2159"/>
                <a:ext cx="259" cy="288"/>
              </a:xfrm>
              <a:prstGeom prst="line">
                <a:avLst/>
              </a:prstGeom>
              <a:noFill/>
              <a:ln w="28575">
                <a:solidFill>
                  <a:srgbClr val="FF0000"/>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53882" dir="2700000" algn="ctr" rotWithShape="0">
                        <a:schemeClr val="bg2"/>
                      </a:outerShdw>
                    </a:effectLst>
                  </a14:hiddenEffects>
                </a:ext>
              </a:extLst>
            </p:spPr>
            <p:txBody>
              <a:bodyPr anchor="ctr">
                <a:spAutoFit/>
              </a:bodyPr>
              <a:lstStyle/>
              <a:p>
                <a:endParaRPr lang="en-ID"/>
              </a:p>
            </p:txBody>
          </p:sp>
          <p:sp>
            <p:nvSpPr>
              <p:cNvPr id="546" name="Line 30">
                <a:extLst>
                  <a:ext uri="{FF2B5EF4-FFF2-40B4-BE49-F238E27FC236}">
                    <a16:creationId xmlns:a16="http://schemas.microsoft.com/office/drawing/2014/main" id="{0D71BFC2-8638-43C4-AB77-9FB3E2C6C0A9}"/>
                  </a:ext>
                </a:extLst>
              </p:cNvPr>
              <p:cNvSpPr>
                <a:spLocks noChangeShapeType="1"/>
              </p:cNvSpPr>
              <p:nvPr/>
            </p:nvSpPr>
            <p:spPr bwMode="auto">
              <a:xfrm flipH="1">
                <a:off x="3681" y="2621"/>
                <a:ext cx="259" cy="288"/>
              </a:xfrm>
              <a:prstGeom prst="line">
                <a:avLst/>
              </a:prstGeom>
              <a:noFill/>
              <a:ln w="28575">
                <a:solidFill>
                  <a:srgbClr val="FF0000"/>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53882" dir="2700000" algn="ctr" rotWithShape="0">
                        <a:schemeClr val="bg2"/>
                      </a:outerShdw>
                    </a:effectLst>
                  </a14:hiddenEffects>
                </a:ext>
              </a:extLst>
            </p:spPr>
            <p:txBody>
              <a:bodyPr anchor="ctr">
                <a:spAutoFit/>
              </a:bodyPr>
              <a:lstStyle/>
              <a:p>
                <a:endParaRPr lang="en-ID"/>
              </a:p>
            </p:txBody>
          </p:sp>
          <p:sp>
            <p:nvSpPr>
              <p:cNvPr id="547" name="Line 31">
                <a:extLst>
                  <a:ext uri="{FF2B5EF4-FFF2-40B4-BE49-F238E27FC236}">
                    <a16:creationId xmlns:a16="http://schemas.microsoft.com/office/drawing/2014/main" id="{318ED30F-665F-48DF-929F-157F5D604212}"/>
                  </a:ext>
                </a:extLst>
              </p:cNvPr>
              <p:cNvSpPr>
                <a:spLocks noChangeShapeType="1"/>
              </p:cNvSpPr>
              <p:nvPr/>
            </p:nvSpPr>
            <p:spPr bwMode="auto">
              <a:xfrm>
                <a:off x="4200" y="2563"/>
                <a:ext cx="1099" cy="291"/>
              </a:xfrm>
              <a:prstGeom prst="line">
                <a:avLst/>
              </a:prstGeom>
              <a:noFill/>
              <a:ln w="28575">
                <a:solidFill>
                  <a:srgbClr val="FF0000"/>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53882" dir="2700000" algn="ctr" rotWithShape="0">
                        <a:schemeClr val="bg2"/>
                      </a:outerShdw>
                    </a:effectLst>
                  </a14:hiddenEffects>
                </a:ext>
              </a:extLst>
            </p:spPr>
            <p:txBody>
              <a:bodyPr anchor="ctr">
                <a:spAutoFit/>
              </a:bodyPr>
              <a:lstStyle/>
              <a:p>
                <a:endParaRPr lang="en-ID"/>
              </a:p>
            </p:txBody>
          </p:sp>
        </p:grpSp>
        <p:grpSp>
          <p:nvGrpSpPr>
            <p:cNvPr id="368" name="Group 76">
              <a:extLst>
                <a:ext uri="{FF2B5EF4-FFF2-40B4-BE49-F238E27FC236}">
                  <a16:creationId xmlns:a16="http://schemas.microsoft.com/office/drawing/2014/main" id="{6F2DAE87-984D-4A98-BA5A-C0C33CE1E30F}"/>
                </a:ext>
              </a:extLst>
            </p:cNvPr>
            <p:cNvGrpSpPr>
              <a:grpSpLocks/>
            </p:cNvGrpSpPr>
            <p:nvPr/>
          </p:nvGrpSpPr>
          <p:grpSpPr bwMode="auto">
            <a:xfrm>
              <a:off x="215900" y="3289300"/>
              <a:ext cx="914400" cy="304800"/>
              <a:chOff x="1393" y="1199"/>
              <a:chExt cx="837" cy="398"/>
            </a:xfrm>
          </p:grpSpPr>
          <p:sp>
            <p:nvSpPr>
              <p:cNvPr id="514" name="Rectangle 77">
                <a:extLst>
                  <a:ext uri="{FF2B5EF4-FFF2-40B4-BE49-F238E27FC236}">
                    <a16:creationId xmlns:a16="http://schemas.microsoft.com/office/drawing/2014/main" id="{CC6D1165-BDD8-4445-A0F5-5AB4B0141F53}"/>
                  </a:ext>
                </a:extLst>
              </p:cNvPr>
              <p:cNvSpPr>
                <a:spLocks noChangeArrowheads="1"/>
              </p:cNvSpPr>
              <p:nvPr/>
            </p:nvSpPr>
            <p:spPr bwMode="auto">
              <a:xfrm>
                <a:off x="1895" y="1199"/>
                <a:ext cx="335" cy="398"/>
              </a:xfrm>
              <a:prstGeom prst="rect">
                <a:avLst/>
              </a:prstGeom>
              <a:solidFill>
                <a:srgbClr val="BFBFBF"/>
              </a:solidFill>
              <a:ln w="7938">
                <a:solidFill>
                  <a:srgbClr val="000000"/>
                </a:solidFill>
                <a:miter lim="800000"/>
                <a:headEnd/>
                <a:tailEnd/>
              </a:ln>
            </p:spPr>
            <p:txBody>
              <a:bodyPr/>
              <a:lstStyle/>
              <a:p>
                <a:endParaRPr lang="en-ID"/>
              </a:p>
            </p:txBody>
          </p:sp>
          <p:sp>
            <p:nvSpPr>
              <p:cNvPr id="515" name="Rectangle 78">
                <a:extLst>
                  <a:ext uri="{FF2B5EF4-FFF2-40B4-BE49-F238E27FC236}">
                    <a16:creationId xmlns:a16="http://schemas.microsoft.com/office/drawing/2014/main" id="{42B32951-67C3-4A75-B964-48E2594D1736}"/>
                  </a:ext>
                </a:extLst>
              </p:cNvPr>
              <p:cNvSpPr>
                <a:spLocks noChangeArrowheads="1"/>
              </p:cNvSpPr>
              <p:nvPr/>
            </p:nvSpPr>
            <p:spPr bwMode="auto">
              <a:xfrm>
                <a:off x="1929" y="1549"/>
                <a:ext cx="262" cy="39"/>
              </a:xfrm>
              <a:prstGeom prst="rect">
                <a:avLst/>
              </a:pr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ID"/>
              </a:p>
            </p:txBody>
          </p:sp>
          <p:sp>
            <p:nvSpPr>
              <p:cNvPr id="516" name="Rectangle 79">
                <a:extLst>
                  <a:ext uri="{FF2B5EF4-FFF2-40B4-BE49-F238E27FC236}">
                    <a16:creationId xmlns:a16="http://schemas.microsoft.com/office/drawing/2014/main" id="{F8593133-A6DC-439F-A3D3-C2093AA83F54}"/>
                  </a:ext>
                </a:extLst>
              </p:cNvPr>
              <p:cNvSpPr>
                <a:spLocks noChangeArrowheads="1"/>
              </p:cNvSpPr>
              <p:nvPr/>
            </p:nvSpPr>
            <p:spPr bwMode="auto">
              <a:xfrm>
                <a:off x="1929" y="1549"/>
                <a:ext cx="262" cy="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ID"/>
              </a:p>
            </p:txBody>
          </p:sp>
          <p:sp>
            <p:nvSpPr>
              <p:cNvPr id="517" name="Rectangle 80">
                <a:extLst>
                  <a:ext uri="{FF2B5EF4-FFF2-40B4-BE49-F238E27FC236}">
                    <a16:creationId xmlns:a16="http://schemas.microsoft.com/office/drawing/2014/main" id="{CCFC9EC9-887B-4DB0-BFB3-5CDC92E10BF7}"/>
                  </a:ext>
                </a:extLst>
              </p:cNvPr>
              <p:cNvSpPr>
                <a:spLocks noChangeArrowheads="1"/>
              </p:cNvSpPr>
              <p:nvPr/>
            </p:nvSpPr>
            <p:spPr bwMode="auto">
              <a:xfrm>
                <a:off x="1929" y="1490"/>
                <a:ext cx="262" cy="38"/>
              </a:xfrm>
              <a:prstGeom prst="rect">
                <a:avLst/>
              </a:pr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ID"/>
              </a:p>
            </p:txBody>
          </p:sp>
          <p:sp>
            <p:nvSpPr>
              <p:cNvPr id="518" name="Rectangle 81">
                <a:extLst>
                  <a:ext uri="{FF2B5EF4-FFF2-40B4-BE49-F238E27FC236}">
                    <a16:creationId xmlns:a16="http://schemas.microsoft.com/office/drawing/2014/main" id="{77004C72-30AC-4A28-8D95-407D980EB058}"/>
                  </a:ext>
                </a:extLst>
              </p:cNvPr>
              <p:cNvSpPr>
                <a:spLocks noChangeArrowheads="1"/>
              </p:cNvSpPr>
              <p:nvPr/>
            </p:nvSpPr>
            <p:spPr bwMode="auto">
              <a:xfrm>
                <a:off x="1929" y="1490"/>
                <a:ext cx="262" cy="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ID"/>
              </a:p>
            </p:txBody>
          </p:sp>
          <p:sp>
            <p:nvSpPr>
              <p:cNvPr id="519" name="Rectangle 82">
                <a:extLst>
                  <a:ext uri="{FF2B5EF4-FFF2-40B4-BE49-F238E27FC236}">
                    <a16:creationId xmlns:a16="http://schemas.microsoft.com/office/drawing/2014/main" id="{7CF972E3-DF7D-43FD-A0DD-9FEC34C278F8}"/>
                  </a:ext>
                </a:extLst>
              </p:cNvPr>
              <p:cNvSpPr>
                <a:spLocks noChangeArrowheads="1"/>
              </p:cNvSpPr>
              <p:nvPr/>
            </p:nvSpPr>
            <p:spPr bwMode="auto">
              <a:xfrm>
                <a:off x="1929" y="1430"/>
                <a:ext cx="262" cy="39"/>
              </a:xfrm>
              <a:prstGeom prst="rect">
                <a:avLst/>
              </a:pr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ID"/>
              </a:p>
            </p:txBody>
          </p:sp>
          <p:sp>
            <p:nvSpPr>
              <p:cNvPr id="520" name="Rectangle 83">
                <a:extLst>
                  <a:ext uri="{FF2B5EF4-FFF2-40B4-BE49-F238E27FC236}">
                    <a16:creationId xmlns:a16="http://schemas.microsoft.com/office/drawing/2014/main" id="{85CCF518-DFE2-435C-ACC7-8538B0698941}"/>
                  </a:ext>
                </a:extLst>
              </p:cNvPr>
              <p:cNvSpPr>
                <a:spLocks noChangeArrowheads="1"/>
              </p:cNvSpPr>
              <p:nvPr/>
            </p:nvSpPr>
            <p:spPr bwMode="auto">
              <a:xfrm>
                <a:off x="1929" y="1430"/>
                <a:ext cx="262" cy="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ID"/>
              </a:p>
            </p:txBody>
          </p:sp>
          <p:sp>
            <p:nvSpPr>
              <p:cNvPr id="521" name="Line 84">
                <a:extLst>
                  <a:ext uri="{FF2B5EF4-FFF2-40B4-BE49-F238E27FC236}">
                    <a16:creationId xmlns:a16="http://schemas.microsoft.com/office/drawing/2014/main" id="{F333EA74-8615-403A-8DC1-DDEFECDFD05B}"/>
                  </a:ext>
                </a:extLst>
              </p:cNvPr>
              <p:cNvSpPr>
                <a:spLocks noChangeShapeType="1"/>
              </p:cNvSpPr>
              <p:nvPr/>
            </p:nvSpPr>
            <p:spPr bwMode="auto">
              <a:xfrm>
                <a:off x="1897" y="1419"/>
                <a:ext cx="332" cy="1"/>
              </a:xfrm>
              <a:prstGeom prst="line">
                <a:avLst/>
              </a:prstGeom>
              <a:noFill/>
              <a:ln w="7938">
                <a:solidFill>
                  <a:srgbClr val="7F7F7F"/>
                </a:solidFill>
                <a:round/>
                <a:headEnd/>
                <a:tailEnd/>
              </a:ln>
              <a:extLst>
                <a:ext uri="{909E8E84-426E-40DD-AFC4-6F175D3DCCD1}">
                  <a14:hiddenFill xmlns:a14="http://schemas.microsoft.com/office/drawing/2010/main">
                    <a:noFill/>
                  </a14:hiddenFill>
                </a:ext>
              </a:extLst>
            </p:spPr>
            <p:txBody>
              <a:bodyPr/>
              <a:lstStyle/>
              <a:p>
                <a:endParaRPr lang="en-ID"/>
              </a:p>
            </p:txBody>
          </p:sp>
          <p:sp>
            <p:nvSpPr>
              <p:cNvPr id="522" name="Line 85">
                <a:extLst>
                  <a:ext uri="{FF2B5EF4-FFF2-40B4-BE49-F238E27FC236}">
                    <a16:creationId xmlns:a16="http://schemas.microsoft.com/office/drawing/2014/main" id="{9341C553-F99D-4010-9E28-4F7ED1B926C3}"/>
                  </a:ext>
                </a:extLst>
              </p:cNvPr>
              <p:cNvSpPr>
                <a:spLocks noChangeShapeType="1"/>
              </p:cNvSpPr>
              <p:nvPr/>
            </p:nvSpPr>
            <p:spPr bwMode="auto">
              <a:xfrm>
                <a:off x="1897" y="1539"/>
                <a:ext cx="332" cy="1"/>
              </a:xfrm>
              <a:prstGeom prst="line">
                <a:avLst/>
              </a:prstGeom>
              <a:noFill/>
              <a:ln w="7938">
                <a:solidFill>
                  <a:srgbClr val="7F7F7F"/>
                </a:solidFill>
                <a:round/>
                <a:headEnd/>
                <a:tailEnd/>
              </a:ln>
              <a:extLst>
                <a:ext uri="{909E8E84-426E-40DD-AFC4-6F175D3DCCD1}">
                  <a14:hiddenFill xmlns:a14="http://schemas.microsoft.com/office/drawing/2010/main">
                    <a:noFill/>
                  </a14:hiddenFill>
                </a:ext>
              </a:extLst>
            </p:spPr>
            <p:txBody>
              <a:bodyPr/>
              <a:lstStyle/>
              <a:p>
                <a:endParaRPr lang="en-ID"/>
              </a:p>
            </p:txBody>
          </p:sp>
          <p:sp>
            <p:nvSpPr>
              <p:cNvPr id="523" name="Line 86">
                <a:extLst>
                  <a:ext uri="{FF2B5EF4-FFF2-40B4-BE49-F238E27FC236}">
                    <a16:creationId xmlns:a16="http://schemas.microsoft.com/office/drawing/2014/main" id="{0EDEF968-7B72-435C-9308-4D4606019785}"/>
                  </a:ext>
                </a:extLst>
              </p:cNvPr>
              <p:cNvSpPr>
                <a:spLocks noChangeShapeType="1"/>
              </p:cNvSpPr>
              <p:nvPr/>
            </p:nvSpPr>
            <p:spPr bwMode="auto">
              <a:xfrm>
                <a:off x="1897" y="1479"/>
                <a:ext cx="332" cy="1"/>
              </a:xfrm>
              <a:prstGeom prst="line">
                <a:avLst/>
              </a:prstGeom>
              <a:noFill/>
              <a:ln w="7938">
                <a:solidFill>
                  <a:srgbClr val="7F7F7F"/>
                </a:solidFill>
                <a:round/>
                <a:headEnd/>
                <a:tailEnd/>
              </a:ln>
              <a:extLst>
                <a:ext uri="{909E8E84-426E-40DD-AFC4-6F175D3DCCD1}">
                  <a14:hiddenFill xmlns:a14="http://schemas.microsoft.com/office/drawing/2010/main">
                    <a:noFill/>
                  </a14:hiddenFill>
                </a:ext>
              </a:extLst>
            </p:spPr>
            <p:txBody>
              <a:bodyPr/>
              <a:lstStyle/>
              <a:p>
                <a:endParaRPr lang="en-ID"/>
              </a:p>
            </p:txBody>
          </p:sp>
          <p:sp>
            <p:nvSpPr>
              <p:cNvPr id="524" name="Rectangle 87">
                <a:extLst>
                  <a:ext uri="{FF2B5EF4-FFF2-40B4-BE49-F238E27FC236}">
                    <a16:creationId xmlns:a16="http://schemas.microsoft.com/office/drawing/2014/main" id="{9E409946-EFAC-432B-A7C5-BE1A25A5E1DF}"/>
                  </a:ext>
                </a:extLst>
              </p:cNvPr>
              <p:cNvSpPr>
                <a:spLocks noChangeArrowheads="1"/>
              </p:cNvSpPr>
              <p:nvPr/>
            </p:nvSpPr>
            <p:spPr bwMode="auto">
              <a:xfrm>
                <a:off x="1561" y="1199"/>
                <a:ext cx="335" cy="398"/>
              </a:xfrm>
              <a:prstGeom prst="rect">
                <a:avLst/>
              </a:prstGeom>
              <a:solidFill>
                <a:srgbClr val="BFBFBF"/>
              </a:solidFill>
              <a:ln w="7938">
                <a:solidFill>
                  <a:srgbClr val="000000"/>
                </a:solidFill>
                <a:miter lim="800000"/>
                <a:headEnd/>
                <a:tailEnd/>
              </a:ln>
            </p:spPr>
            <p:txBody>
              <a:bodyPr/>
              <a:lstStyle/>
              <a:p>
                <a:endParaRPr lang="en-ID"/>
              </a:p>
            </p:txBody>
          </p:sp>
          <p:sp>
            <p:nvSpPr>
              <p:cNvPr id="525" name="Rectangle 88">
                <a:extLst>
                  <a:ext uri="{FF2B5EF4-FFF2-40B4-BE49-F238E27FC236}">
                    <a16:creationId xmlns:a16="http://schemas.microsoft.com/office/drawing/2014/main" id="{9D659993-8B83-4D35-99AC-F365FE95F175}"/>
                  </a:ext>
                </a:extLst>
              </p:cNvPr>
              <p:cNvSpPr>
                <a:spLocks noChangeArrowheads="1"/>
              </p:cNvSpPr>
              <p:nvPr/>
            </p:nvSpPr>
            <p:spPr bwMode="auto">
              <a:xfrm>
                <a:off x="1595" y="1549"/>
                <a:ext cx="263" cy="39"/>
              </a:xfrm>
              <a:prstGeom prst="rect">
                <a:avLst/>
              </a:pr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ID"/>
              </a:p>
            </p:txBody>
          </p:sp>
          <p:sp>
            <p:nvSpPr>
              <p:cNvPr id="526" name="Rectangle 89">
                <a:extLst>
                  <a:ext uri="{FF2B5EF4-FFF2-40B4-BE49-F238E27FC236}">
                    <a16:creationId xmlns:a16="http://schemas.microsoft.com/office/drawing/2014/main" id="{F4031711-804B-4D2C-94AC-412E5635709B}"/>
                  </a:ext>
                </a:extLst>
              </p:cNvPr>
              <p:cNvSpPr>
                <a:spLocks noChangeArrowheads="1"/>
              </p:cNvSpPr>
              <p:nvPr/>
            </p:nvSpPr>
            <p:spPr bwMode="auto">
              <a:xfrm>
                <a:off x="1595" y="1549"/>
                <a:ext cx="263" cy="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ID"/>
              </a:p>
            </p:txBody>
          </p:sp>
          <p:sp>
            <p:nvSpPr>
              <p:cNvPr id="527" name="Rectangle 90">
                <a:extLst>
                  <a:ext uri="{FF2B5EF4-FFF2-40B4-BE49-F238E27FC236}">
                    <a16:creationId xmlns:a16="http://schemas.microsoft.com/office/drawing/2014/main" id="{BB5BEE09-434F-4B12-9AC7-E4C44E5FA769}"/>
                  </a:ext>
                </a:extLst>
              </p:cNvPr>
              <p:cNvSpPr>
                <a:spLocks noChangeArrowheads="1"/>
              </p:cNvSpPr>
              <p:nvPr/>
            </p:nvSpPr>
            <p:spPr bwMode="auto">
              <a:xfrm>
                <a:off x="1595" y="1490"/>
                <a:ext cx="263" cy="38"/>
              </a:xfrm>
              <a:prstGeom prst="rect">
                <a:avLst/>
              </a:pr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ID"/>
              </a:p>
            </p:txBody>
          </p:sp>
          <p:sp>
            <p:nvSpPr>
              <p:cNvPr id="528" name="Rectangle 91">
                <a:extLst>
                  <a:ext uri="{FF2B5EF4-FFF2-40B4-BE49-F238E27FC236}">
                    <a16:creationId xmlns:a16="http://schemas.microsoft.com/office/drawing/2014/main" id="{60078EDB-52D3-49B9-9CD6-0D513620DC1D}"/>
                  </a:ext>
                </a:extLst>
              </p:cNvPr>
              <p:cNvSpPr>
                <a:spLocks noChangeArrowheads="1"/>
              </p:cNvSpPr>
              <p:nvPr/>
            </p:nvSpPr>
            <p:spPr bwMode="auto">
              <a:xfrm>
                <a:off x="1595" y="1490"/>
                <a:ext cx="263" cy="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ID"/>
              </a:p>
            </p:txBody>
          </p:sp>
          <p:sp>
            <p:nvSpPr>
              <p:cNvPr id="529" name="Rectangle 92">
                <a:extLst>
                  <a:ext uri="{FF2B5EF4-FFF2-40B4-BE49-F238E27FC236}">
                    <a16:creationId xmlns:a16="http://schemas.microsoft.com/office/drawing/2014/main" id="{A607066D-F206-4497-A83A-068AACF47483}"/>
                  </a:ext>
                </a:extLst>
              </p:cNvPr>
              <p:cNvSpPr>
                <a:spLocks noChangeArrowheads="1"/>
              </p:cNvSpPr>
              <p:nvPr/>
            </p:nvSpPr>
            <p:spPr bwMode="auto">
              <a:xfrm>
                <a:off x="1595" y="1430"/>
                <a:ext cx="263" cy="39"/>
              </a:xfrm>
              <a:prstGeom prst="rect">
                <a:avLst/>
              </a:pr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ID"/>
              </a:p>
            </p:txBody>
          </p:sp>
          <p:sp>
            <p:nvSpPr>
              <p:cNvPr id="530" name="Rectangle 93">
                <a:extLst>
                  <a:ext uri="{FF2B5EF4-FFF2-40B4-BE49-F238E27FC236}">
                    <a16:creationId xmlns:a16="http://schemas.microsoft.com/office/drawing/2014/main" id="{1B76E1B7-5959-4F0A-9546-7C095F926E8D}"/>
                  </a:ext>
                </a:extLst>
              </p:cNvPr>
              <p:cNvSpPr>
                <a:spLocks noChangeArrowheads="1"/>
              </p:cNvSpPr>
              <p:nvPr/>
            </p:nvSpPr>
            <p:spPr bwMode="auto">
              <a:xfrm>
                <a:off x="1595" y="1430"/>
                <a:ext cx="263" cy="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ID"/>
              </a:p>
            </p:txBody>
          </p:sp>
          <p:sp>
            <p:nvSpPr>
              <p:cNvPr id="531" name="Line 94">
                <a:extLst>
                  <a:ext uri="{FF2B5EF4-FFF2-40B4-BE49-F238E27FC236}">
                    <a16:creationId xmlns:a16="http://schemas.microsoft.com/office/drawing/2014/main" id="{D23C4184-069E-4F96-B24F-9A0EC57458AA}"/>
                  </a:ext>
                </a:extLst>
              </p:cNvPr>
              <p:cNvSpPr>
                <a:spLocks noChangeShapeType="1"/>
              </p:cNvSpPr>
              <p:nvPr/>
            </p:nvSpPr>
            <p:spPr bwMode="auto">
              <a:xfrm>
                <a:off x="1562" y="1419"/>
                <a:ext cx="332" cy="1"/>
              </a:xfrm>
              <a:prstGeom prst="line">
                <a:avLst/>
              </a:prstGeom>
              <a:noFill/>
              <a:ln w="7938">
                <a:solidFill>
                  <a:srgbClr val="7F7F7F"/>
                </a:solidFill>
                <a:round/>
                <a:headEnd/>
                <a:tailEnd/>
              </a:ln>
              <a:extLst>
                <a:ext uri="{909E8E84-426E-40DD-AFC4-6F175D3DCCD1}">
                  <a14:hiddenFill xmlns:a14="http://schemas.microsoft.com/office/drawing/2010/main">
                    <a:noFill/>
                  </a14:hiddenFill>
                </a:ext>
              </a:extLst>
            </p:spPr>
            <p:txBody>
              <a:bodyPr/>
              <a:lstStyle/>
              <a:p>
                <a:endParaRPr lang="en-ID"/>
              </a:p>
            </p:txBody>
          </p:sp>
          <p:sp>
            <p:nvSpPr>
              <p:cNvPr id="532" name="Line 95">
                <a:extLst>
                  <a:ext uri="{FF2B5EF4-FFF2-40B4-BE49-F238E27FC236}">
                    <a16:creationId xmlns:a16="http://schemas.microsoft.com/office/drawing/2014/main" id="{2D994878-E114-4855-A92A-D0DBED25D1B8}"/>
                  </a:ext>
                </a:extLst>
              </p:cNvPr>
              <p:cNvSpPr>
                <a:spLocks noChangeShapeType="1"/>
              </p:cNvSpPr>
              <p:nvPr/>
            </p:nvSpPr>
            <p:spPr bwMode="auto">
              <a:xfrm>
                <a:off x="1562" y="1539"/>
                <a:ext cx="332" cy="1"/>
              </a:xfrm>
              <a:prstGeom prst="line">
                <a:avLst/>
              </a:prstGeom>
              <a:noFill/>
              <a:ln w="7938">
                <a:solidFill>
                  <a:srgbClr val="7F7F7F"/>
                </a:solidFill>
                <a:round/>
                <a:headEnd/>
                <a:tailEnd/>
              </a:ln>
              <a:extLst>
                <a:ext uri="{909E8E84-426E-40DD-AFC4-6F175D3DCCD1}">
                  <a14:hiddenFill xmlns:a14="http://schemas.microsoft.com/office/drawing/2010/main">
                    <a:noFill/>
                  </a14:hiddenFill>
                </a:ext>
              </a:extLst>
            </p:spPr>
            <p:txBody>
              <a:bodyPr/>
              <a:lstStyle/>
              <a:p>
                <a:endParaRPr lang="en-ID"/>
              </a:p>
            </p:txBody>
          </p:sp>
          <p:sp>
            <p:nvSpPr>
              <p:cNvPr id="533" name="Line 96">
                <a:extLst>
                  <a:ext uri="{FF2B5EF4-FFF2-40B4-BE49-F238E27FC236}">
                    <a16:creationId xmlns:a16="http://schemas.microsoft.com/office/drawing/2014/main" id="{03710C60-9EC9-4C90-A0E5-207DE3E34527}"/>
                  </a:ext>
                </a:extLst>
              </p:cNvPr>
              <p:cNvSpPr>
                <a:spLocks noChangeShapeType="1"/>
              </p:cNvSpPr>
              <p:nvPr/>
            </p:nvSpPr>
            <p:spPr bwMode="auto">
              <a:xfrm>
                <a:off x="1562" y="1479"/>
                <a:ext cx="332" cy="1"/>
              </a:xfrm>
              <a:prstGeom prst="line">
                <a:avLst/>
              </a:prstGeom>
              <a:noFill/>
              <a:ln w="7938">
                <a:solidFill>
                  <a:srgbClr val="7F7F7F"/>
                </a:solidFill>
                <a:round/>
                <a:headEnd/>
                <a:tailEnd/>
              </a:ln>
              <a:extLst>
                <a:ext uri="{909E8E84-426E-40DD-AFC4-6F175D3DCCD1}">
                  <a14:hiddenFill xmlns:a14="http://schemas.microsoft.com/office/drawing/2010/main">
                    <a:noFill/>
                  </a14:hiddenFill>
                </a:ext>
              </a:extLst>
            </p:spPr>
            <p:txBody>
              <a:bodyPr/>
              <a:lstStyle/>
              <a:p>
                <a:endParaRPr lang="en-ID"/>
              </a:p>
            </p:txBody>
          </p:sp>
          <p:sp>
            <p:nvSpPr>
              <p:cNvPr id="534" name="Rectangle 97">
                <a:extLst>
                  <a:ext uri="{FF2B5EF4-FFF2-40B4-BE49-F238E27FC236}">
                    <a16:creationId xmlns:a16="http://schemas.microsoft.com/office/drawing/2014/main" id="{FCC30CCA-3384-4E11-B3CB-1B8C57BC67C3}"/>
                  </a:ext>
                </a:extLst>
              </p:cNvPr>
              <p:cNvSpPr>
                <a:spLocks noChangeArrowheads="1"/>
              </p:cNvSpPr>
              <p:nvPr/>
            </p:nvSpPr>
            <p:spPr bwMode="auto">
              <a:xfrm>
                <a:off x="1393" y="1199"/>
                <a:ext cx="168" cy="398"/>
              </a:xfrm>
              <a:prstGeom prst="rect">
                <a:avLst/>
              </a:prstGeom>
              <a:solidFill>
                <a:srgbClr val="BFBFBF"/>
              </a:solidFill>
              <a:ln w="7938">
                <a:solidFill>
                  <a:srgbClr val="000000"/>
                </a:solidFill>
                <a:miter lim="800000"/>
                <a:headEnd/>
                <a:tailEnd/>
              </a:ln>
            </p:spPr>
            <p:txBody>
              <a:bodyPr/>
              <a:lstStyle/>
              <a:p>
                <a:endParaRPr lang="en-ID"/>
              </a:p>
            </p:txBody>
          </p:sp>
          <p:sp>
            <p:nvSpPr>
              <p:cNvPr id="535" name="Line 98">
                <a:extLst>
                  <a:ext uri="{FF2B5EF4-FFF2-40B4-BE49-F238E27FC236}">
                    <a16:creationId xmlns:a16="http://schemas.microsoft.com/office/drawing/2014/main" id="{E5B46E4A-3CA0-4FF2-82B3-8344328DA517}"/>
                  </a:ext>
                </a:extLst>
              </p:cNvPr>
              <p:cNvSpPr>
                <a:spLocks noChangeShapeType="1"/>
              </p:cNvSpPr>
              <p:nvPr/>
            </p:nvSpPr>
            <p:spPr bwMode="auto">
              <a:xfrm>
                <a:off x="1393" y="1419"/>
                <a:ext cx="167" cy="1"/>
              </a:xfrm>
              <a:prstGeom prst="line">
                <a:avLst/>
              </a:prstGeom>
              <a:noFill/>
              <a:ln w="7938">
                <a:solidFill>
                  <a:srgbClr val="7F7F7F"/>
                </a:solidFill>
                <a:round/>
                <a:headEnd/>
                <a:tailEnd/>
              </a:ln>
              <a:extLst>
                <a:ext uri="{909E8E84-426E-40DD-AFC4-6F175D3DCCD1}">
                  <a14:hiddenFill xmlns:a14="http://schemas.microsoft.com/office/drawing/2010/main">
                    <a:noFill/>
                  </a14:hiddenFill>
                </a:ext>
              </a:extLst>
            </p:spPr>
            <p:txBody>
              <a:bodyPr/>
              <a:lstStyle/>
              <a:p>
                <a:endParaRPr lang="en-ID"/>
              </a:p>
            </p:txBody>
          </p:sp>
          <p:sp>
            <p:nvSpPr>
              <p:cNvPr id="536" name="Rectangle 99">
                <a:extLst>
                  <a:ext uri="{FF2B5EF4-FFF2-40B4-BE49-F238E27FC236}">
                    <a16:creationId xmlns:a16="http://schemas.microsoft.com/office/drawing/2014/main" id="{3E6591DA-158A-487B-A06E-E42AC96FCE76}"/>
                  </a:ext>
                </a:extLst>
              </p:cNvPr>
              <p:cNvSpPr>
                <a:spLocks noChangeArrowheads="1"/>
              </p:cNvSpPr>
              <p:nvPr/>
            </p:nvSpPr>
            <p:spPr bwMode="auto">
              <a:xfrm>
                <a:off x="1457" y="1443"/>
                <a:ext cx="45" cy="150"/>
              </a:xfrm>
              <a:prstGeom prst="rect">
                <a:avLst/>
              </a:prstGeom>
              <a:solidFill>
                <a:srgbClr val="D9D9D9"/>
              </a:solidFill>
              <a:ln w="7938">
                <a:solidFill>
                  <a:srgbClr val="7F7F7F"/>
                </a:solidFill>
                <a:miter lim="800000"/>
                <a:headEnd/>
                <a:tailEnd/>
              </a:ln>
            </p:spPr>
            <p:txBody>
              <a:bodyPr/>
              <a:lstStyle/>
              <a:p>
                <a:endParaRPr lang="en-ID"/>
              </a:p>
            </p:txBody>
          </p:sp>
        </p:grpSp>
        <p:grpSp>
          <p:nvGrpSpPr>
            <p:cNvPr id="369" name="Group 368">
              <a:extLst>
                <a:ext uri="{FF2B5EF4-FFF2-40B4-BE49-F238E27FC236}">
                  <a16:creationId xmlns:a16="http://schemas.microsoft.com/office/drawing/2014/main" id="{0276D470-9360-4A39-9D98-B31B9527A05D}"/>
                </a:ext>
              </a:extLst>
            </p:cNvPr>
            <p:cNvGrpSpPr/>
            <p:nvPr/>
          </p:nvGrpSpPr>
          <p:grpSpPr>
            <a:xfrm>
              <a:off x="676275" y="1614487"/>
              <a:ext cx="6950075" cy="4168776"/>
              <a:chOff x="676275" y="1614487"/>
              <a:chExt cx="6950075" cy="4168776"/>
            </a:xfrm>
          </p:grpSpPr>
          <p:sp>
            <p:nvSpPr>
              <p:cNvPr id="370" name="Line 5">
                <a:extLst>
                  <a:ext uri="{FF2B5EF4-FFF2-40B4-BE49-F238E27FC236}">
                    <a16:creationId xmlns:a16="http://schemas.microsoft.com/office/drawing/2014/main" id="{9606D54F-F554-43A3-864A-84556ABC99EE}"/>
                  </a:ext>
                </a:extLst>
              </p:cNvPr>
              <p:cNvSpPr>
                <a:spLocks noChangeShapeType="1"/>
              </p:cNvSpPr>
              <p:nvPr/>
            </p:nvSpPr>
            <p:spPr bwMode="auto">
              <a:xfrm flipH="1" flipV="1">
                <a:off x="6757988" y="4070350"/>
                <a:ext cx="868362" cy="685800"/>
              </a:xfrm>
              <a:prstGeom prst="line">
                <a:avLst/>
              </a:prstGeom>
              <a:noFill/>
              <a:ln w="28575">
                <a:solidFill>
                  <a:schemeClr val="tx1"/>
                </a:solidFill>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53882" dir="2700000" algn="ctr" rotWithShape="0">
                        <a:schemeClr val="bg2"/>
                      </a:outerShdw>
                    </a:effectLst>
                  </a14:hiddenEffects>
                </a:ext>
              </a:extLst>
            </p:spPr>
            <p:txBody>
              <a:bodyPr anchor="ctr">
                <a:spAutoFit/>
              </a:bodyPr>
              <a:lstStyle/>
              <a:p>
                <a:endParaRPr lang="en-ID"/>
              </a:p>
            </p:txBody>
          </p:sp>
          <p:sp>
            <p:nvSpPr>
              <p:cNvPr id="371" name="Line 6">
                <a:extLst>
                  <a:ext uri="{FF2B5EF4-FFF2-40B4-BE49-F238E27FC236}">
                    <a16:creationId xmlns:a16="http://schemas.microsoft.com/office/drawing/2014/main" id="{CD18DFBF-D40C-447A-8216-DEE4D5731F8D}"/>
                  </a:ext>
                </a:extLst>
              </p:cNvPr>
              <p:cNvSpPr>
                <a:spLocks noChangeShapeType="1"/>
              </p:cNvSpPr>
              <p:nvPr/>
            </p:nvSpPr>
            <p:spPr bwMode="auto">
              <a:xfrm flipH="1">
                <a:off x="6026150" y="3932238"/>
                <a:ext cx="593725" cy="696912"/>
              </a:xfrm>
              <a:prstGeom prst="line">
                <a:avLst/>
              </a:prstGeom>
              <a:noFill/>
              <a:ln w="28575">
                <a:solidFill>
                  <a:schemeClr val="tx1"/>
                </a:solidFill>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53882" dir="2700000" algn="ctr" rotWithShape="0">
                        <a:schemeClr val="bg2"/>
                      </a:outerShdw>
                    </a:effectLst>
                  </a14:hiddenEffects>
                </a:ext>
              </a:extLst>
            </p:spPr>
            <p:txBody>
              <a:bodyPr anchor="ctr">
                <a:spAutoFit/>
              </a:bodyPr>
              <a:lstStyle/>
              <a:p>
                <a:endParaRPr lang="en-ID"/>
              </a:p>
            </p:txBody>
          </p:sp>
          <p:sp>
            <p:nvSpPr>
              <p:cNvPr id="372" name="Line 8">
                <a:extLst>
                  <a:ext uri="{FF2B5EF4-FFF2-40B4-BE49-F238E27FC236}">
                    <a16:creationId xmlns:a16="http://schemas.microsoft.com/office/drawing/2014/main" id="{1C3541A3-44ED-406B-A3BD-BBE0F2992208}"/>
                  </a:ext>
                </a:extLst>
              </p:cNvPr>
              <p:cNvSpPr>
                <a:spLocks noChangeShapeType="1"/>
              </p:cNvSpPr>
              <p:nvPr/>
            </p:nvSpPr>
            <p:spPr bwMode="auto">
              <a:xfrm>
                <a:off x="6665913" y="4070350"/>
                <a:ext cx="458787" cy="1279525"/>
              </a:xfrm>
              <a:prstGeom prst="line">
                <a:avLst/>
              </a:prstGeom>
              <a:noFill/>
              <a:ln w="28575">
                <a:solidFill>
                  <a:schemeClr val="tx1"/>
                </a:solidFill>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53882" dir="2700000" algn="ctr" rotWithShape="0">
                        <a:schemeClr val="bg2"/>
                      </a:outerShdw>
                    </a:effectLst>
                  </a14:hiddenEffects>
                </a:ext>
              </a:extLst>
            </p:spPr>
            <p:txBody>
              <a:bodyPr anchor="ctr">
                <a:spAutoFit/>
              </a:bodyPr>
              <a:lstStyle/>
              <a:p>
                <a:endParaRPr lang="en-ID"/>
              </a:p>
            </p:txBody>
          </p:sp>
          <p:sp>
            <p:nvSpPr>
              <p:cNvPr id="373" name="Line 10">
                <a:extLst>
                  <a:ext uri="{FF2B5EF4-FFF2-40B4-BE49-F238E27FC236}">
                    <a16:creationId xmlns:a16="http://schemas.microsoft.com/office/drawing/2014/main" id="{7639B098-55D0-4824-9CDE-39F11D55338C}"/>
                  </a:ext>
                </a:extLst>
              </p:cNvPr>
              <p:cNvSpPr>
                <a:spLocks noChangeShapeType="1"/>
              </p:cNvSpPr>
              <p:nvPr/>
            </p:nvSpPr>
            <p:spPr bwMode="auto">
              <a:xfrm flipH="1" flipV="1">
                <a:off x="4105275" y="3384550"/>
                <a:ext cx="868363" cy="685800"/>
              </a:xfrm>
              <a:prstGeom prst="line">
                <a:avLst/>
              </a:prstGeom>
              <a:noFill/>
              <a:ln w="28575">
                <a:solidFill>
                  <a:schemeClr val="tx1"/>
                </a:solidFill>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53882" dir="2700000" algn="ctr" rotWithShape="0">
                        <a:schemeClr val="bg2"/>
                      </a:outerShdw>
                    </a:effectLst>
                  </a14:hiddenEffects>
                </a:ext>
              </a:extLst>
            </p:spPr>
            <p:txBody>
              <a:bodyPr anchor="ctr">
                <a:spAutoFit/>
              </a:bodyPr>
              <a:lstStyle/>
              <a:p>
                <a:endParaRPr lang="en-ID"/>
              </a:p>
            </p:txBody>
          </p:sp>
          <p:sp>
            <p:nvSpPr>
              <p:cNvPr id="374" name="Line 11">
                <a:extLst>
                  <a:ext uri="{FF2B5EF4-FFF2-40B4-BE49-F238E27FC236}">
                    <a16:creationId xmlns:a16="http://schemas.microsoft.com/office/drawing/2014/main" id="{9E95EACD-8653-4590-8CDB-390D49189CE2}"/>
                  </a:ext>
                </a:extLst>
              </p:cNvPr>
              <p:cNvSpPr>
                <a:spLocks noChangeShapeType="1"/>
              </p:cNvSpPr>
              <p:nvPr/>
            </p:nvSpPr>
            <p:spPr bwMode="auto">
              <a:xfrm flipH="1">
                <a:off x="3373438" y="3246438"/>
                <a:ext cx="593725" cy="696912"/>
              </a:xfrm>
              <a:prstGeom prst="line">
                <a:avLst/>
              </a:prstGeom>
              <a:noFill/>
              <a:ln w="28575">
                <a:solidFill>
                  <a:schemeClr val="tx1"/>
                </a:solidFill>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53882" dir="2700000" algn="ctr" rotWithShape="0">
                        <a:schemeClr val="bg2"/>
                      </a:outerShdw>
                    </a:effectLst>
                  </a14:hiddenEffects>
                </a:ext>
              </a:extLst>
            </p:spPr>
            <p:txBody>
              <a:bodyPr anchor="ctr">
                <a:spAutoFit/>
              </a:bodyPr>
              <a:lstStyle/>
              <a:p>
                <a:endParaRPr lang="en-ID"/>
              </a:p>
            </p:txBody>
          </p:sp>
          <p:sp>
            <p:nvSpPr>
              <p:cNvPr id="375" name="Line 12">
                <a:extLst>
                  <a:ext uri="{FF2B5EF4-FFF2-40B4-BE49-F238E27FC236}">
                    <a16:creationId xmlns:a16="http://schemas.microsoft.com/office/drawing/2014/main" id="{28638EFA-987C-4328-8708-53A5457EBC3B}"/>
                  </a:ext>
                </a:extLst>
              </p:cNvPr>
              <p:cNvSpPr>
                <a:spLocks noChangeShapeType="1"/>
              </p:cNvSpPr>
              <p:nvPr/>
            </p:nvSpPr>
            <p:spPr bwMode="auto">
              <a:xfrm>
                <a:off x="4059238" y="3246438"/>
                <a:ext cx="2606675" cy="685800"/>
              </a:xfrm>
              <a:prstGeom prst="line">
                <a:avLst/>
              </a:prstGeom>
              <a:noFill/>
              <a:ln w="28575">
                <a:solidFill>
                  <a:schemeClr val="tx1"/>
                </a:solidFill>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53882" dir="2700000" algn="ctr" rotWithShape="0">
                        <a:schemeClr val="bg2"/>
                      </a:outerShdw>
                    </a:effectLst>
                  </a14:hiddenEffects>
                </a:ext>
              </a:extLst>
            </p:spPr>
            <p:txBody>
              <a:bodyPr anchor="ctr">
                <a:spAutoFit/>
              </a:bodyPr>
              <a:lstStyle/>
              <a:p>
                <a:endParaRPr lang="en-ID"/>
              </a:p>
            </p:txBody>
          </p:sp>
          <p:sp>
            <p:nvSpPr>
              <p:cNvPr id="376" name="Line 13">
                <a:extLst>
                  <a:ext uri="{FF2B5EF4-FFF2-40B4-BE49-F238E27FC236}">
                    <a16:creationId xmlns:a16="http://schemas.microsoft.com/office/drawing/2014/main" id="{96F56CE3-EB65-4C9C-9C02-4A21F48D9D78}"/>
                  </a:ext>
                </a:extLst>
              </p:cNvPr>
              <p:cNvSpPr>
                <a:spLocks noChangeShapeType="1"/>
              </p:cNvSpPr>
              <p:nvPr/>
            </p:nvSpPr>
            <p:spPr bwMode="auto">
              <a:xfrm>
                <a:off x="4013200" y="3384550"/>
                <a:ext cx="458788" cy="1279525"/>
              </a:xfrm>
              <a:prstGeom prst="line">
                <a:avLst/>
              </a:prstGeom>
              <a:noFill/>
              <a:ln w="28575">
                <a:solidFill>
                  <a:schemeClr val="tx1"/>
                </a:solidFill>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53882" dir="2700000" algn="ctr" rotWithShape="0">
                        <a:schemeClr val="bg2"/>
                      </a:outerShdw>
                    </a:effectLst>
                  </a14:hiddenEffects>
                </a:ext>
              </a:extLst>
            </p:spPr>
            <p:txBody>
              <a:bodyPr anchor="ctr">
                <a:spAutoFit/>
              </a:bodyPr>
              <a:lstStyle/>
              <a:p>
                <a:endParaRPr lang="en-ID"/>
              </a:p>
            </p:txBody>
          </p:sp>
          <p:sp>
            <p:nvSpPr>
              <p:cNvPr id="377" name="Line 15">
                <a:extLst>
                  <a:ext uri="{FF2B5EF4-FFF2-40B4-BE49-F238E27FC236}">
                    <a16:creationId xmlns:a16="http://schemas.microsoft.com/office/drawing/2014/main" id="{FE1A3D1A-744F-4BEB-81BC-4764785956E8}"/>
                  </a:ext>
                </a:extLst>
              </p:cNvPr>
              <p:cNvSpPr>
                <a:spLocks noChangeShapeType="1"/>
              </p:cNvSpPr>
              <p:nvPr/>
            </p:nvSpPr>
            <p:spPr bwMode="auto">
              <a:xfrm flipH="1" flipV="1">
                <a:off x="1408113" y="2698750"/>
                <a:ext cx="868362" cy="685800"/>
              </a:xfrm>
              <a:prstGeom prst="line">
                <a:avLst/>
              </a:prstGeom>
              <a:noFill/>
              <a:ln w="28575">
                <a:solidFill>
                  <a:schemeClr val="tx1"/>
                </a:solidFill>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53882" dir="2700000" algn="ctr" rotWithShape="0">
                        <a:schemeClr val="bg2"/>
                      </a:outerShdw>
                    </a:effectLst>
                  </a14:hiddenEffects>
                </a:ext>
              </a:extLst>
            </p:spPr>
            <p:txBody>
              <a:bodyPr anchor="ctr">
                <a:spAutoFit/>
              </a:bodyPr>
              <a:lstStyle/>
              <a:p>
                <a:endParaRPr lang="en-ID"/>
              </a:p>
            </p:txBody>
          </p:sp>
          <p:sp>
            <p:nvSpPr>
              <p:cNvPr id="378" name="Line 16">
                <a:extLst>
                  <a:ext uri="{FF2B5EF4-FFF2-40B4-BE49-F238E27FC236}">
                    <a16:creationId xmlns:a16="http://schemas.microsoft.com/office/drawing/2014/main" id="{03B91CB1-9827-4C53-AF83-0EDBC5B4A291}"/>
                  </a:ext>
                </a:extLst>
              </p:cNvPr>
              <p:cNvSpPr>
                <a:spLocks noChangeShapeType="1"/>
              </p:cNvSpPr>
              <p:nvPr/>
            </p:nvSpPr>
            <p:spPr bwMode="auto">
              <a:xfrm flipH="1">
                <a:off x="676275" y="2560638"/>
                <a:ext cx="593725" cy="696912"/>
              </a:xfrm>
              <a:prstGeom prst="line">
                <a:avLst/>
              </a:prstGeom>
              <a:noFill/>
              <a:ln w="28575">
                <a:solidFill>
                  <a:schemeClr val="tx1"/>
                </a:solidFill>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53882" dir="2700000" algn="ctr" rotWithShape="0">
                        <a:schemeClr val="bg2"/>
                      </a:outerShdw>
                    </a:effectLst>
                  </a14:hiddenEffects>
                </a:ext>
              </a:extLst>
            </p:spPr>
            <p:txBody>
              <a:bodyPr anchor="ctr">
                <a:spAutoFit/>
              </a:bodyPr>
              <a:lstStyle/>
              <a:p>
                <a:endParaRPr lang="en-ID"/>
              </a:p>
            </p:txBody>
          </p:sp>
          <p:sp>
            <p:nvSpPr>
              <p:cNvPr id="379" name="Line 17">
                <a:extLst>
                  <a:ext uri="{FF2B5EF4-FFF2-40B4-BE49-F238E27FC236}">
                    <a16:creationId xmlns:a16="http://schemas.microsoft.com/office/drawing/2014/main" id="{27ED106E-A171-4759-9E2A-CA240C1B8197}"/>
                  </a:ext>
                </a:extLst>
              </p:cNvPr>
              <p:cNvSpPr>
                <a:spLocks noChangeShapeType="1"/>
              </p:cNvSpPr>
              <p:nvPr/>
            </p:nvSpPr>
            <p:spPr bwMode="auto">
              <a:xfrm>
                <a:off x="1362075" y="2560638"/>
                <a:ext cx="2606675" cy="685800"/>
              </a:xfrm>
              <a:prstGeom prst="line">
                <a:avLst/>
              </a:prstGeom>
              <a:noFill/>
              <a:ln w="28575">
                <a:solidFill>
                  <a:schemeClr val="tx1"/>
                </a:solidFill>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53882" dir="2700000" algn="ctr" rotWithShape="0">
                        <a:schemeClr val="bg2"/>
                      </a:outerShdw>
                    </a:effectLst>
                  </a14:hiddenEffects>
                </a:ext>
              </a:extLst>
            </p:spPr>
            <p:txBody>
              <a:bodyPr anchor="ctr">
                <a:spAutoFit/>
              </a:bodyPr>
              <a:lstStyle/>
              <a:p>
                <a:endParaRPr lang="en-ID"/>
              </a:p>
            </p:txBody>
          </p:sp>
          <p:sp>
            <p:nvSpPr>
              <p:cNvPr id="380" name="Line 18">
                <a:extLst>
                  <a:ext uri="{FF2B5EF4-FFF2-40B4-BE49-F238E27FC236}">
                    <a16:creationId xmlns:a16="http://schemas.microsoft.com/office/drawing/2014/main" id="{12DB6CF2-15CE-4346-90AC-48878BCB8191}"/>
                  </a:ext>
                </a:extLst>
              </p:cNvPr>
              <p:cNvSpPr>
                <a:spLocks noChangeShapeType="1"/>
              </p:cNvSpPr>
              <p:nvPr/>
            </p:nvSpPr>
            <p:spPr bwMode="auto">
              <a:xfrm>
                <a:off x="1316038" y="2698750"/>
                <a:ext cx="458787" cy="1279525"/>
              </a:xfrm>
              <a:prstGeom prst="line">
                <a:avLst/>
              </a:prstGeom>
              <a:noFill/>
              <a:ln w="28575">
                <a:solidFill>
                  <a:schemeClr val="tx1"/>
                </a:solidFill>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53882" dir="2700000" algn="ctr" rotWithShape="0">
                        <a:schemeClr val="bg2"/>
                      </a:outerShdw>
                    </a:effectLst>
                  </a14:hiddenEffects>
                </a:ext>
              </a:extLst>
            </p:spPr>
            <p:txBody>
              <a:bodyPr anchor="ctr">
                <a:spAutoFit/>
              </a:bodyPr>
              <a:lstStyle/>
              <a:p>
                <a:endParaRPr lang="en-ID"/>
              </a:p>
            </p:txBody>
          </p:sp>
          <p:sp>
            <p:nvSpPr>
              <p:cNvPr id="381" name="Line 19">
                <a:extLst>
                  <a:ext uri="{FF2B5EF4-FFF2-40B4-BE49-F238E27FC236}">
                    <a16:creationId xmlns:a16="http://schemas.microsoft.com/office/drawing/2014/main" id="{7E9ECFCC-A96A-47E4-BE2B-D78BD806503F}"/>
                  </a:ext>
                </a:extLst>
              </p:cNvPr>
              <p:cNvSpPr>
                <a:spLocks noChangeShapeType="1"/>
              </p:cNvSpPr>
              <p:nvPr/>
            </p:nvSpPr>
            <p:spPr bwMode="auto">
              <a:xfrm flipV="1">
                <a:off x="812800" y="2697163"/>
                <a:ext cx="412750" cy="503237"/>
              </a:xfrm>
              <a:prstGeom prst="line">
                <a:avLst/>
              </a:prstGeom>
              <a:noFill/>
              <a:ln w="28575">
                <a:solidFill>
                  <a:srgbClr val="FF0000"/>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53882" dir="2700000" algn="ctr" rotWithShape="0">
                        <a:schemeClr val="bg2"/>
                      </a:outerShdw>
                    </a:effectLst>
                  </a14:hiddenEffects>
                </a:ext>
              </a:extLst>
            </p:spPr>
            <p:txBody>
              <a:bodyPr anchor="ctr">
                <a:spAutoFit/>
              </a:bodyPr>
              <a:lstStyle/>
              <a:p>
                <a:endParaRPr lang="en-ID"/>
              </a:p>
            </p:txBody>
          </p:sp>
          <p:grpSp>
            <p:nvGrpSpPr>
              <p:cNvPr id="382" name="Group 43">
                <a:extLst>
                  <a:ext uri="{FF2B5EF4-FFF2-40B4-BE49-F238E27FC236}">
                    <a16:creationId xmlns:a16="http://schemas.microsoft.com/office/drawing/2014/main" id="{1F4A588F-E931-4A01-BC3D-DB7F43CF8F19}"/>
                  </a:ext>
                </a:extLst>
              </p:cNvPr>
              <p:cNvGrpSpPr>
                <a:grpSpLocks/>
              </p:cNvGrpSpPr>
              <p:nvPr/>
            </p:nvGrpSpPr>
            <p:grpSpPr bwMode="auto">
              <a:xfrm>
                <a:off x="1219200" y="3962400"/>
                <a:ext cx="933450" cy="449263"/>
                <a:chOff x="276" y="3365"/>
                <a:chExt cx="840" cy="443"/>
              </a:xfrm>
            </p:grpSpPr>
            <p:sp>
              <p:nvSpPr>
                <p:cNvPr id="504" name="Rectangle 44">
                  <a:extLst>
                    <a:ext uri="{FF2B5EF4-FFF2-40B4-BE49-F238E27FC236}">
                      <a16:creationId xmlns:a16="http://schemas.microsoft.com/office/drawing/2014/main" id="{0E5D88E0-33E6-4354-B228-924A403B59E4}"/>
                    </a:ext>
                  </a:extLst>
                </p:cNvPr>
                <p:cNvSpPr>
                  <a:spLocks noChangeArrowheads="1"/>
                </p:cNvSpPr>
                <p:nvPr/>
              </p:nvSpPr>
              <p:spPr bwMode="auto">
                <a:xfrm>
                  <a:off x="276" y="3365"/>
                  <a:ext cx="840" cy="443"/>
                </a:xfrm>
                <a:prstGeom prst="rect">
                  <a:avLst/>
                </a:prstGeom>
                <a:solidFill>
                  <a:srgbClr val="F2F2F2"/>
                </a:solidFill>
                <a:ln w="7938">
                  <a:solidFill>
                    <a:srgbClr val="000000"/>
                  </a:solidFill>
                  <a:miter lim="800000"/>
                  <a:headEnd/>
                  <a:tailEnd/>
                </a:ln>
              </p:spPr>
              <p:txBody>
                <a:bodyPr/>
                <a:lstStyle/>
                <a:p>
                  <a:endParaRPr lang="en-ID"/>
                </a:p>
              </p:txBody>
            </p:sp>
            <p:sp>
              <p:nvSpPr>
                <p:cNvPr id="505" name="Rectangle 45">
                  <a:extLst>
                    <a:ext uri="{FF2B5EF4-FFF2-40B4-BE49-F238E27FC236}">
                      <a16:creationId xmlns:a16="http://schemas.microsoft.com/office/drawing/2014/main" id="{2CE0C743-C4E3-4E19-A2BE-2EBFF8CC7EBB}"/>
                    </a:ext>
                  </a:extLst>
                </p:cNvPr>
                <p:cNvSpPr>
                  <a:spLocks noChangeArrowheads="1"/>
                </p:cNvSpPr>
                <p:nvPr/>
              </p:nvSpPr>
              <p:spPr bwMode="auto">
                <a:xfrm>
                  <a:off x="281" y="3367"/>
                  <a:ext cx="833" cy="117"/>
                </a:xfrm>
                <a:prstGeom prst="rect">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ID"/>
                </a:p>
              </p:txBody>
            </p:sp>
            <p:sp>
              <p:nvSpPr>
                <p:cNvPr id="506" name="Line 46">
                  <a:extLst>
                    <a:ext uri="{FF2B5EF4-FFF2-40B4-BE49-F238E27FC236}">
                      <a16:creationId xmlns:a16="http://schemas.microsoft.com/office/drawing/2014/main" id="{BAD1E002-24C2-41E0-9D0D-12A53126CA0B}"/>
                    </a:ext>
                  </a:extLst>
                </p:cNvPr>
                <p:cNvSpPr>
                  <a:spLocks noChangeShapeType="1"/>
                </p:cNvSpPr>
                <p:nvPr/>
              </p:nvSpPr>
              <p:spPr bwMode="auto">
                <a:xfrm>
                  <a:off x="462" y="3367"/>
                  <a:ext cx="1" cy="440"/>
                </a:xfrm>
                <a:prstGeom prst="line">
                  <a:avLst/>
                </a:prstGeom>
                <a:noFill/>
                <a:ln w="9525">
                  <a:solidFill>
                    <a:srgbClr val="7F7F7F"/>
                  </a:solidFill>
                  <a:round/>
                  <a:headEnd/>
                  <a:tailEnd/>
                </a:ln>
                <a:extLst>
                  <a:ext uri="{909E8E84-426E-40DD-AFC4-6F175D3DCCD1}">
                    <a14:hiddenFill xmlns:a14="http://schemas.microsoft.com/office/drawing/2010/main">
                      <a:noFill/>
                    </a14:hiddenFill>
                  </a:ext>
                </a:extLst>
              </p:spPr>
              <p:txBody>
                <a:bodyPr/>
                <a:lstStyle/>
                <a:p>
                  <a:endParaRPr lang="en-ID"/>
                </a:p>
              </p:txBody>
            </p:sp>
            <p:sp>
              <p:nvSpPr>
                <p:cNvPr id="507" name="Line 47">
                  <a:extLst>
                    <a:ext uri="{FF2B5EF4-FFF2-40B4-BE49-F238E27FC236}">
                      <a16:creationId xmlns:a16="http://schemas.microsoft.com/office/drawing/2014/main" id="{86A593F7-F836-4087-B988-7A638535CE4C}"/>
                    </a:ext>
                  </a:extLst>
                </p:cNvPr>
                <p:cNvSpPr>
                  <a:spLocks noChangeShapeType="1"/>
                </p:cNvSpPr>
                <p:nvPr/>
              </p:nvSpPr>
              <p:spPr bwMode="auto">
                <a:xfrm>
                  <a:off x="554" y="3367"/>
                  <a:ext cx="1" cy="440"/>
                </a:xfrm>
                <a:prstGeom prst="line">
                  <a:avLst/>
                </a:prstGeom>
                <a:noFill/>
                <a:ln w="9525">
                  <a:solidFill>
                    <a:srgbClr val="7F7F7F"/>
                  </a:solidFill>
                  <a:round/>
                  <a:headEnd/>
                  <a:tailEnd/>
                </a:ln>
                <a:extLst>
                  <a:ext uri="{909E8E84-426E-40DD-AFC4-6F175D3DCCD1}">
                    <a14:hiddenFill xmlns:a14="http://schemas.microsoft.com/office/drawing/2010/main">
                      <a:noFill/>
                    </a14:hiddenFill>
                  </a:ext>
                </a:extLst>
              </p:spPr>
              <p:txBody>
                <a:bodyPr/>
                <a:lstStyle/>
                <a:p>
                  <a:endParaRPr lang="en-ID"/>
                </a:p>
              </p:txBody>
            </p:sp>
            <p:sp>
              <p:nvSpPr>
                <p:cNvPr id="508" name="Line 48">
                  <a:extLst>
                    <a:ext uri="{FF2B5EF4-FFF2-40B4-BE49-F238E27FC236}">
                      <a16:creationId xmlns:a16="http://schemas.microsoft.com/office/drawing/2014/main" id="{FF05FB6B-DA28-4400-8296-857A2183153D}"/>
                    </a:ext>
                  </a:extLst>
                </p:cNvPr>
                <p:cNvSpPr>
                  <a:spLocks noChangeShapeType="1"/>
                </p:cNvSpPr>
                <p:nvPr/>
              </p:nvSpPr>
              <p:spPr bwMode="auto">
                <a:xfrm>
                  <a:off x="838" y="3367"/>
                  <a:ext cx="1" cy="440"/>
                </a:xfrm>
                <a:prstGeom prst="line">
                  <a:avLst/>
                </a:prstGeom>
                <a:noFill/>
                <a:ln w="9525">
                  <a:solidFill>
                    <a:srgbClr val="7F7F7F"/>
                  </a:solidFill>
                  <a:round/>
                  <a:headEnd/>
                  <a:tailEnd/>
                </a:ln>
                <a:extLst>
                  <a:ext uri="{909E8E84-426E-40DD-AFC4-6F175D3DCCD1}">
                    <a14:hiddenFill xmlns:a14="http://schemas.microsoft.com/office/drawing/2010/main">
                      <a:noFill/>
                    </a14:hiddenFill>
                  </a:ext>
                </a:extLst>
              </p:spPr>
              <p:txBody>
                <a:bodyPr/>
                <a:lstStyle/>
                <a:p>
                  <a:endParaRPr lang="en-ID"/>
                </a:p>
              </p:txBody>
            </p:sp>
            <p:sp>
              <p:nvSpPr>
                <p:cNvPr id="509" name="Line 49">
                  <a:extLst>
                    <a:ext uri="{FF2B5EF4-FFF2-40B4-BE49-F238E27FC236}">
                      <a16:creationId xmlns:a16="http://schemas.microsoft.com/office/drawing/2014/main" id="{25C93DC2-F003-4614-973D-16AF09C7E155}"/>
                    </a:ext>
                  </a:extLst>
                </p:cNvPr>
                <p:cNvSpPr>
                  <a:spLocks noChangeShapeType="1"/>
                </p:cNvSpPr>
                <p:nvPr/>
              </p:nvSpPr>
              <p:spPr bwMode="auto">
                <a:xfrm>
                  <a:off x="930" y="3367"/>
                  <a:ext cx="1" cy="440"/>
                </a:xfrm>
                <a:prstGeom prst="line">
                  <a:avLst/>
                </a:prstGeom>
                <a:noFill/>
                <a:ln w="9525">
                  <a:solidFill>
                    <a:srgbClr val="7F7F7F"/>
                  </a:solidFill>
                  <a:round/>
                  <a:headEnd/>
                  <a:tailEnd/>
                </a:ln>
                <a:extLst>
                  <a:ext uri="{909E8E84-426E-40DD-AFC4-6F175D3DCCD1}">
                    <a14:hiddenFill xmlns:a14="http://schemas.microsoft.com/office/drawing/2010/main">
                      <a:noFill/>
                    </a14:hiddenFill>
                  </a:ext>
                </a:extLst>
              </p:spPr>
              <p:txBody>
                <a:bodyPr/>
                <a:lstStyle/>
                <a:p>
                  <a:endParaRPr lang="en-ID"/>
                </a:p>
              </p:txBody>
            </p:sp>
            <p:sp>
              <p:nvSpPr>
                <p:cNvPr id="510" name="Line 50">
                  <a:extLst>
                    <a:ext uri="{FF2B5EF4-FFF2-40B4-BE49-F238E27FC236}">
                      <a16:creationId xmlns:a16="http://schemas.microsoft.com/office/drawing/2014/main" id="{9B0FE6BF-F84D-4937-AE89-D39C8D903DBF}"/>
                    </a:ext>
                  </a:extLst>
                </p:cNvPr>
                <p:cNvSpPr>
                  <a:spLocks noChangeShapeType="1"/>
                </p:cNvSpPr>
                <p:nvPr/>
              </p:nvSpPr>
              <p:spPr bwMode="auto">
                <a:xfrm>
                  <a:off x="1022" y="3367"/>
                  <a:ext cx="1" cy="440"/>
                </a:xfrm>
                <a:prstGeom prst="line">
                  <a:avLst/>
                </a:prstGeom>
                <a:noFill/>
                <a:ln w="9525">
                  <a:solidFill>
                    <a:srgbClr val="7F7F7F"/>
                  </a:solidFill>
                  <a:round/>
                  <a:headEnd/>
                  <a:tailEnd/>
                </a:ln>
                <a:extLst>
                  <a:ext uri="{909E8E84-426E-40DD-AFC4-6F175D3DCCD1}">
                    <a14:hiddenFill xmlns:a14="http://schemas.microsoft.com/office/drawing/2010/main">
                      <a:noFill/>
                    </a14:hiddenFill>
                  </a:ext>
                </a:extLst>
              </p:spPr>
              <p:txBody>
                <a:bodyPr/>
                <a:lstStyle/>
                <a:p>
                  <a:endParaRPr lang="en-ID"/>
                </a:p>
              </p:txBody>
            </p:sp>
            <p:sp>
              <p:nvSpPr>
                <p:cNvPr id="511" name="Line 51">
                  <a:extLst>
                    <a:ext uri="{FF2B5EF4-FFF2-40B4-BE49-F238E27FC236}">
                      <a16:creationId xmlns:a16="http://schemas.microsoft.com/office/drawing/2014/main" id="{08F8D76D-F522-4B18-B76B-A4933BAA7895}"/>
                    </a:ext>
                  </a:extLst>
                </p:cNvPr>
                <p:cNvSpPr>
                  <a:spLocks noChangeShapeType="1"/>
                </p:cNvSpPr>
                <p:nvPr/>
              </p:nvSpPr>
              <p:spPr bwMode="auto">
                <a:xfrm flipV="1">
                  <a:off x="647" y="3367"/>
                  <a:ext cx="1" cy="440"/>
                </a:xfrm>
                <a:prstGeom prst="line">
                  <a:avLst/>
                </a:prstGeom>
                <a:noFill/>
                <a:ln w="9525">
                  <a:solidFill>
                    <a:srgbClr val="7F7F7F"/>
                  </a:solidFill>
                  <a:round/>
                  <a:headEnd/>
                  <a:tailEnd/>
                </a:ln>
                <a:extLst>
                  <a:ext uri="{909E8E84-426E-40DD-AFC4-6F175D3DCCD1}">
                    <a14:hiddenFill xmlns:a14="http://schemas.microsoft.com/office/drawing/2010/main">
                      <a:noFill/>
                    </a14:hiddenFill>
                  </a:ext>
                </a:extLst>
              </p:spPr>
              <p:txBody>
                <a:bodyPr/>
                <a:lstStyle/>
                <a:p>
                  <a:endParaRPr lang="en-ID"/>
                </a:p>
              </p:txBody>
            </p:sp>
            <p:sp>
              <p:nvSpPr>
                <p:cNvPr id="512" name="Line 52">
                  <a:extLst>
                    <a:ext uri="{FF2B5EF4-FFF2-40B4-BE49-F238E27FC236}">
                      <a16:creationId xmlns:a16="http://schemas.microsoft.com/office/drawing/2014/main" id="{10F21B29-1435-47D2-ADA8-2B7ECB6BD3DF}"/>
                    </a:ext>
                  </a:extLst>
                </p:cNvPr>
                <p:cNvSpPr>
                  <a:spLocks noChangeShapeType="1"/>
                </p:cNvSpPr>
                <p:nvPr/>
              </p:nvSpPr>
              <p:spPr bwMode="auto">
                <a:xfrm flipV="1">
                  <a:off x="745" y="3367"/>
                  <a:ext cx="1" cy="440"/>
                </a:xfrm>
                <a:prstGeom prst="line">
                  <a:avLst/>
                </a:prstGeom>
                <a:noFill/>
                <a:ln w="9525">
                  <a:solidFill>
                    <a:srgbClr val="7F7F7F"/>
                  </a:solidFill>
                  <a:round/>
                  <a:headEnd/>
                  <a:tailEnd/>
                </a:ln>
                <a:extLst>
                  <a:ext uri="{909E8E84-426E-40DD-AFC4-6F175D3DCCD1}">
                    <a14:hiddenFill xmlns:a14="http://schemas.microsoft.com/office/drawing/2010/main">
                      <a:noFill/>
                    </a14:hiddenFill>
                  </a:ext>
                </a:extLst>
              </p:spPr>
              <p:txBody>
                <a:bodyPr/>
                <a:lstStyle/>
                <a:p>
                  <a:endParaRPr lang="en-ID"/>
                </a:p>
              </p:txBody>
            </p:sp>
            <p:sp>
              <p:nvSpPr>
                <p:cNvPr id="513" name="Line 53">
                  <a:extLst>
                    <a:ext uri="{FF2B5EF4-FFF2-40B4-BE49-F238E27FC236}">
                      <a16:creationId xmlns:a16="http://schemas.microsoft.com/office/drawing/2014/main" id="{15E24734-D6C2-4DEF-8038-84C1F12ED8E4}"/>
                    </a:ext>
                  </a:extLst>
                </p:cNvPr>
                <p:cNvSpPr>
                  <a:spLocks noChangeShapeType="1"/>
                </p:cNvSpPr>
                <p:nvPr/>
              </p:nvSpPr>
              <p:spPr bwMode="auto">
                <a:xfrm>
                  <a:off x="367" y="3367"/>
                  <a:ext cx="1" cy="439"/>
                </a:xfrm>
                <a:prstGeom prst="line">
                  <a:avLst/>
                </a:prstGeom>
                <a:noFill/>
                <a:ln w="9525">
                  <a:solidFill>
                    <a:srgbClr val="7F7F7F"/>
                  </a:solidFill>
                  <a:round/>
                  <a:headEnd/>
                  <a:tailEnd/>
                </a:ln>
                <a:extLst>
                  <a:ext uri="{909E8E84-426E-40DD-AFC4-6F175D3DCCD1}">
                    <a14:hiddenFill xmlns:a14="http://schemas.microsoft.com/office/drawing/2010/main">
                      <a:noFill/>
                    </a14:hiddenFill>
                  </a:ext>
                </a:extLst>
              </p:spPr>
              <p:txBody>
                <a:bodyPr/>
                <a:lstStyle/>
                <a:p>
                  <a:endParaRPr lang="en-ID"/>
                </a:p>
              </p:txBody>
            </p:sp>
          </p:grpSp>
          <p:grpSp>
            <p:nvGrpSpPr>
              <p:cNvPr id="383" name="Group 54">
                <a:extLst>
                  <a:ext uri="{FF2B5EF4-FFF2-40B4-BE49-F238E27FC236}">
                    <a16:creationId xmlns:a16="http://schemas.microsoft.com/office/drawing/2014/main" id="{734248A6-4C87-40C5-96B6-D4E5AFBCCC88}"/>
                  </a:ext>
                </a:extLst>
              </p:cNvPr>
              <p:cNvGrpSpPr>
                <a:grpSpLocks/>
              </p:cNvGrpSpPr>
              <p:nvPr/>
            </p:nvGrpSpPr>
            <p:grpSpPr bwMode="auto">
              <a:xfrm>
                <a:off x="6629400" y="5334000"/>
                <a:ext cx="933450" cy="449263"/>
                <a:chOff x="276" y="3365"/>
                <a:chExt cx="840" cy="443"/>
              </a:xfrm>
            </p:grpSpPr>
            <p:sp>
              <p:nvSpPr>
                <p:cNvPr id="494" name="Rectangle 55">
                  <a:extLst>
                    <a:ext uri="{FF2B5EF4-FFF2-40B4-BE49-F238E27FC236}">
                      <a16:creationId xmlns:a16="http://schemas.microsoft.com/office/drawing/2014/main" id="{BC4E0715-FB10-47E6-9C9A-CDF6EE86E9EB}"/>
                    </a:ext>
                  </a:extLst>
                </p:cNvPr>
                <p:cNvSpPr>
                  <a:spLocks noChangeArrowheads="1"/>
                </p:cNvSpPr>
                <p:nvPr/>
              </p:nvSpPr>
              <p:spPr bwMode="auto">
                <a:xfrm>
                  <a:off x="276" y="3365"/>
                  <a:ext cx="840" cy="443"/>
                </a:xfrm>
                <a:prstGeom prst="rect">
                  <a:avLst/>
                </a:prstGeom>
                <a:solidFill>
                  <a:srgbClr val="F2F2F2"/>
                </a:solidFill>
                <a:ln w="7938">
                  <a:solidFill>
                    <a:srgbClr val="000000"/>
                  </a:solidFill>
                  <a:miter lim="800000"/>
                  <a:headEnd/>
                  <a:tailEnd/>
                </a:ln>
              </p:spPr>
              <p:txBody>
                <a:bodyPr/>
                <a:lstStyle/>
                <a:p>
                  <a:endParaRPr lang="en-ID"/>
                </a:p>
              </p:txBody>
            </p:sp>
            <p:sp>
              <p:nvSpPr>
                <p:cNvPr id="495" name="Rectangle 56">
                  <a:extLst>
                    <a:ext uri="{FF2B5EF4-FFF2-40B4-BE49-F238E27FC236}">
                      <a16:creationId xmlns:a16="http://schemas.microsoft.com/office/drawing/2014/main" id="{F1EAB616-B312-4E00-A0F2-73D6CC443E92}"/>
                    </a:ext>
                  </a:extLst>
                </p:cNvPr>
                <p:cNvSpPr>
                  <a:spLocks noChangeArrowheads="1"/>
                </p:cNvSpPr>
                <p:nvPr/>
              </p:nvSpPr>
              <p:spPr bwMode="auto">
                <a:xfrm>
                  <a:off x="281" y="3367"/>
                  <a:ext cx="833" cy="117"/>
                </a:xfrm>
                <a:prstGeom prst="rect">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ID"/>
                </a:p>
              </p:txBody>
            </p:sp>
            <p:sp>
              <p:nvSpPr>
                <p:cNvPr id="496" name="Line 57">
                  <a:extLst>
                    <a:ext uri="{FF2B5EF4-FFF2-40B4-BE49-F238E27FC236}">
                      <a16:creationId xmlns:a16="http://schemas.microsoft.com/office/drawing/2014/main" id="{3EFEED88-9498-4D09-B0F1-20B978BFA18B}"/>
                    </a:ext>
                  </a:extLst>
                </p:cNvPr>
                <p:cNvSpPr>
                  <a:spLocks noChangeShapeType="1"/>
                </p:cNvSpPr>
                <p:nvPr/>
              </p:nvSpPr>
              <p:spPr bwMode="auto">
                <a:xfrm>
                  <a:off x="462" y="3367"/>
                  <a:ext cx="1" cy="440"/>
                </a:xfrm>
                <a:prstGeom prst="line">
                  <a:avLst/>
                </a:prstGeom>
                <a:noFill/>
                <a:ln w="9525">
                  <a:solidFill>
                    <a:srgbClr val="7F7F7F"/>
                  </a:solidFill>
                  <a:round/>
                  <a:headEnd/>
                  <a:tailEnd/>
                </a:ln>
                <a:extLst>
                  <a:ext uri="{909E8E84-426E-40DD-AFC4-6F175D3DCCD1}">
                    <a14:hiddenFill xmlns:a14="http://schemas.microsoft.com/office/drawing/2010/main">
                      <a:noFill/>
                    </a14:hiddenFill>
                  </a:ext>
                </a:extLst>
              </p:spPr>
              <p:txBody>
                <a:bodyPr/>
                <a:lstStyle/>
                <a:p>
                  <a:endParaRPr lang="en-ID"/>
                </a:p>
              </p:txBody>
            </p:sp>
            <p:sp>
              <p:nvSpPr>
                <p:cNvPr id="497" name="Line 58">
                  <a:extLst>
                    <a:ext uri="{FF2B5EF4-FFF2-40B4-BE49-F238E27FC236}">
                      <a16:creationId xmlns:a16="http://schemas.microsoft.com/office/drawing/2014/main" id="{B31B385E-1AC8-4F84-B031-1D15429BF374}"/>
                    </a:ext>
                  </a:extLst>
                </p:cNvPr>
                <p:cNvSpPr>
                  <a:spLocks noChangeShapeType="1"/>
                </p:cNvSpPr>
                <p:nvPr/>
              </p:nvSpPr>
              <p:spPr bwMode="auto">
                <a:xfrm>
                  <a:off x="554" y="3367"/>
                  <a:ext cx="1" cy="440"/>
                </a:xfrm>
                <a:prstGeom prst="line">
                  <a:avLst/>
                </a:prstGeom>
                <a:noFill/>
                <a:ln w="9525">
                  <a:solidFill>
                    <a:srgbClr val="7F7F7F"/>
                  </a:solidFill>
                  <a:round/>
                  <a:headEnd/>
                  <a:tailEnd/>
                </a:ln>
                <a:extLst>
                  <a:ext uri="{909E8E84-426E-40DD-AFC4-6F175D3DCCD1}">
                    <a14:hiddenFill xmlns:a14="http://schemas.microsoft.com/office/drawing/2010/main">
                      <a:noFill/>
                    </a14:hiddenFill>
                  </a:ext>
                </a:extLst>
              </p:spPr>
              <p:txBody>
                <a:bodyPr/>
                <a:lstStyle/>
                <a:p>
                  <a:endParaRPr lang="en-ID"/>
                </a:p>
              </p:txBody>
            </p:sp>
            <p:sp>
              <p:nvSpPr>
                <p:cNvPr id="498" name="Line 59">
                  <a:extLst>
                    <a:ext uri="{FF2B5EF4-FFF2-40B4-BE49-F238E27FC236}">
                      <a16:creationId xmlns:a16="http://schemas.microsoft.com/office/drawing/2014/main" id="{9ABFC0B0-23F2-498D-8AF5-A3442E243F94}"/>
                    </a:ext>
                  </a:extLst>
                </p:cNvPr>
                <p:cNvSpPr>
                  <a:spLocks noChangeShapeType="1"/>
                </p:cNvSpPr>
                <p:nvPr/>
              </p:nvSpPr>
              <p:spPr bwMode="auto">
                <a:xfrm>
                  <a:off x="838" y="3367"/>
                  <a:ext cx="1" cy="440"/>
                </a:xfrm>
                <a:prstGeom prst="line">
                  <a:avLst/>
                </a:prstGeom>
                <a:noFill/>
                <a:ln w="9525">
                  <a:solidFill>
                    <a:srgbClr val="7F7F7F"/>
                  </a:solidFill>
                  <a:round/>
                  <a:headEnd/>
                  <a:tailEnd/>
                </a:ln>
                <a:extLst>
                  <a:ext uri="{909E8E84-426E-40DD-AFC4-6F175D3DCCD1}">
                    <a14:hiddenFill xmlns:a14="http://schemas.microsoft.com/office/drawing/2010/main">
                      <a:noFill/>
                    </a14:hiddenFill>
                  </a:ext>
                </a:extLst>
              </p:spPr>
              <p:txBody>
                <a:bodyPr/>
                <a:lstStyle/>
                <a:p>
                  <a:endParaRPr lang="en-ID"/>
                </a:p>
              </p:txBody>
            </p:sp>
            <p:sp>
              <p:nvSpPr>
                <p:cNvPr id="499" name="Line 60">
                  <a:extLst>
                    <a:ext uri="{FF2B5EF4-FFF2-40B4-BE49-F238E27FC236}">
                      <a16:creationId xmlns:a16="http://schemas.microsoft.com/office/drawing/2014/main" id="{F9426EB6-AF1F-4768-AD9B-88ABEC1265CB}"/>
                    </a:ext>
                  </a:extLst>
                </p:cNvPr>
                <p:cNvSpPr>
                  <a:spLocks noChangeShapeType="1"/>
                </p:cNvSpPr>
                <p:nvPr/>
              </p:nvSpPr>
              <p:spPr bwMode="auto">
                <a:xfrm>
                  <a:off x="930" y="3367"/>
                  <a:ext cx="1" cy="440"/>
                </a:xfrm>
                <a:prstGeom prst="line">
                  <a:avLst/>
                </a:prstGeom>
                <a:noFill/>
                <a:ln w="9525">
                  <a:solidFill>
                    <a:srgbClr val="7F7F7F"/>
                  </a:solidFill>
                  <a:round/>
                  <a:headEnd/>
                  <a:tailEnd/>
                </a:ln>
                <a:extLst>
                  <a:ext uri="{909E8E84-426E-40DD-AFC4-6F175D3DCCD1}">
                    <a14:hiddenFill xmlns:a14="http://schemas.microsoft.com/office/drawing/2010/main">
                      <a:noFill/>
                    </a14:hiddenFill>
                  </a:ext>
                </a:extLst>
              </p:spPr>
              <p:txBody>
                <a:bodyPr/>
                <a:lstStyle/>
                <a:p>
                  <a:endParaRPr lang="en-ID"/>
                </a:p>
              </p:txBody>
            </p:sp>
            <p:sp>
              <p:nvSpPr>
                <p:cNvPr id="500" name="Line 61">
                  <a:extLst>
                    <a:ext uri="{FF2B5EF4-FFF2-40B4-BE49-F238E27FC236}">
                      <a16:creationId xmlns:a16="http://schemas.microsoft.com/office/drawing/2014/main" id="{FEF4BA2F-56DC-44AB-AAE3-2425BFB514A7}"/>
                    </a:ext>
                  </a:extLst>
                </p:cNvPr>
                <p:cNvSpPr>
                  <a:spLocks noChangeShapeType="1"/>
                </p:cNvSpPr>
                <p:nvPr/>
              </p:nvSpPr>
              <p:spPr bwMode="auto">
                <a:xfrm>
                  <a:off x="1022" y="3367"/>
                  <a:ext cx="1" cy="440"/>
                </a:xfrm>
                <a:prstGeom prst="line">
                  <a:avLst/>
                </a:prstGeom>
                <a:noFill/>
                <a:ln w="9525">
                  <a:solidFill>
                    <a:srgbClr val="7F7F7F"/>
                  </a:solidFill>
                  <a:round/>
                  <a:headEnd/>
                  <a:tailEnd/>
                </a:ln>
                <a:extLst>
                  <a:ext uri="{909E8E84-426E-40DD-AFC4-6F175D3DCCD1}">
                    <a14:hiddenFill xmlns:a14="http://schemas.microsoft.com/office/drawing/2010/main">
                      <a:noFill/>
                    </a14:hiddenFill>
                  </a:ext>
                </a:extLst>
              </p:spPr>
              <p:txBody>
                <a:bodyPr/>
                <a:lstStyle/>
                <a:p>
                  <a:endParaRPr lang="en-ID"/>
                </a:p>
              </p:txBody>
            </p:sp>
            <p:sp>
              <p:nvSpPr>
                <p:cNvPr id="501" name="Line 62">
                  <a:extLst>
                    <a:ext uri="{FF2B5EF4-FFF2-40B4-BE49-F238E27FC236}">
                      <a16:creationId xmlns:a16="http://schemas.microsoft.com/office/drawing/2014/main" id="{509037FA-DFE1-465E-AE88-3CF1A2153AB5}"/>
                    </a:ext>
                  </a:extLst>
                </p:cNvPr>
                <p:cNvSpPr>
                  <a:spLocks noChangeShapeType="1"/>
                </p:cNvSpPr>
                <p:nvPr/>
              </p:nvSpPr>
              <p:spPr bwMode="auto">
                <a:xfrm flipV="1">
                  <a:off x="647" y="3367"/>
                  <a:ext cx="1" cy="440"/>
                </a:xfrm>
                <a:prstGeom prst="line">
                  <a:avLst/>
                </a:prstGeom>
                <a:noFill/>
                <a:ln w="9525">
                  <a:solidFill>
                    <a:srgbClr val="7F7F7F"/>
                  </a:solidFill>
                  <a:round/>
                  <a:headEnd/>
                  <a:tailEnd/>
                </a:ln>
                <a:extLst>
                  <a:ext uri="{909E8E84-426E-40DD-AFC4-6F175D3DCCD1}">
                    <a14:hiddenFill xmlns:a14="http://schemas.microsoft.com/office/drawing/2010/main">
                      <a:noFill/>
                    </a14:hiddenFill>
                  </a:ext>
                </a:extLst>
              </p:spPr>
              <p:txBody>
                <a:bodyPr/>
                <a:lstStyle/>
                <a:p>
                  <a:endParaRPr lang="en-ID"/>
                </a:p>
              </p:txBody>
            </p:sp>
            <p:sp>
              <p:nvSpPr>
                <p:cNvPr id="502" name="Line 63">
                  <a:extLst>
                    <a:ext uri="{FF2B5EF4-FFF2-40B4-BE49-F238E27FC236}">
                      <a16:creationId xmlns:a16="http://schemas.microsoft.com/office/drawing/2014/main" id="{579D5EB6-C7E3-4908-87AE-66F1EDE3533C}"/>
                    </a:ext>
                  </a:extLst>
                </p:cNvPr>
                <p:cNvSpPr>
                  <a:spLocks noChangeShapeType="1"/>
                </p:cNvSpPr>
                <p:nvPr/>
              </p:nvSpPr>
              <p:spPr bwMode="auto">
                <a:xfrm flipV="1">
                  <a:off x="745" y="3367"/>
                  <a:ext cx="1" cy="440"/>
                </a:xfrm>
                <a:prstGeom prst="line">
                  <a:avLst/>
                </a:prstGeom>
                <a:noFill/>
                <a:ln w="9525">
                  <a:solidFill>
                    <a:srgbClr val="7F7F7F"/>
                  </a:solidFill>
                  <a:round/>
                  <a:headEnd/>
                  <a:tailEnd/>
                </a:ln>
                <a:extLst>
                  <a:ext uri="{909E8E84-426E-40DD-AFC4-6F175D3DCCD1}">
                    <a14:hiddenFill xmlns:a14="http://schemas.microsoft.com/office/drawing/2010/main">
                      <a:noFill/>
                    </a14:hiddenFill>
                  </a:ext>
                </a:extLst>
              </p:spPr>
              <p:txBody>
                <a:bodyPr/>
                <a:lstStyle/>
                <a:p>
                  <a:endParaRPr lang="en-ID"/>
                </a:p>
              </p:txBody>
            </p:sp>
            <p:sp>
              <p:nvSpPr>
                <p:cNvPr id="503" name="Line 64">
                  <a:extLst>
                    <a:ext uri="{FF2B5EF4-FFF2-40B4-BE49-F238E27FC236}">
                      <a16:creationId xmlns:a16="http://schemas.microsoft.com/office/drawing/2014/main" id="{87EA9424-C45C-46A0-B046-62C1009CAA6F}"/>
                    </a:ext>
                  </a:extLst>
                </p:cNvPr>
                <p:cNvSpPr>
                  <a:spLocks noChangeShapeType="1"/>
                </p:cNvSpPr>
                <p:nvPr/>
              </p:nvSpPr>
              <p:spPr bwMode="auto">
                <a:xfrm>
                  <a:off x="367" y="3367"/>
                  <a:ext cx="1" cy="439"/>
                </a:xfrm>
                <a:prstGeom prst="line">
                  <a:avLst/>
                </a:prstGeom>
                <a:noFill/>
                <a:ln w="9525">
                  <a:solidFill>
                    <a:srgbClr val="7F7F7F"/>
                  </a:solidFill>
                  <a:round/>
                  <a:headEnd/>
                  <a:tailEnd/>
                </a:ln>
                <a:extLst>
                  <a:ext uri="{909E8E84-426E-40DD-AFC4-6F175D3DCCD1}">
                    <a14:hiddenFill xmlns:a14="http://schemas.microsoft.com/office/drawing/2010/main">
                      <a:noFill/>
                    </a14:hiddenFill>
                  </a:ext>
                </a:extLst>
              </p:spPr>
              <p:txBody>
                <a:bodyPr/>
                <a:lstStyle/>
                <a:p>
                  <a:endParaRPr lang="en-ID"/>
                </a:p>
              </p:txBody>
            </p:sp>
          </p:grpSp>
          <p:grpSp>
            <p:nvGrpSpPr>
              <p:cNvPr id="384" name="Group 65">
                <a:extLst>
                  <a:ext uri="{FF2B5EF4-FFF2-40B4-BE49-F238E27FC236}">
                    <a16:creationId xmlns:a16="http://schemas.microsoft.com/office/drawing/2014/main" id="{8F231914-18AD-446A-96DF-F7F0BA80E6D9}"/>
                  </a:ext>
                </a:extLst>
              </p:cNvPr>
              <p:cNvGrpSpPr>
                <a:grpSpLocks/>
              </p:cNvGrpSpPr>
              <p:nvPr/>
            </p:nvGrpSpPr>
            <p:grpSpPr bwMode="auto">
              <a:xfrm>
                <a:off x="3962400" y="4648200"/>
                <a:ext cx="933450" cy="449263"/>
                <a:chOff x="276" y="3365"/>
                <a:chExt cx="840" cy="443"/>
              </a:xfrm>
            </p:grpSpPr>
            <p:sp>
              <p:nvSpPr>
                <p:cNvPr id="484" name="Rectangle 66">
                  <a:extLst>
                    <a:ext uri="{FF2B5EF4-FFF2-40B4-BE49-F238E27FC236}">
                      <a16:creationId xmlns:a16="http://schemas.microsoft.com/office/drawing/2014/main" id="{AF047A2F-6746-4BB4-9270-D043F5008979}"/>
                    </a:ext>
                  </a:extLst>
                </p:cNvPr>
                <p:cNvSpPr>
                  <a:spLocks noChangeArrowheads="1"/>
                </p:cNvSpPr>
                <p:nvPr/>
              </p:nvSpPr>
              <p:spPr bwMode="auto">
                <a:xfrm>
                  <a:off x="276" y="3365"/>
                  <a:ext cx="840" cy="443"/>
                </a:xfrm>
                <a:prstGeom prst="rect">
                  <a:avLst/>
                </a:prstGeom>
                <a:solidFill>
                  <a:srgbClr val="F2F2F2"/>
                </a:solidFill>
                <a:ln w="7938">
                  <a:solidFill>
                    <a:srgbClr val="000000"/>
                  </a:solidFill>
                  <a:miter lim="800000"/>
                  <a:headEnd/>
                  <a:tailEnd/>
                </a:ln>
              </p:spPr>
              <p:txBody>
                <a:bodyPr/>
                <a:lstStyle/>
                <a:p>
                  <a:endParaRPr lang="en-ID"/>
                </a:p>
              </p:txBody>
            </p:sp>
            <p:sp>
              <p:nvSpPr>
                <p:cNvPr id="485" name="Rectangle 67">
                  <a:extLst>
                    <a:ext uri="{FF2B5EF4-FFF2-40B4-BE49-F238E27FC236}">
                      <a16:creationId xmlns:a16="http://schemas.microsoft.com/office/drawing/2014/main" id="{FCAC28C5-79A1-40A1-A81F-F08E389762F0}"/>
                    </a:ext>
                  </a:extLst>
                </p:cNvPr>
                <p:cNvSpPr>
                  <a:spLocks noChangeArrowheads="1"/>
                </p:cNvSpPr>
                <p:nvPr/>
              </p:nvSpPr>
              <p:spPr bwMode="auto">
                <a:xfrm>
                  <a:off x="281" y="3367"/>
                  <a:ext cx="833" cy="117"/>
                </a:xfrm>
                <a:prstGeom prst="rect">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ID"/>
                </a:p>
              </p:txBody>
            </p:sp>
            <p:sp>
              <p:nvSpPr>
                <p:cNvPr id="486" name="Line 68">
                  <a:extLst>
                    <a:ext uri="{FF2B5EF4-FFF2-40B4-BE49-F238E27FC236}">
                      <a16:creationId xmlns:a16="http://schemas.microsoft.com/office/drawing/2014/main" id="{AC4E9966-47C6-4BD1-AA6C-BC64D0203CCB}"/>
                    </a:ext>
                  </a:extLst>
                </p:cNvPr>
                <p:cNvSpPr>
                  <a:spLocks noChangeShapeType="1"/>
                </p:cNvSpPr>
                <p:nvPr/>
              </p:nvSpPr>
              <p:spPr bwMode="auto">
                <a:xfrm>
                  <a:off x="462" y="3367"/>
                  <a:ext cx="1" cy="440"/>
                </a:xfrm>
                <a:prstGeom prst="line">
                  <a:avLst/>
                </a:prstGeom>
                <a:noFill/>
                <a:ln w="9525">
                  <a:solidFill>
                    <a:srgbClr val="7F7F7F"/>
                  </a:solidFill>
                  <a:round/>
                  <a:headEnd/>
                  <a:tailEnd/>
                </a:ln>
                <a:extLst>
                  <a:ext uri="{909E8E84-426E-40DD-AFC4-6F175D3DCCD1}">
                    <a14:hiddenFill xmlns:a14="http://schemas.microsoft.com/office/drawing/2010/main">
                      <a:noFill/>
                    </a14:hiddenFill>
                  </a:ext>
                </a:extLst>
              </p:spPr>
              <p:txBody>
                <a:bodyPr/>
                <a:lstStyle/>
                <a:p>
                  <a:endParaRPr lang="en-ID"/>
                </a:p>
              </p:txBody>
            </p:sp>
            <p:sp>
              <p:nvSpPr>
                <p:cNvPr id="487" name="Line 69">
                  <a:extLst>
                    <a:ext uri="{FF2B5EF4-FFF2-40B4-BE49-F238E27FC236}">
                      <a16:creationId xmlns:a16="http://schemas.microsoft.com/office/drawing/2014/main" id="{99213ED2-ED7F-490B-8610-0455C0C726E3}"/>
                    </a:ext>
                  </a:extLst>
                </p:cNvPr>
                <p:cNvSpPr>
                  <a:spLocks noChangeShapeType="1"/>
                </p:cNvSpPr>
                <p:nvPr/>
              </p:nvSpPr>
              <p:spPr bwMode="auto">
                <a:xfrm>
                  <a:off x="554" y="3367"/>
                  <a:ext cx="1" cy="440"/>
                </a:xfrm>
                <a:prstGeom prst="line">
                  <a:avLst/>
                </a:prstGeom>
                <a:noFill/>
                <a:ln w="9525">
                  <a:solidFill>
                    <a:srgbClr val="7F7F7F"/>
                  </a:solidFill>
                  <a:round/>
                  <a:headEnd/>
                  <a:tailEnd/>
                </a:ln>
                <a:extLst>
                  <a:ext uri="{909E8E84-426E-40DD-AFC4-6F175D3DCCD1}">
                    <a14:hiddenFill xmlns:a14="http://schemas.microsoft.com/office/drawing/2010/main">
                      <a:noFill/>
                    </a14:hiddenFill>
                  </a:ext>
                </a:extLst>
              </p:spPr>
              <p:txBody>
                <a:bodyPr/>
                <a:lstStyle/>
                <a:p>
                  <a:endParaRPr lang="en-ID"/>
                </a:p>
              </p:txBody>
            </p:sp>
            <p:sp>
              <p:nvSpPr>
                <p:cNvPr id="488" name="Line 70">
                  <a:extLst>
                    <a:ext uri="{FF2B5EF4-FFF2-40B4-BE49-F238E27FC236}">
                      <a16:creationId xmlns:a16="http://schemas.microsoft.com/office/drawing/2014/main" id="{1FCEE723-F616-48F1-97CA-3649EC876339}"/>
                    </a:ext>
                  </a:extLst>
                </p:cNvPr>
                <p:cNvSpPr>
                  <a:spLocks noChangeShapeType="1"/>
                </p:cNvSpPr>
                <p:nvPr/>
              </p:nvSpPr>
              <p:spPr bwMode="auto">
                <a:xfrm>
                  <a:off x="838" y="3367"/>
                  <a:ext cx="1" cy="440"/>
                </a:xfrm>
                <a:prstGeom prst="line">
                  <a:avLst/>
                </a:prstGeom>
                <a:noFill/>
                <a:ln w="9525">
                  <a:solidFill>
                    <a:srgbClr val="7F7F7F"/>
                  </a:solidFill>
                  <a:round/>
                  <a:headEnd/>
                  <a:tailEnd/>
                </a:ln>
                <a:extLst>
                  <a:ext uri="{909E8E84-426E-40DD-AFC4-6F175D3DCCD1}">
                    <a14:hiddenFill xmlns:a14="http://schemas.microsoft.com/office/drawing/2010/main">
                      <a:noFill/>
                    </a14:hiddenFill>
                  </a:ext>
                </a:extLst>
              </p:spPr>
              <p:txBody>
                <a:bodyPr/>
                <a:lstStyle/>
                <a:p>
                  <a:endParaRPr lang="en-ID"/>
                </a:p>
              </p:txBody>
            </p:sp>
            <p:sp>
              <p:nvSpPr>
                <p:cNvPr id="489" name="Line 71">
                  <a:extLst>
                    <a:ext uri="{FF2B5EF4-FFF2-40B4-BE49-F238E27FC236}">
                      <a16:creationId xmlns:a16="http://schemas.microsoft.com/office/drawing/2014/main" id="{46079EC0-7E55-45D4-8903-1BD46A99A237}"/>
                    </a:ext>
                  </a:extLst>
                </p:cNvPr>
                <p:cNvSpPr>
                  <a:spLocks noChangeShapeType="1"/>
                </p:cNvSpPr>
                <p:nvPr/>
              </p:nvSpPr>
              <p:spPr bwMode="auto">
                <a:xfrm>
                  <a:off x="930" y="3367"/>
                  <a:ext cx="1" cy="440"/>
                </a:xfrm>
                <a:prstGeom prst="line">
                  <a:avLst/>
                </a:prstGeom>
                <a:noFill/>
                <a:ln w="9525">
                  <a:solidFill>
                    <a:srgbClr val="7F7F7F"/>
                  </a:solidFill>
                  <a:round/>
                  <a:headEnd/>
                  <a:tailEnd/>
                </a:ln>
                <a:extLst>
                  <a:ext uri="{909E8E84-426E-40DD-AFC4-6F175D3DCCD1}">
                    <a14:hiddenFill xmlns:a14="http://schemas.microsoft.com/office/drawing/2010/main">
                      <a:noFill/>
                    </a14:hiddenFill>
                  </a:ext>
                </a:extLst>
              </p:spPr>
              <p:txBody>
                <a:bodyPr/>
                <a:lstStyle/>
                <a:p>
                  <a:endParaRPr lang="en-ID"/>
                </a:p>
              </p:txBody>
            </p:sp>
            <p:sp>
              <p:nvSpPr>
                <p:cNvPr id="490" name="Line 72">
                  <a:extLst>
                    <a:ext uri="{FF2B5EF4-FFF2-40B4-BE49-F238E27FC236}">
                      <a16:creationId xmlns:a16="http://schemas.microsoft.com/office/drawing/2014/main" id="{F42F0BDF-1A36-44EF-A35E-CC4E9FF03E8C}"/>
                    </a:ext>
                  </a:extLst>
                </p:cNvPr>
                <p:cNvSpPr>
                  <a:spLocks noChangeShapeType="1"/>
                </p:cNvSpPr>
                <p:nvPr/>
              </p:nvSpPr>
              <p:spPr bwMode="auto">
                <a:xfrm>
                  <a:off x="1022" y="3367"/>
                  <a:ext cx="1" cy="440"/>
                </a:xfrm>
                <a:prstGeom prst="line">
                  <a:avLst/>
                </a:prstGeom>
                <a:noFill/>
                <a:ln w="9525">
                  <a:solidFill>
                    <a:srgbClr val="7F7F7F"/>
                  </a:solidFill>
                  <a:round/>
                  <a:headEnd/>
                  <a:tailEnd/>
                </a:ln>
                <a:extLst>
                  <a:ext uri="{909E8E84-426E-40DD-AFC4-6F175D3DCCD1}">
                    <a14:hiddenFill xmlns:a14="http://schemas.microsoft.com/office/drawing/2010/main">
                      <a:noFill/>
                    </a14:hiddenFill>
                  </a:ext>
                </a:extLst>
              </p:spPr>
              <p:txBody>
                <a:bodyPr/>
                <a:lstStyle/>
                <a:p>
                  <a:endParaRPr lang="en-ID"/>
                </a:p>
              </p:txBody>
            </p:sp>
            <p:sp>
              <p:nvSpPr>
                <p:cNvPr id="491" name="Line 73">
                  <a:extLst>
                    <a:ext uri="{FF2B5EF4-FFF2-40B4-BE49-F238E27FC236}">
                      <a16:creationId xmlns:a16="http://schemas.microsoft.com/office/drawing/2014/main" id="{EAEAE51B-015F-44BA-9CD7-63FAD1FBB1F0}"/>
                    </a:ext>
                  </a:extLst>
                </p:cNvPr>
                <p:cNvSpPr>
                  <a:spLocks noChangeShapeType="1"/>
                </p:cNvSpPr>
                <p:nvPr/>
              </p:nvSpPr>
              <p:spPr bwMode="auto">
                <a:xfrm flipV="1">
                  <a:off x="647" y="3367"/>
                  <a:ext cx="1" cy="440"/>
                </a:xfrm>
                <a:prstGeom prst="line">
                  <a:avLst/>
                </a:prstGeom>
                <a:noFill/>
                <a:ln w="9525">
                  <a:solidFill>
                    <a:srgbClr val="7F7F7F"/>
                  </a:solidFill>
                  <a:round/>
                  <a:headEnd/>
                  <a:tailEnd/>
                </a:ln>
                <a:extLst>
                  <a:ext uri="{909E8E84-426E-40DD-AFC4-6F175D3DCCD1}">
                    <a14:hiddenFill xmlns:a14="http://schemas.microsoft.com/office/drawing/2010/main">
                      <a:noFill/>
                    </a14:hiddenFill>
                  </a:ext>
                </a:extLst>
              </p:spPr>
              <p:txBody>
                <a:bodyPr/>
                <a:lstStyle/>
                <a:p>
                  <a:endParaRPr lang="en-ID"/>
                </a:p>
              </p:txBody>
            </p:sp>
            <p:sp>
              <p:nvSpPr>
                <p:cNvPr id="492" name="Line 74">
                  <a:extLst>
                    <a:ext uri="{FF2B5EF4-FFF2-40B4-BE49-F238E27FC236}">
                      <a16:creationId xmlns:a16="http://schemas.microsoft.com/office/drawing/2014/main" id="{C8A8E9CC-FAA8-42E4-80A1-0C2C0A14578B}"/>
                    </a:ext>
                  </a:extLst>
                </p:cNvPr>
                <p:cNvSpPr>
                  <a:spLocks noChangeShapeType="1"/>
                </p:cNvSpPr>
                <p:nvPr/>
              </p:nvSpPr>
              <p:spPr bwMode="auto">
                <a:xfrm flipV="1">
                  <a:off x="745" y="3367"/>
                  <a:ext cx="1" cy="440"/>
                </a:xfrm>
                <a:prstGeom prst="line">
                  <a:avLst/>
                </a:prstGeom>
                <a:noFill/>
                <a:ln w="9525">
                  <a:solidFill>
                    <a:srgbClr val="7F7F7F"/>
                  </a:solidFill>
                  <a:round/>
                  <a:headEnd/>
                  <a:tailEnd/>
                </a:ln>
                <a:extLst>
                  <a:ext uri="{909E8E84-426E-40DD-AFC4-6F175D3DCCD1}">
                    <a14:hiddenFill xmlns:a14="http://schemas.microsoft.com/office/drawing/2010/main">
                      <a:noFill/>
                    </a14:hiddenFill>
                  </a:ext>
                </a:extLst>
              </p:spPr>
              <p:txBody>
                <a:bodyPr/>
                <a:lstStyle/>
                <a:p>
                  <a:endParaRPr lang="en-ID"/>
                </a:p>
              </p:txBody>
            </p:sp>
            <p:sp>
              <p:nvSpPr>
                <p:cNvPr id="493" name="Line 75">
                  <a:extLst>
                    <a:ext uri="{FF2B5EF4-FFF2-40B4-BE49-F238E27FC236}">
                      <a16:creationId xmlns:a16="http://schemas.microsoft.com/office/drawing/2014/main" id="{DFDD663D-B701-4A51-8936-E384275DA3C0}"/>
                    </a:ext>
                  </a:extLst>
                </p:cNvPr>
                <p:cNvSpPr>
                  <a:spLocks noChangeShapeType="1"/>
                </p:cNvSpPr>
                <p:nvPr/>
              </p:nvSpPr>
              <p:spPr bwMode="auto">
                <a:xfrm>
                  <a:off x="367" y="3367"/>
                  <a:ext cx="1" cy="439"/>
                </a:xfrm>
                <a:prstGeom prst="line">
                  <a:avLst/>
                </a:prstGeom>
                <a:noFill/>
                <a:ln w="9525">
                  <a:solidFill>
                    <a:srgbClr val="7F7F7F"/>
                  </a:solidFill>
                  <a:round/>
                  <a:headEnd/>
                  <a:tailEnd/>
                </a:ln>
                <a:extLst>
                  <a:ext uri="{909E8E84-426E-40DD-AFC4-6F175D3DCCD1}">
                    <a14:hiddenFill xmlns:a14="http://schemas.microsoft.com/office/drawing/2010/main">
                      <a:noFill/>
                    </a14:hiddenFill>
                  </a:ext>
                </a:extLst>
              </p:spPr>
              <p:txBody>
                <a:bodyPr/>
                <a:lstStyle/>
                <a:p>
                  <a:endParaRPr lang="en-ID"/>
                </a:p>
              </p:txBody>
            </p:sp>
          </p:grpSp>
          <p:grpSp>
            <p:nvGrpSpPr>
              <p:cNvPr id="385" name="Group 100">
                <a:extLst>
                  <a:ext uri="{FF2B5EF4-FFF2-40B4-BE49-F238E27FC236}">
                    <a16:creationId xmlns:a16="http://schemas.microsoft.com/office/drawing/2014/main" id="{8C3AC0F5-228D-400E-91B7-0DEA81A16C0A}"/>
                  </a:ext>
                </a:extLst>
              </p:cNvPr>
              <p:cNvGrpSpPr>
                <a:grpSpLocks/>
              </p:cNvGrpSpPr>
              <p:nvPr/>
            </p:nvGrpSpPr>
            <p:grpSpPr bwMode="auto">
              <a:xfrm>
                <a:off x="5562600" y="4648200"/>
                <a:ext cx="914400" cy="304800"/>
                <a:chOff x="1393" y="1199"/>
                <a:chExt cx="837" cy="398"/>
              </a:xfrm>
            </p:grpSpPr>
            <p:sp>
              <p:nvSpPr>
                <p:cNvPr id="461" name="Rectangle 101">
                  <a:extLst>
                    <a:ext uri="{FF2B5EF4-FFF2-40B4-BE49-F238E27FC236}">
                      <a16:creationId xmlns:a16="http://schemas.microsoft.com/office/drawing/2014/main" id="{00691ABA-1407-4E3D-A97D-BE4077CC9AFF}"/>
                    </a:ext>
                  </a:extLst>
                </p:cNvPr>
                <p:cNvSpPr>
                  <a:spLocks noChangeArrowheads="1"/>
                </p:cNvSpPr>
                <p:nvPr/>
              </p:nvSpPr>
              <p:spPr bwMode="auto">
                <a:xfrm>
                  <a:off x="1895" y="1199"/>
                  <a:ext cx="335" cy="398"/>
                </a:xfrm>
                <a:prstGeom prst="rect">
                  <a:avLst/>
                </a:prstGeom>
                <a:solidFill>
                  <a:srgbClr val="BFBFBF"/>
                </a:solidFill>
                <a:ln w="7938">
                  <a:solidFill>
                    <a:srgbClr val="000000"/>
                  </a:solidFill>
                  <a:miter lim="800000"/>
                  <a:headEnd/>
                  <a:tailEnd/>
                </a:ln>
              </p:spPr>
              <p:txBody>
                <a:bodyPr/>
                <a:lstStyle/>
                <a:p>
                  <a:endParaRPr lang="en-ID"/>
                </a:p>
              </p:txBody>
            </p:sp>
            <p:sp>
              <p:nvSpPr>
                <p:cNvPr id="462" name="Rectangle 102">
                  <a:extLst>
                    <a:ext uri="{FF2B5EF4-FFF2-40B4-BE49-F238E27FC236}">
                      <a16:creationId xmlns:a16="http://schemas.microsoft.com/office/drawing/2014/main" id="{58E548D7-D2F3-431A-B68E-41AC7120BF88}"/>
                    </a:ext>
                  </a:extLst>
                </p:cNvPr>
                <p:cNvSpPr>
                  <a:spLocks noChangeArrowheads="1"/>
                </p:cNvSpPr>
                <p:nvPr/>
              </p:nvSpPr>
              <p:spPr bwMode="auto">
                <a:xfrm>
                  <a:off x="1929" y="1549"/>
                  <a:ext cx="262" cy="39"/>
                </a:xfrm>
                <a:prstGeom prst="rect">
                  <a:avLst/>
                </a:pr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ID"/>
                </a:p>
              </p:txBody>
            </p:sp>
            <p:sp>
              <p:nvSpPr>
                <p:cNvPr id="463" name="Rectangle 103">
                  <a:extLst>
                    <a:ext uri="{FF2B5EF4-FFF2-40B4-BE49-F238E27FC236}">
                      <a16:creationId xmlns:a16="http://schemas.microsoft.com/office/drawing/2014/main" id="{96C0652A-8E17-45F7-A7B5-B739CD12E5D6}"/>
                    </a:ext>
                  </a:extLst>
                </p:cNvPr>
                <p:cNvSpPr>
                  <a:spLocks noChangeArrowheads="1"/>
                </p:cNvSpPr>
                <p:nvPr/>
              </p:nvSpPr>
              <p:spPr bwMode="auto">
                <a:xfrm>
                  <a:off x="1929" y="1549"/>
                  <a:ext cx="262" cy="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ID"/>
                </a:p>
              </p:txBody>
            </p:sp>
            <p:sp>
              <p:nvSpPr>
                <p:cNvPr id="464" name="Rectangle 104">
                  <a:extLst>
                    <a:ext uri="{FF2B5EF4-FFF2-40B4-BE49-F238E27FC236}">
                      <a16:creationId xmlns:a16="http://schemas.microsoft.com/office/drawing/2014/main" id="{5A03701E-BDCC-41D9-9C62-BFF450A9CDB1}"/>
                    </a:ext>
                  </a:extLst>
                </p:cNvPr>
                <p:cNvSpPr>
                  <a:spLocks noChangeArrowheads="1"/>
                </p:cNvSpPr>
                <p:nvPr/>
              </p:nvSpPr>
              <p:spPr bwMode="auto">
                <a:xfrm>
                  <a:off x="1929" y="1490"/>
                  <a:ext cx="262" cy="38"/>
                </a:xfrm>
                <a:prstGeom prst="rect">
                  <a:avLst/>
                </a:pr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ID"/>
                </a:p>
              </p:txBody>
            </p:sp>
            <p:sp>
              <p:nvSpPr>
                <p:cNvPr id="465" name="Rectangle 105">
                  <a:extLst>
                    <a:ext uri="{FF2B5EF4-FFF2-40B4-BE49-F238E27FC236}">
                      <a16:creationId xmlns:a16="http://schemas.microsoft.com/office/drawing/2014/main" id="{A841D321-D3D3-4F4A-B2FC-B942A65A859F}"/>
                    </a:ext>
                  </a:extLst>
                </p:cNvPr>
                <p:cNvSpPr>
                  <a:spLocks noChangeArrowheads="1"/>
                </p:cNvSpPr>
                <p:nvPr/>
              </p:nvSpPr>
              <p:spPr bwMode="auto">
                <a:xfrm>
                  <a:off x="1929" y="1490"/>
                  <a:ext cx="262" cy="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ID"/>
                </a:p>
              </p:txBody>
            </p:sp>
            <p:sp>
              <p:nvSpPr>
                <p:cNvPr id="466" name="Rectangle 106">
                  <a:extLst>
                    <a:ext uri="{FF2B5EF4-FFF2-40B4-BE49-F238E27FC236}">
                      <a16:creationId xmlns:a16="http://schemas.microsoft.com/office/drawing/2014/main" id="{BD9070D0-3CBD-4E36-991B-A9EEB8D53A69}"/>
                    </a:ext>
                  </a:extLst>
                </p:cNvPr>
                <p:cNvSpPr>
                  <a:spLocks noChangeArrowheads="1"/>
                </p:cNvSpPr>
                <p:nvPr/>
              </p:nvSpPr>
              <p:spPr bwMode="auto">
                <a:xfrm>
                  <a:off x="1929" y="1430"/>
                  <a:ext cx="262" cy="39"/>
                </a:xfrm>
                <a:prstGeom prst="rect">
                  <a:avLst/>
                </a:pr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ID"/>
                </a:p>
              </p:txBody>
            </p:sp>
            <p:sp>
              <p:nvSpPr>
                <p:cNvPr id="467" name="Rectangle 107">
                  <a:extLst>
                    <a:ext uri="{FF2B5EF4-FFF2-40B4-BE49-F238E27FC236}">
                      <a16:creationId xmlns:a16="http://schemas.microsoft.com/office/drawing/2014/main" id="{2376A09F-C9F3-4D1B-AD1C-BEC22617715F}"/>
                    </a:ext>
                  </a:extLst>
                </p:cNvPr>
                <p:cNvSpPr>
                  <a:spLocks noChangeArrowheads="1"/>
                </p:cNvSpPr>
                <p:nvPr/>
              </p:nvSpPr>
              <p:spPr bwMode="auto">
                <a:xfrm>
                  <a:off x="1929" y="1430"/>
                  <a:ext cx="262" cy="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ID"/>
                </a:p>
              </p:txBody>
            </p:sp>
            <p:sp>
              <p:nvSpPr>
                <p:cNvPr id="468" name="Line 108">
                  <a:extLst>
                    <a:ext uri="{FF2B5EF4-FFF2-40B4-BE49-F238E27FC236}">
                      <a16:creationId xmlns:a16="http://schemas.microsoft.com/office/drawing/2014/main" id="{97ED9B7F-00EF-4957-96AB-F1305714D869}"/>
                    </a:ext>
                  </a:extLst>
                </p:cNvPr>
                <p:cNvSpPr>
                  <a:spLocks noChangeShapeType="1"/>
                </p:cNvSpPr>
                <p:nvPr/>
              </p:nvSpPr>
              <p:spPr bwMode="auto">
                <a:xfrm>
                  <a:off x="1897" y="1419"/>
                  <a:ext cx="332" cy="1"/>
                </a:xfrm>
                <a:prstGeom prst="line">
                  <a:avLst/>
                </a:prstGeom>
                <a:noFill/>
                <a:ln w="7938">
                  <a:solidFill>
                    <a:srgbClr val="7F7F7F"/>
                  </a:solidFill>
                  <a:round/>
                  <a:headEnd/>
                  <a:tailEnd/>
                </a:ln>
                <a:extLst>
                  <a:ext uri="{909E8E84-426E-40DD-AFC4-6F175D3DCCD1}">
                    <a14:hiddenFill xmlns:a14="http://schemas.microsoft.com/office/drawing/2010/main">
                      <a:noFill/>
                    </a14:hiddenFill>
                  </a:ext>
                </a:extLst>
              </p:spPr>
              <p:txBody>
                <a:bodyPr/>
                <a:lstStyle/>
                <a:p>
                  <a:endParaRPr lang="en-ID"/>
                </a:p>
              </p:txBody>
            </p:sp>
            <p:sp>
              <p:nvSpPr>
                <p:cNvPr id="469" name="Line 109">
                  <a:extLst>
                    <a:ext uri="{FF2B5EF4-FFF2-40B4-BE49-F238E27FC236}">
                      <a16:creationId xmlns:a16="http://schemas.microsoft.com/office/drawing/2014/main" id="{27723FAD-1635-4E79-8D9F-7D37B2FF4F51}"/>
                    </a:ext>
                  </a:extLst>
                </p:cNvPr>
                <p:cNvSpPr>
                  <a:spLocks noChangeShapeType="1"/>
                </p:cNvSpPr>
                <p:nvPr/>
              </p:nvSpPr>
              <p:spPr bwMode="auto">
                <a:xfrm>
                  <a:off x="1897" y="1539"/>
                  <a:ext cx="332" cy="1"/>
                </a:xfrm>
                <a:prstGeom prst="line">
                  <a:avLst/>
                </a:prstGeom>
                <a:noFill/>
                <a:ln w="7938">
                  <a:solidFill>
                    <a:srgbClr val="7F7F7F"/>
                  </a:solidFill>
                  <a:round/>
                  <a:headEnd/>
                  <a:tailEnd/>
                </a:ln>
                <a:extLst>
                  <a:ext uri="{909E8E84-426E-40DD-AFC4-6F175D3DCCD1}">
                    <a14:hiddenFill xmlns:a14="http://schemas.microsoft.com/office/drawing/2010/main">
                      <a:noFill/>
                    </a14:hiddenFill>
                  </a:ext>
                </a:extLst>
              </p:spPr>
              <p:txBody>
                <a:bodyPr/>
                <a:lstStyle/>
                <a:p>
                  <a:endParaRPr lang="en-ID"/>
                </a:p>
              </p:txBody>
            </p:sp>
            <p:sp>
              <p:nvSpPr>
                <p:cNvPr id="470" name="Line 110">
                  <a:extLst>
                    <a:ext uri="{FF2B5EF4-FFF2-40B4-BE49-F238E27FC236}">
                      <a16:creationId xmlns:a16="http://schemas.microsoft.com/office/drawing/2014/main" id="{A14D00F3-FC56-4855-87AC-608545B503F3}"/>
                    </a:ext>
                  </a:extLst>
                </p:cNvPr>
                <p:cNvSpPr>
                  <a:spLocks noChangeShapeType="1"/>
                </p:cNvSpPr>
                <p:nvPr/>
              </p:nvSpPr>
              <p:spPr bwMode="auto">
                <a:xfrm>
                  <a:off x="1897" y="1479"/>
                  <a:ext cx="332" cy="1"/>
                </a:xfrm>
                <a:prstGeom prst="line">
                  <a:avLst/>
                </a:prstGeom>
                <a:noFill/>
                <a:ln w="7938">
                  <a:solidFill>
                    <a:srgbClr val="7F7F7F"/>
                  </a:solidFill>
                  <a:round/>
                  <a:headEnd/>
                  <a:tailEnd/>
                </a:ln>
                <a:extLst>
                  <a:ext uri="{909E8E84-426E-40DD-AFC4-6F175D3DCCD1}">
                    <a14:hiddenFill xmlns:a14="http://schemas.microsoft.com/office/drawing/2010/main">
                      <a:noFill/>
                    </a14:hiddenFill>
                  </a:ext>
                </a:extLst>
              </p:spPr>
              <p:txBody>
                <a:bodyPr/>
                <a:lstStyle/>
                <a:p>
                  <a:endParaRPr lang="en-ID"/>
                </a:p>
              </p:txBody>
            </p:sp>
            <p:sp>
              <p:nvSpPr>
                <p:cNvPr id="471" name="Rectangle 111">
                  <a:extLst>
                    <a:ext uri="{FF2B5EF4-FFF2-40B4-BE49-F238E27FC236}">
                      <a16:creationId xmlns:a16="http://schemas.microsoft.com/office/drawing/2014/main" id="{39CD8C81-43E7-495C-827C-7C18060B14DF}"/>
                    </a:ext>
                  </a:extLst>
                </p:cNvPr>
                <p:cNvSpPr>
                  <a:spLocks noChangeArrowheads="1"/>
                </p:cNvSpPr>
                <p:nvPr/>
              </p:nvSpPr>
              <p:spPr bwMode="auto">
                <a:xfrm>
                  <a:off x="1561" y="1199"/>
                  <a:ext cx="335" cy="398"/>
                </a:xfrm>
                <a:prstGeom prst="rect">
                  <a:avLst/>
                </a:prstGeom>
                <a:solidFill>
                  <a:srgbClr val="BFBFBF"/>
                </a:solidFill>
                <a:ln w="7938">
                  <a:solidFill>
                    <a:srgbClr val="000000"/>
                  </a:solidFill>
                  <a:miter lim="800000"/>
                  <a:headEnd/>
                  <a:tailEnd/>
                </a:ln>
              </p:spPr>
              <p:txBody>
                <a:bodyPr/>
                <a:lstStyle/>
                <a:p>
                  <a:endParaRPr lang="en-ID"/>
                </a:p>
              </p:txBody>
            </p:sp>
            <p:sp>
              <p:nvSpPr>
                <p:cNvPr id="472" name="Rectangle 112">
                  <a:extLst>
                    <a:ext uri="{FF2B5EF4-FFF2-40B4-BE49-F238E27FC236}">
                      <a16:creationId xmlns:a16="http://schemas.microsoft.com/office/drawing/2014/main" id="{D9E9B180-3DA9-4DD4-AD49-3A2D8C307DCC}"/>
                    </a:ext>
                  </a:extLst>
                </p:cNvPr>
                <p:cNvSpPr>
                  <a:spLocks noChangeArrowheads="1"/>
                </p:cNvSpPr>
                <p:nvPr/>
              </p:nvSpPr>
              <p:spPr bwMode="auto">
                <a:xfrm>
                  <a:off x="1595" y="1549"/>
                  <a:ext cx="263" cy="39"/>
                </a:xfrm>
                <a:prstGeom prst="rect">
                  <a:avLst/>
                </a:pr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ID"/>
                </a:p>
              </p:txBody>
            </p:sp>
            <p:sp>
              <p:nvSpPr>
                <p:cNvPr id="473" name="Rectangle 113">
                  <a:extLst>
                    <a:ext uri="{FF2B5EF4-FFF2-40B4-BE49-F238E27FC236}">
                      <a16:creationId xmlns:a16="http://schemas.microsoft.com/office/drawing/2014/main" id="{7E174C0A-A6AA-4022-B5DB-4AA2CA486223}"/>
                    </a:ext>
                  </a:extLst>
                </p:cNvPr>
                <p:cNvSpPr>
                  <a:spLocks noChangeArrowheads="1"/>
                </p:cNvSpPr>
                <p:nvPr/>
              </p:nvSpPr>
              <p:spPr bwMode="auto">
                <a:xfrm>
                  <a:off x="1595" y="1549"/>
                  <a:ext cx="263" cy="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ID"/>
                </a:p>
              </p:txBody>
            </p:sp>
            <p:sp>
              <p:nvSpPr>
                <p:cNvPr id="474" name="Rectangle 114">
                  <a:extLst>
                    <a:ext uri="{FF2B5EF4-FFF2-40B4-BE49-F238E27FC236}">
                      <a16:creationId xmlns:a16="http://schemas.microsoft.com/office/drawing/2014/main" id="{F13583C5-B68E-4018-97DE-27794DC4B7FB}"/>
                    </a:ext>
                  </a:extLst>
                </p:cNvPr>
                <p:cNvSpPr>
                  <a:spLocks noChangeArrowheads="1"/>
                </p:cNvSpPr>
                <p:nvPr/>
              </p:nvSpPr>
              <p:spPr bwMode="auto">
                <a:xfrm>
                  <a:off x="1595" y="1490"/>
                  <a:ext cx="263" cy="38"/>
                </a:xfrm>
                <a:prstGeom prst="rect">
                  <a:avLst/>
                </a:pr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ID"/>
                </a:p>
              </p:txBody>
            </p:sp>
            <p:sp>
              <p:nvSpPr>
                <p:cNvPr id="475" name="Rectangle 115">
                  <a:extLst>
                    <a:ext uri="{FF2B5EF4-FFF2-40B4-BE49-F238E27FC236}">
                      <a16:creationId xmlns:a16="http://schemas.microsoft.com/office/drawing/2014/main" id="{3F931E2A-CC9D-4D07-864F-4B2EF143418B}"/>
                    </a:ext>
                  </a:extLst>
                </p:cNvPr>
                <p:cNvSpPr>
                  <a:spLocks noChangeArrowheads="1"/>
                </p:cNvSpPr>
                <p:nvPr/>
              </p:nvSpPr>
              <p:spPr bwMode="auto">
                <a:xfrm>
                  <a:off x="1595" y="1490"/>
                  <a:ext cx="263" cy="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ID"/>
                </a:p>
              </p:txBody>
            </p:sp>
            <p:sp>
              <p:nvSpPr>
                <p:cNvPr id="476" name="Rectangle 116">
                  <a:extLst>
                    <a:ext uri="{FF2B5EF4-FFF2-40B4-BE49-F238E27FC236}">
                      <a16:creationId xmlns:a16="http://schemas.microsoft.com/office/drawing/2014/main" id="{AED35514-6953-415A-A2C6-BB5DB55CB9EF}"/>
                    </a:ext>
                  </a:extLst>
                </p:cNvPr>
                <p:cNvSpPr>
                  <a:spLocks noChangeArrowheads="1"/>
                </p:cNvSpPr>
                <p:nvPr/>
              </p:nvSpPr>
              <p:spPr bwMode="auto">
                <a:xfrm>
                  <a:off x="1595" y="1430"/>
                  <a:ext cx="263" cy="39"/>
                </a:xfrm>
                <a:prstGeom prst="rect">
                  <a:avLst/>
                </a:pr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ID"/>
                </a:p>
              </p:txBody>
            </p:sp>
            <p:sp>
              <p:nvSpPr>
                <p:cNvPr id="477" name="Rectangle 117">
                  <a:extLst>
                    <a:ext uri="{FF2B5EF4-FFF2-40B4-BE49-F238E27FC236}">
                      <a16:creationId xmlns:a16="http://schemas.microsoft.com/office/drawing/2014/main" id="{0FB2D37E-E8D1-43BE-A11F-DAFB2746E483}"/>
                    </a:ext>
                  </a:extLst>
                </p:cNvPr>
                <p:cNvSpPr>
                  <a:spLocks noChangeArrowheads="1"/>
                </p:cNvSpPr>
                <p:nvPr/>
              </p:nvSpPr>
              <p:spPr bwMode="auto">
                <a:xfrm>
                  <a:off x="1595" y="1430"/>
                  <a:ext cx="263" cy="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ID"/>
                </a:p>
              </p:txBody>
            </p:sp>
            <p:sp>
              <p:nvSpPr>
                <p:cNvPr id="478" name="Line 118">
                  <a:extLst>
                    <a:ext uri="{FF2B5EF4-FFF2-40B4-BE49-F238E27FC236}">
                      <a16:creationId xmlns:a16="http://schemas.microsoft.com/office/drawing/2014/main" id="{8BA014A4-E43F-40C5-8A65-145BC2758AF0}"/>
                    </a:ext>
                  </a:extLst>
                </p:cNvPr>
                <p:cNvSpPr>
                  <a:spLocks noChangeShapeType="1"/>
                </p:cNvSpPr>
                <p:nvPr/>
              </p:nvSpPr>
              <p:spPr bwMode="auto">
                <a:xfrm>
                  <a:off x="1562" y="1419"/>
                  <a:ext cx="332" cy="1"/>
                </a:xfrm>
                <a:prstGeom prst="line">
                  <a:avLst/>
                </a:prstGeom>
                <a:noFill/>
                <a:ln w="7938">
                  <a:solidFill>
                    <a:srgbClr val="7F7F7F"/>
                  </a:solidFill>
                  <a:round/>
                  <a:headEnd/>
                  <a:tailEnd/>
                </a:ln>
                <a:extLst>
                  <a:ext uri="{909E8E84-426E-40DD-AFC4-6F175D3DCCD1}">
                    <a14:hiddenFill xmlns:a14="http://schemas.microsoft.com/office/drawing/2010/main">
                      <a:noFill/>
                    </a14:hiddenFill>
                  </a:ext>
                </a:extLst>
              </p:spPr>
              <p:txBody>
                <a:bodyPr/>
                <a:lstStyle/>
                <a:p>
                  <a:endParaRPr lang="en-ID"/>
                </a:p>
              </p:txBody>
            </p:sp>
            <p:sp>
              <p:nvSpPr>
                <p:cNvPr id="479" name="Line 119">
                  <a:extLst>
                    <a:ext uri="{FF2B5EF4-FFF2-40B4-BE49-F238E27FC236}">
                      <a16:creationId xmlns:a16="http://schemas.microsoft.com/office/drawing/2014/main" id="{49B911E7-89DC-47AD-81F0-D01420CD1CBF}"/>
                    </a:ext>
                  </a:extLst>
                </p:cNvPr>
                <p:cNvSpPr>
                  <a:spLocks noChangeShapeType="1"/>
                </p:cNvSpPr>
                <p:nvPr/>
              </p:nvSpPr>
              <p:spPr bwMode="auto">
                <a:xfrm>
                  <a:off x="1562" y="1539"/>
                  <a:ext cx="332" cy="1"/>
                </a:xfrm>
                <a:prstGeom prst="line">
                  <a:avLst/>
                </a:prstGeom>
                <a:noFill/>
                <a:ln w="7938">
                  <a:solidFill>
                    <a:srgbClr val="7F7F7F"/>
                  </a:solidFill>
                  <a:round/>
                  <a:headEnd/>
                  <a:tailEnd/>
                </a:ln>
                <a:extLst>
                  <a:ext uri="{909E8E84-426E-40DD-AFC4-6F175D3DCCD1}">
                    <a14:hiddenFill xmlns:a14="http://schemas.microsoft.com/office/drawing/2010/main">
                      <a:noFill/>
                    </a14:hiddenFill>
                  </a:ext>
                </a:extLst>
              </p:spPr>
              <p:txBody>
                <a:bodyPr/>
                <a:lstStyle/>
                <a:p>
                  <a:endParaRPr lang="en-ID"/>
                </a:p>
              </p:txBody>
            </p:sp>
            <p:sp>
              <p:nvSpPr>
                <p:cNvPr id="480" name="Line 120">
                  <a:extLst>
                    <a:ext uri="{FF2B5EF4-FFF2-40B4-BE49-F238E27FC236}">
                      <a16:creationId xmlns:a16="http://schemas.microsoft.com/office/drawing/2014/main" id="{0CBD4FF9-569F-4CB7-8A9D-4A9EBF24518B}"/>
                    </a:ext>
                  </a:extLst>
                </p:cNvPr>
                <p:cNvSpPr>
                  <a:spLocks noChangeShapeType="1"/>
                </p:cNvSpPr>
                <p:nvPr/>
              </p:nvSpPr>
              <p:spPr bwMode="auto">
                <a:xfrm>
                  <a:off x="1562" y="1479"/>
                  <a:ext cx="332" cy="1"/>
                </a:xfrm>
                <a:prstGeom prst="line">
                  <a:avLst/>
                </a:prstGeom>
                <a:noFill/>
                <a:ln w="7938">
                  <a:solidFill>
                    <a:srgbClr val="7F7F7F"/>
                  </a:solidFill>
                  <a:round/>
                  <a:headEnd/>
                  <a:tailEnd/>
                </a:ln>
                <a:extLst>
                  <a:ext uri="{909E8E84-426E-40DD-AFC4-6F175D3DCCD1}">
                    <a14:hiddenFill xmlns:a14="http://schemas.microsoft.com/office/drawing/2010/main">
                      <a:noFill/>
                    </a14:hiddenFill>
                  </a:ext>
                </a:extLst>
              </p:spPr>
              <p:txBody>
                <a:bodyPr/>
                <a:lstStyle/>
                <a:p>
                  <a:endParaRPr lang="en-ID"/>
                </a:p>
              </p:txBody>
            </p:sp>
            <p:sp>
              <p:nvSpPr>
                <p:cNvPr id="481" name="Rectangle 121">
                  <a:extLst>
                    <a:ext uri="{FF2B5EF4-FFF2-40B4-BE49-F238E27FC236}">
                      <a16:creationId xmlns:a16="http://schemas.microsoft.com/office/drawing/2014/main" id="{F54887C8-884F-4315-951D-9721BB456606}"/>
                    </a:ext>
                  </a:extLst>
                </p:cNvPr>
                <p:cNvSpPr>
                  <a:spLocks noChangeArrowheads="1"/>
                </p:cNvSpPr>
                <p:nvPr/>
              </p:nvSpPr>
              <p:spPr bwMode="auto">
                <a:xfrm>
                  <a:off x="1393" y="1199"/>
                  <a:ext cx="168" cy="398"/>
                </a:xfrm>
                <a:prstGeom prst="rect">
                  <a:avLst/>
                </a:prstGeom>
                <a:solidFill>
                  <a:srgbClr val="BFBFBF"/>
                </a:solidFill>
                <a:ln w="7938">
                  <a:solidFill>
                    <a:srgbClr val="000000"/>
                  </a:solidFill>
                  <a:miter lim="800000"/>
                  <a:headEnd/>
                  <a:tailEnd/>
                </a:ln>
              </p:spPr>
              <p:txBody>
                <a:bodyPr/>
                <a:lstStyle/>
                <a:p>
                  <a:endParaRPr lang="en-ID"/>
                </a:p>
              </p:txBody>
            </p:sp>
            <p:sp>
              <p:nvSpPr>
                <p:cNvPr id="482" name="Line 122">
                  <a:extLst>
                    <a:ext uri="{FF2B5EF4-FFF2-40B4-BE49-F238E27FC236}">
                      <a16:creationId xmlns:a16="http://schemas.microsoft.com/office/drawing/2014/main" id="{BC1FC7EE-5D69-4F0B-AEB4-CB52F9FA8D3E}"/>
                    </a:ext>
                  </a:extLst>
                </p:cNvPr>
                <p:cNvSpPr>
                  <a:spLocks noChangeShapeType="1"/>
                </p:cNvSpPr>
                <p:nvPr/>
              </p:nvSpPr>
              <p:spPr bwMode="auto">
                <a:xfrm>
                  <a:off x="1393" y="1419"/>
                  <a:ext cx="167" cy="1"/>
                </a:xfrm>
                <a:prstGeom prst="line">
                  <a:avLst/>
                </a:prstGeom>
                <a:noFill/>
                <a:ln w="7938">
                  <a:solidFill>
                    <a:srgbClr val="7F7F7F"/>
                  </a:solidFill>
                  <a:round/>
                  <a:headEnd/>
                  <a:tailEnd/>
                </a:ln>
                <a:extLst>
                  <a:ext uri="{909E8E84-426E-40DD-AFC4-6F175D3DCCD1}">
                    <a14:hiddenFill xmlns:a14="http://schemas.microsoft.com/office/drawing/2010/main">
                      <a:noFill/>
                    </a14:hiddenFill>
                  </a:ext>
                </a:extLst>
              </p:spPr>
              <p:txBody>
                <a:bodyPr/>
                <a:lstStyle/>
                <a:p>
                  <a:endParaRPr lang="en-ID"/>
                </a:p>
              </p:txBody>
            </p:sp>
            <p:sp>
              <p:nvSpPr>
                <p:cNvPr id="483" name="Rectangle 123">
                  <a:extLst>
                    <a:ext uri="{FF2B5EF4-FFF2-40B4-BE49-F238E27FC236}">
                      <a16:creationId xmlns:a16="http://schemas.microsoft.com/office/drawing/2014/main" id="{03FB5D8E-358A-4498-87C5-CD4D6DA0B4DE}"/>
                    </a:ext>
                  </a:extLst>
                </p:cNvPr>
                <p:cNvSpPr>
                  <a:spLocks noChangeArrowheads="1"/>
                </p:cNvSpPr>
                <p:nvPr/>
              </p:nvSpPr>
              <p:spPr bwMode="auto">
                <a:xfrm>
                  <a:off x="1457" y="1443"/>
                  <a:ext cx="45" cy="150"/>
                </a:xfrm>
                <a:prstGeom prst="rect">
                  <a:avLst/>
                </a:prstGeom>
                <a:solidFill>
                  <a:srgbClr val="D9D9D9"/>
                </a:solidFill>
                <a:ln w="7938">
                  <a:solidFill>
                    <a:srgbClr val="7F7F7F"/>
                  </a:solidFill>
                  <a:miter lim="800000"/>
                  <a:headEnd/>
                  <a:tailEnd/>
                </a:ln>
              </p:spPr>
              <p:txBody>
                <a:bodyPr/>
                <a:lstStyle/>
                <a:p>
                  <a:endParaRPr lang="en-ID"/>
                </a:p>
              </p:txBody>
            </p:sp>
          </p:grpSp>
          <p:grpSp>
            <p:nvGrpSpPr>
              <p:cNvPr id="386" name="Group 124">
                <a:extLst>
                  <a:ext uri="{FF2B5EF4-FFF2-40B4-BE49-F238E27FC236}">
                    <a16:creationId xmlns:a16="http://schemas.microsoft.com/office/drawing/2014/main" id="{81DE301D-F02B-4358-BD16-1AAE1794B44B}"/>
                  </a:ext>
                </a:extLst>
              </p:cNvPr>
              <p:cNvGrpSpPr>
                <a:grpSpLocks/>
              </p:cNvGrpSpPr>
              <p:nvPr/>
            </p:nvGrpSpPr>
            <p:grpSpPr bwMode="auto">
              <a:xfrm>
                <a:off x="2819400" y="3962400"/>
                <a:ext cx="914400" cy="304800"/>
                <a:chOff x="1393" y="1199"/>
                <a:chExt cx="837" cy="398"/>
              </a:xfrm>
            </p:grpSpPr>
            <p:sp>
              <p:nvSpPr>
                <p:cNvPr id="438" name="Rectangle 125">
                  <a:extLst>
                    <a:ext uri="{FF2B5EF4-FFF2-40B4-BE49-F238E27FC236}">
                      <a16:creationId xmlns:a16="http://schemas.microsoft.com/office/drawing/2014/main" id="{39D52AAB-F371-4423-9C94-3CD5D802B32E}"/>
                    </a:ext>
                  </a:extLst>
                </p:cNvPr>
                <p:cNvSpPr>
                  <a:spLocks noChangeArrowheads="1"/>
                </p:cNvSpPr>
                <p:nvPr/>
              </p:nvSpPr>
              <p:spPr bwMode="auto">
                <a:xfrm>
                  <a:off x="1895" y="1199"/>
                  <a:ext cx="335" cy="398"/>
                </a:xfrm>
                <a:prstGeom prst="rect">
                  <a:avLst/>
                </a:prstGeom>
                <a:solidFill>
                  <a:srgbClr val="BFBFBF"/>
                </a:solidFill>
                <a:ln w="7938">
                  <a:solidFill>
                    <a:srgbClr val="000000"/>
                  </a:solidFill>
                  <a:miter lim="800000"/>
                  <a:headEnd/>
                  <a:tailEnd/>
                </a:ln>
              </p:spPr>
              <p:txBody>
                <a:bodyPr/>
                <a:lstStyle/>
                <a:p>
                  <a:endParaRPr lang="en-ID"/>
                </a:p>
              </p:txBody>
            </p:sp>
            <p:sp>
              <p:nvSpPr>
                <p:cNvPr id="439" name="Rectangle 126">
                  <a:extLst>
                    <a:ext uri="{FF2B5EF4-FFF2-40B4-BE49-F238E27FC236}">
                      <a16:creationId xmlns:a16="http://schemas.microsoft.com/office/drawing/2014/main" id="{ED0CCC84-D1EA-4D6B-850A-F86543640EAB}"/>
                    </a:ext>
                  </a:extLst>
                </p:cNvPr>
                <p:cNvSpPr>
                  <a:spLocks noChangeArrowheads="1"/>
                </p:cNvSpPr>
                <p:nvPr/>
              </p:nvSpPr>
              <p:spPr bwMode="auto">
                <a:xfrm>
                  <a:off x="1929" y="1549"/>
                  <a:ext cx="262" cy="39"/>
                </a:xfrm>
                <a:prstGeom prst="rect">
                  <a:avLst/>
                </a:pr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ID"/>
                </a:p>
              </p:txBody>
            </p:sp>
            <p:sp>
              <p:nvSpPr>
                <p:cNvPr id="440" name="Rectangle 127">
                  <a:extLst>
                    <a:ext uri="{FF2B5EF4-FFF2-40B4-BE49-F238E27FC236}">
                      <a16:creationId xmlns:a16="http://schemas.microsoft.com/office/drawing/2014/main" id="{BD1F30D2-978D-4760-BE0D-F969A52B6DDA}"/>
                    </a:ext>
                  </a:extLst>
                </p:cNvPr>
                <p:cNvSpPr>
                  <a:spLocks noChangeArrowheads="1"/>
                </p:cNvSpPr>
                <p:nvPr/>
              </p:nvSpPr>
              <p:spPr bwMode="auto">
                <a:xfrm>
                  <a:off x="1929" y="1549"/>
                  <a:ext cx="262" cy="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ID"/>
                </a:p>
              </p:txBody>
            </p:sp>
            <p:sp>
              <p:nvSpPr>
                <p:cNvPr id="441" name="Rectangle 128">
                  <a:extLst>
                    <a:ext uri="{FF2B5EF4-FFF2-40B4-BE49-F238E27FC236}">
                      <a16:creationId xmlns:a16="http://schemas.microsoft.com/office/drawing/2014/main" id="{E92E3E8E-3224-45A4-9186-41F78E38B5A2}"/>
                    </a:ext>
                  </a:extLst>
                </p:cNvPr>
                <p:cNvSpPr>
                  <a:spLocks noChangeArrowheads="1"/>
                </p:cNvSpPr>
                <p:nvPr/>
              </p:nvSpPr>
              <p:spPr bwMode="auto">
                <a:xfrm>
                  <a:off x="1929" y="1490"/>
                  <a:ext cx="262" cy="38"/>
                </a:xfrm>
                <a:prstGeom prst="rect">
                  <a:avLst/>
                </a:pr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ID"/>
                </a:p>
              </p:txBody>
            </p:sp>
            <p:sp>
              <p:nvSpPr>
                <p:cNvPr id="442" name="Rectangle 129">
                  <a:extLst>
                    <a:ext uri="{FF2B5EF4-FFF2-40B4-BE49-F238E27FC236}">
                      <a16:creationId xmlns:a16="http://schemas.microsoft.com/office/drawing/2014/main" id="{008C49A6-11B0-4B51-86A3-DE400D6BF393}"/>
                    </a:ext>
                  </a:extLst>
                </p:cNvPr>
                <p:cNvSpPr>
                  <a:spLocks noChangeArrowheads="1"/>
                </p:cNvSpPr>
                <p:nvPr/>
              </p:nvSpPr>
              <p:spPr bwMode="auto">
                <a:xfrm>
                  <a:off x="1929" y="1490"/>
                  <a:ext cx="262" cy="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ID"/>
                </a:p>
              </p:txBody>
            </p:sp>
            <p:sp>
              <p:nvSpPr>
                <p:cNvPr id="443" name="Rectangle 130">
                  <a:extLst>
                    <a:ext uri="{FF2B5EF4-FFF2-40B4-BE49-F238E27FC236}">
                      <a16:creationId xmlns:a16="http://schemas.microsoft.com/office/drawing/2014/main" id="{D87D3F79-8781-4CBE-9E7C-9F27128CECB9}"/>
                    </a:ext>
                  </a:extLst>
                </p:cNvPr>
                <p:cNvSpPr>
                  <a:spLocks noChangeArrowheads="1"/>
                </p:cNvSpPr>
                <p:nvPr/>
              </p:nvSpPr>
              <p:spPr bwMode="auto">
                <a:xfrm>
                  <a:off x="1929" y="1430"/>
                  <a:ext cx="262" cy="39"/>
                </a:xfrm>
                <a:prstGeom prst="rect">
                  <a:avLst/>
                </a:pr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ID"/>
                </a:p>
              </p:txBody>
            </p:sp>
            <p:sp>
              <p:nvSpPr>
                <p:cNvPr id="444" name="Rectangle 131">
                  <a:extLst>
                    <a:ext uri="{FF2B5EF4-FFF2-40B4-BE49-F238E27FC236}">
                      <a16:creationId xmlns:a16="http://schemas.microsoft.com/office/drawing/2014/main" id="{37DCDC90-3008-4BD0-97B3-775ECE58EF39}"/>
                    </a:ext>
                  </a:extLst>
                </p:cNvPr>
                <p:cNvSpPr>
                  <a:spLocks noChangeArrowheads="1"/>
                </p:cNvSpPr>
                <p:nvPr/>
              </p:nvSpPr>
              <p:spPr bwMode="auto">
                <a:xfrm>
                  <a:off x="1929" y="1430"/>
                  <a:ext cx="262" cy="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ID"/>
                </a:p>
              </p:txBody>
            </p:sp>
            <p:sp>
              <p:nvSpPr>
                <p:cNvPr id="445" name="Line 132">
                  <a:extLst>
                    <a:ext uri="{FF2B5EF4-FFF2-40B4-BE49-F238E27FC236}">
                      <a16:creationId xmlns:a16="http://schemas.microsoft.com/office/drawing/2014/main" id="{05A3E3F8-694D-4251-BCDF-BA4311D34FB2}"/>
                    </a:ext>
                  </a:extLst>
                </p:cNvPr>
                <p:cNvSpPr>
                  <a:spLocks noChangeShapeType="1"/>
                </p:cNvSpPr>
                <p:nvPr/>
              </p:nvSpPr>
              <p:spPr bwMode="auto">
                <a:xfrm>
                  <a:off x="1897" y="1419"/>
                  <a:ext cx="332" cy="1"/>
                </a:xfrm>
                <a:prstGeom prst="line">
                  <a:avLst/>
                </a:prstGeom>
                <a:noFill/>
                <a:ln w="7938">
                  <a:solidFill>
                    <a:srgbClr val="7F7F7F"/>
                  </a:solidFill>
                  <a:round/>
                  <a:headEnd/>
                  <a:tailEnd/>
                </a:ln>
                <a:extLst>
                  <a:ext uri="{909E8E84-426E-40DD-AFC4-6F175D3DCCD1}">
                    <a14:hiddenFill xmlns:a14="http://schemas.microsoft.com/office/drawing/2010/main">
                      <a:noFill/>
                    </a14:hiddenFill>
                  </a:ext>
                </a:extLst>
              </p:spPr>
              <p:txBody>
                <a:bodyPr/>
                <a:lstStyle/>
                <a:p>
                  <a:endParaRPr lang="en-ID"/>
                </a:p>
              </p:txBody>
            </p:sp>
            <p:sp>
              <p:nvSpPr>
                <p:cNvPr id="446" name="Line 133">
                  <a:extLst>
                    <a:ext uri="{FF2B5EF4-FFF2-40B4-BE49-F238E27FC236}">
                      <a16:creationId xmlns:a16="http://schemas.microsoft.com/office/drawing/2014/main" id="{1A27E996-BDA4-4EC7-BD49-2319F8A2A919}"/>
                    </a:ext>
                  </a:extLst>
                </p:cNvPr>
                <p:cNvSpPr>
                  <a:spLocks noChangeShapeType="1"/>
                </p:cNvSpPr>
                <p:nvPr/>
              </p:nvSpPr>
              <p:spPr bwMode="auto">
                <a:xfrm>
                  <a:off x="1897" y="1539"/>
                  <a:ext cx="332" cy="1"/>
                </a:xfrm>
                <a:prstGeom prst="line">
                  <a:avLst/>
                </a:prstGeom>
                <a:noFill/>
                <a:ln w="7938">
                  <a:solidFill>
                    <a:srgbClr val="7F7F7F"/>
                  </a:solidFill>
                  <a:round/>
                  <a:headEnd/>
                  <a:tailEnd/>
                </a:ln>
                <a:extLst>
                  <a:ext uri="{909E8E84-426E-40DD-AFC4-6F175D3DCCD1}">
                    <a14:hiddenFill xmlns:a14="http://schemas.microsoft.com/office/drawing/2010/main">
                      <a:noFill/>
                    </a14:hiddenFill>
                  </a:ext>
                </a:extLst>
              </p:spPr>
              <p:txBody>
                <a:bodyPr/>
                <a:lstStyle/>
                <a:p>
                  <a:endParaRPr lang="en-ID"/>
                </a:p>
              </p:txBody>
            </p:sp>
            <p:sp>
              <p:nvSpPr>
                <p:cNvPr id="447" name="Line 134">
                  <a:extLst>
                    <a:ext uri="{FF2B5EF4-FFF2-40B4-BE49-F238E27FC236}">
                      <a16:creationId xmlns:a16="http://schemas.microsoft.com/office/drawing/2014/main" id="{B3A89E48-F08C-4BEB-A14E-709CD6A641E6}"/>
                    </a:ext>
                  </a:extLst>
                </p:cNvPr>
                <p:cNvSpPr>
                  <a:spLocks noChangeShapeType="1"/>
                </p:cNvSpPr>
                <p:nvPr/>
              </p:nvSpPr>
              <p:spPr bwMode="auto">
                <a:xfrm>
                  <a:off x="1897" y="1479"/>
                  <a:ext cx="332" cy="1"/>
                </a:xfrm>
                <a:prstGeom prst="line">
                  <a:avLst/>
                </a:prstGeom>
                <a:noFill/>
                <a:ln w="7938">
                  <a:solidFill>
                    <a:srgbClr val="7F7F7F"/>
                  </a:solidFill>
                  <a:round/>
                  <a:headEnd/>
                  <a:tailEnd/>
                </a:ln>
                <a:extLst>
                  <a:ext uri="{909E8E84-426E-40DD-AFC4-6F175D3DCCD1}">
                    <a14:hiddenFill xmlns:a14="http://schemas.microsoft.com/office/drawing/2010/main">
                      <a:noFill/>
                    </a14:hiddenFill>
                  </a:ext>
                </a:extLst>
              </p:spPr>
              <p:txBody>
                <a:bodyPr/>
                <a:lstStyle/>
                <a:p>
                  <a:endParaRPr lang="en-ID"/>
                </a:p>
              </p:txBody>
            </p:sp>
            <p:sp>
              <p:nvSpPr>
                <p:cNvPr id="448" name="Rectangle 135">
                  <a:extLst>
                    <a:ext uri="{FF2B5EF4-FFF2-40B4-BE49-F238E27FC236}">
                      <a16:creationId xmlns:a16="http://schemas.microsoft.com/office/drawing/2014/main" id="{1DC50A4F-78B0-4BC7-BB6F-9D14AAC1BEC8}"/>
                    </a:ext>
                  </a:extLst>
                </p:cNvPr>
                <p:cNvSpPr>
                  <a:spLocks noChangeArrowheads="1"/>
                </p:cNvSpPr>
                <p:nvPr/>
              </p:nvSpPr>
              <p:spPr bwMode="auto">
                <a:xfrm>
                  <a:off x="1561" y="1199"/>
                  <a:ext cx="335" cy="398"/>
                </a:xfrm>
                <a:prstGeom prst="rect">
                  <a:avLst/>
                </a:prstGeom>
                <a:solidFill>
                  <a:srgbClr val="BFBFBF"/>
                </a:solidFill>
                <a:ln w="7938">
                  <a:solidFill>
                    <a:srgbClr val="000000"/>
                  </a:solidFill>
                  <a:miter lim="800000"/>
                  <a:headEnd/>
                  <a:tailEnd/>
                </a:ln>
              </p:spPr>
              <p:txBody>
                <a:bodyPr/>
                <a:lstStyle/>
                <a:p>
                  <a:endParaRPr lang="en-ID"/>
                </a:p>
              </p:txBody>
            </p:sp>
            <p:sp>
              <p:nvSpPr>
                <p:cNvPr id="449" name="Rectangle 136">
                  <a:extLst>
                    <a:ext uri="{FF2B5EF4-FFF2-40B4-BE49-F238E27FC236}">
                      <a16:creationId xmlns:a16="http://schemas.microsoft.com/office/drawing/2014/main" id="{7C490881-58C4-45DE-B054-38B8E30FF530}"/>
                    </a:ext>
                  </a:extLst>
                </p:cNvPr>
                <p:cNvSpPr>
                  <a:spLocks noChangeArrowheads="1"/>
                </p:cNvSpPr>
                <p:nvPr/>
              </p:nvSpPr>
              <p:spPr bwMode="auto">
                <a:xfrm>
                  <a:off x="1595" y="1549"/>
                  <a:ext cx="263" cy="39"/>
                </a:xfrm>
                <a:prstGeom prst="rect">
                  <a:avLst/>
                </a:pr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ID"/>
                </a:p>
              </p:txBody>
            </p:sp>
            <p:sp>
              <p:nvSpPr>
                <p:cNvPr id="450" name="Rectangle 137">
                  <a:extLst>
                    <a:ext uri="{FF2B5EF4-FFF2-40B4-BE49-F238E27FC236}">
                      <a16:creationId xmlns:a16="http://schemas.microsoft.com/office/drawing/2014/main" id="{7C4ADC78-A710-4068-A527-1226419DCAB6}"/>
                    </a:ext>
                  </a:extLst>
                </p:cNvPr>
                <p:cNvSpPr>
                  <a:spLocks noChangeArrowheads="1"/>
                </p:cNvSpPr>
                <p:nvPr/>
              </p:nvSpPr>
              <p:spPr bwMode="auto">
                <a:xfrm>
                  <a:off x="1595" y="1549"/>
                  <a:ext cx="263" cy="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ID"/>
                </a:p>
              </p:txBody>
            </p:sp>
            <p:sp>
              <p:nvSpPr>
                <p:cNvPr id="451" name="Rectangle 138">
                  <a:extLst>
                    <a:ext uri="{FF2B5EF4-FFF2-40B4-BE49-F238E27FC236}">
                      <a16:creationId xmlns:a16="http://schemas.microsoft.com/office/drawing/2014/main" id="{062FBEF7-07C9-47FC-B455-6B09D8523F56}"/>
                    </a:ext>
                  </a:extLst>
                </p:cNvPr>
                <p:cNvSpPr>
                  <a:spLocks noChangeArrowheads="1"/>
                </p:cNvSpPr>
                <p:nvPr/>
              </p:nvSpPr>
              <p:spPr bwMode="auto">
                <a:xfrm>
                  <a:off x="1595" y="1490"/>
                  <a:ext cx="263" cy="38"/>
                </a:xfrm>
                <a:prstGeom prst="rect">
                  <a:avLst/>
                </a:pr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ID"/>
                </a:p>
              </p:txBody>
            </p:sp>
            <p:sp>
              <p:nvSpPr>
                <p:cNvPr id="452" name="Rectangle 139">
                  <a:extLst>
                    <a:ext uri="{FF2B5EF4-FFF2-40B4-BE49-F238E27FC236}">
                      <a16:creationId xmlns:a16="http://schemas.microsoft.com/office/drawing/2014/main" id="{3A3F87EC-717F-4761-BF9B-E5F295047DAD}"/>
                    </a:ext>
                  </a:extLst>
                </p:cNvPr>
                <p:cNvSpPr>
                  <a:spLocks noChangeArrowheads="1"/>
                </p:cNvSpPr>
                <p:nvPr/>
              </p:nvSpPr>
              <p:spPr bwMode="auto">
                <a:xfrm>
                  <a:off x="1595" y="1490"/>
                  <a:ext cx="263" cy="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ID"/>
                </a:p>
              </p:txBody>
            </p:sp>
            <p:sp>
              <p:nvSpPr>
                <p:cNvPr id="453" name="Rectangle 140">
                  <a:extLst>
                    <a:ext uri="{FF2B5EF4-FFF2-40B4-BE49-F238E27FC236}">
                      <a16:creationId xmlns:a16="http://schemas.microsoft.com/office/drawing/2014/main" id="{27383CB4-74AE-44E8-8E26-77239834E278}"/>
                    </a:ext>
                  </a:extLst>
                </p:cNvPr>
                <p:cNvSpPr>
                  <a:spLocks noChangeArrowheads="1"/>
                </p:cNvSpPr>
                <p:nvPr/>
              </p:nvSpPr>
              <p:spPr bwMode="auto">
                <a:xfrm>
                  <a:off x="1595" y="1430"/>
                  <a:ext cx="263" cy="39"/>
                </a:xfrm>
                <a:prstGeom prst="rect">
                  <a:avLst/>
                </a:pr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ID"/>
                </a:p>
              </p:txBody>
            </p:sp>
            <p:sp>
              <p:nvSpPr>
                <p:cNvPr id="454" name="Rectangle 141">
                  <a:extLst>
                    <a:ext uri="{FF2B5EF4-FFF2-40B4-BE49-F238E27FC236}">
                      <a16:creationId xmlns:a16="http://schemas.microsoft.com/office/drawing/2014/main" id="{8EB19F22-F71E-4FE7-93DC-9688CA7D7525}"/>
                    </a:ext>
                  </a:extLst>
                </p:cNvPr>
                <p:cNvSpPr>
                  <a:spLocks noChangeArrowheads="1"/>
                </p:cNvSpPr>
                <p:nvPr/>
              </p:nvSpPr>
              <p:spPr bwMode="auto">
                <a:xfrm>
                  <a:off x="1595" y="1430"/>
                  <a:ext cx="263" cy="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ID"/>
                </a:p>
              </p:txBody>
            </p:sp>
            <p:sp>
              <p:nvSpPr>
                <p:cNvPr id="455" name="Line 142">
                  <a:extLst>
                    <a:ext uri="{FF2B5EF4-FFF2-40B4-BE49-F238E27FC236}">
                      <a16:creationId xmlns:a16="http://schemas.microsoft.com/office/drawing/2014/main" id="{F03E15E3-11AF-455E-96FE-5FA5093C3E4C}"/>
                    </a:ext>
                  </a:extLst>
                </p:cNvPr>
                <p:cNvSpPr>
                  <a:spLocks noChangeShapeType="1"/>
                </p:cNvSpPr>
                <p:nvPr/>
              </p:nvSpPr>
              <p:spPr bwMode="auto">
                <a:xfrm>
                  <a:off x="1562" y="1419"/>
                  <a:ext cx="332" cy="1"/>
                </a:xfrm>
                <a:prstGeom prst="line">
                  <a:avLst/>
                </a:prstGeom>
                <a:noFill/>
                <a:ln w="7938">
                  <a:solidFill>
                    <a:srgbClr val="7F7F7F"/>
                  </a:solidFill>
                  <a:round/>
                  <a:headEnd/>
                  <a:tailEnd/>
                </a:ln>
                <a:extLst>
                  <a:ext uri="{909E8E84-426E-40DD-AFC4-6F175D3DCCD1}">
                    <a14:hiddenFill xmlns:a14="http://schemas.microsoft.com/office/drawing/2010/main">
                      <a:noFill/>
                    </a14:hiddenFill>
                  </a:ext>
                </a:extLst>
              </p:spPr>
              <p:txBody>
                <a:bodyPr/>
                <a:lstStyle/>
                <a:p>
                  <a:endParaRPr lang="en-ID"/>
                </a:p>
              </p:txBody>
            </p:sp>
            <p:sp>
              <p:nvSpPr>
                <p:cNvPr id="456" name="Line 143">
                  <a:extLst>
                    <a:ext uri="{FF2B5EF4-FFF2-40B4-BE49-F238E27FC236}">
                      <a16:creationId xmlns:a16="http://schemas.microsoft.com/office/drawing/2014/main" id="{7E900831-3981-4BA1-B8C6-C3B57D0D9A04}"/>
                    </a:ext>
                  </a:extLst>
                </p:cNvPr>
                <p:cNvSpPr>
                  <a:spLocks noChangeShapeType="1"/>
                </p:cNvSpPr>
                <p:nvPr/>
              </p:nvSpPr>
              <p:spPr bwMode="auto">
                <a:xfrm>
                  <a:off x="1562" y="1539"/>
                  <a:ext cx="332" cy="1"/>
                </a:xfrm>
                <a:prstGeom prst="line">
                  <a:avLst/>
                </a:prstGeom>
                <a:noFill/>
                <a:ln w="7938">
                  <a:solidFill>
                    <a:srgbClr val="7F7F7F"/>
                  </a:solidFill>
                  <a:round/>
                  <a:headEnd/>
                  <a:tailEnd/>
                </a:ln>
                <a:extLst>
                  <a:ext uri="{909E8E84-426E-40DD-AFC4-6F175D3DCCD1}">
                    <a14:hiddenFill xmlns:a14="http://schemas.microsoft.com/office/drawing/2010/main">
                      <a:noFill/>
                    </a14:hiddenFill>
                  </a:ext>
                </a:extLst>
              </p:spPr>
              <p:txBody>
                <a:bodyPr/>
                <a:lstStyle/>
                <a:p>
                  <a:endParaRPr lang="en-ID"/>
                </a:p>
              </p:txBody>
            </p:sp>
            <p:sp>
              <p:nvSpPr>
                <p:cNvPr id="457" name="Line 144">
                  <a:extLst>
                    <a:ext uri="{FF2B5EF4-FFF2-40B4-BE49-F238E27FC236}">
                      <a16:creationId xmlns:a16="http://schemas.microsoft.com/office/drawing/2014/main" id="{B80070C0-51E4-4EA9-AB73-737959AC0257}"/>
                    </a:ext>
                  </a:extLst>
                </p:cNvPr>
                <p:cNvSpPr>
                  <a:spLocks noChangeShapeType="1"/>
                </p:cNvSpPr>
                <p:nvPr/>
              </p:nvSpPr>
              <p:spPr bwMode="auto">
                <a:xfrm>
                  <a:off x="1562" y="1479"/>
                  <a:ext cx="332" cy="1"/>
                </a:xfrm>
                <a:prstGeom prst="line">
                  <a:avLst/>
                </a:prstGeom>
                <a:noFill/>
                <a:ln w="7938">
                  <a:solidFill>
                    <a:srgbClr val="7F7F7F"/>
                  </a:solidFill>
                  <a:round/>
                  <a:headEnd/>
                  <a:tailEnd/>
                </a:ln>
                <a:extLst>
                  <a:ext uri="{909E8E84-426E-40DD-AFC4-6F175D3DCCD1}">
                    <a14:hiddenFill xmlns:a14="http://schemas.microsoft.com/office/drawing/2010/main">
                      <a:noFill/>
                    </a14:hiddenFill>
                  </a:ext>
                </a:extLst>
              </p:spPr>
              <p:txBody>
                <a:bodyPr/>
                <a:lstStyle/>
                <a:p>
                  <a:endParaRPr lang="en-ID"/>
                </a:p>
              </p:txBody>
            </p:sp>
            <p:sp>
              <p:nvSpPr>
                <p:cNvPr id="458" name="Rectangle 145">
                  <a:extLst>
                    <a:ext uri="{FF2B5EF4-FFF2-40B4-BE49-F238E27FC236}">
                      <a16:creationId xmlns:a16="http://schemas.microsoft.com/office/drawing/2014/main" id="{E233488B-509B-4AAF-9A25-30EAF5E066B5}"/>
                    </a:ext>
                  </a:extLst>
                </p:cNvPr>
                <p:cNvSpPr>
                  <a:spLocks noChangeArrowheads="1"/>
                </p:cNvSpPr>
                <p:nvPr/>
              </p:nvSpPr>
              <p:spPr bwMode="auto">
                <a:xfrm>
                  <a:off x="1393" y="1199"/>
                  <a:ext cx="168" cy="398"/>
                </a:xfrm>
                <a:prstGeom prst="rect">
                  <a:avLst/>
                </a:prstGeom>
                <a:solidFill>
                  <a:srgbClr val="BFBFBF"/>
                </a:solidFill>
                <a:ln w="7938">
                  <a:solidFill>
                    <a:srgbClr val="000000"/>
                  </a:solidFill>
                  <a:miter lim="800000"/>
                  <a:headEnd/>
                  <a:tailEnd/>
                </a:ln>
              </p:spPr>
              <p:txBody>
                <a:bodyPr/>
                <a:lstStyle/>
                <a:p>
                  <a:endParaRPr lang="en-ID"/>
                </a:p>
              </p:txBody>
            </p:sp>
            <p:sp>
              <p:nvSpPr>
                <p:cNvPr id="459" name="Line 146">
                  <a:extLst>
                    <a:ext uri="{FF2B5EF4-FFF2-40B4-BE49-F238E27FC236}">
                      <a16:creationId xmlns:a16="http://schemas.microsoft.com/office/drawing/2014/main" id="{1990540F-382F-4D2E-AF50-C33F7369C8D7}"/>
                    </a:ext>
                  </a:extLst>
                </p:cNvPr>
                <p:cNvSpPr>
                  <a:spLocks noChangeShapeType="1"/>
                </p:cNvSpPr>
                <p:nvPr/>
              </p:nvSpPr>
              <p:spPr bwMode="auto">
                <a:xfrm>
                  <a:off x="1393" y="1419"/>
                  <a:ext cx="167" cy="1"/>
                </a:xfrm>
                <a:prstGeom prst="line">
                  <a:avLst/>
                </a:prstGeom>
                <a:noFill/>
                <a:ln w="7938">
                  <a:solidFill>
                    <a:srgbClr val="7F7F7F"/>
                  </a:solidFill>
                  <a:round/>
                  <a:headEnd/>
                  <a:tailEnd/>
                </a:ln>
                <a:extLst>
                  <a:ext uri="{909E8E84-426E-40DD-AFC4-6F175D3DCCD1}">
                    <a14:hiddenFill xmlns:a14="http://schemas.microsoft.com/office/drawing/2010/main">
                      <a:noFill/>
                    </a14:hiddenFill>
                  </a:ext>
                </a:extLst>
              </p:spPr>
              <p:txBody>
                <a:bodyPr/>
                <a:lstStyle/>
                <a:p>
                  <a:endParaRPr lang="en-ID"/>
                </a:p>
              </p:txBody>
            </p:sp>
            <p:sp>
              <p:nvSpPr>
                <p:cNvPr id="460" name="Rectangle 147">
                  <a:extLst>
                    <a:ext uri="{FF2B5EF4-FFF2-40B4-BE49-F238E27FC236}">
                      <a16:creationId xmlns:a16="http://schemas.microsoft.com/office/drawing/2014/main" id="{6C028989-B72F-4A41-980C-C15A10168A6C}"/>
                    </a:ext>
                  </a:extLst>
                </p:cNvPr>
                <p:cNvSpPr>
                  <a:spLocks noChangeArrowheads="1"/>
                </p:cNvSpPr>
                <p:nvPr/>
              </p:nvSpPr>
              <p:spPr bwMode="auto">
                <a:xfrm>
                  <a:off x="1457" y="1443"/>
                  <a:ext cx="45" cy="150"/>
                </a:xfrm>
                <a:prstGeom prst="rect">
                  <a:avLst/>
                </a:prstGeom>
                <a:solidFill>
                  <a:srgbClr val="D9D9D9"/>
                </a:solidFill>
                <a:ln w="7938">
                  <a:solidFill>
                    <a:srgbClr val="7F7F7F"/>
                  </a:solidFill>
                  <a:miter lim="800000"/>
                  <a:headEnd/>
                  <a:tailEnd/>
                </a:ln>
              </p:spPr>
              <p:txBody>
                <a:bodyPr/>
                <a:lstStyle/>
                <a:p>
                  <a:endParaRPr lang="en-ID"/>
                </a:p>
              </p:txBody>
            </p:sp>
          </p:grpSp>
          <p:grpSp>
            <p:nvGrpSpPr>
              <p:cNvPr id="387" name="Group 148">
                <a:extLst>
                  <a:ext uri="{FF2B5EF4-FFF2-40B4-BE49-F238E27FC236}">
                    <a16:creationId xmlns:a16="http://schemas.microsoft.com/office/drawing/2014/main" id="{D61330A8-DA2E-47D3-A2D1-BC122447AAC9}"/>
                  </a:ext>
                </a:extLst>
              </p:cNvPr>
              <p:cNvGrpSpPr>
                <a:grpSpLocks/>
              </p:cNvGrpSpPr>
              <p:nvPr/>
            </p:nvGrpSpPr>
            <p:grpSpPr bwMode="auto">
              <a:xfrm>
                <a:off x="2209800" y="3429000"/>
                <a:ext cx="914400" cy="304800"/>
                <a:chOff x="1393" y="1199"/>
                <a:chExt cx="837" cy="398"/>
              </a:xfrm>
            </p:grpSpPr>
            <p:sp>
              <p:nvSpPr>
                <p:cNvPr id="415" name="Rectangle 149">
                  <a:extLst>
                    <a:ext uri="{FF2B5EF4-FFF2-40B4-BE49-F238E27FC236}">
                      <a16:creationId xmlns:a16="http://schemas.microsoft.com/office/drawing/2014/main" id="{9C1051AB-588E-4207-B6FB-4D45B1049D28}"/>
                    </a:ext>
                  </a:extLst>
                </p:cNvPr>
                <p:cNvSpPr>
                  <a:spLocks noChangeArrowheads="1"/>
                </p:cNvSpPr>
                <p:nvPr/>
              </p:nvSpPr>
              <p:spPr bwMode="auto">
                <a:xfrm>
                  <a:off x="1895" y="1199"/>
                  <a:ext cx="335" cy="398"/>
                </a:xfrm>
                <a:prstGeom prst="rect">
                  <a:avLst/>
                </a:prstGeom>
                <a:solidFill>
                  <a:srgbClr val="BFBFBF"/>
                </a:solidFill>
                <a:ln w="7938">
                  <a:solidFill>
                    <a:srgbClr val="000000"/>
                  </a:solidFill>
                  <a:miter lim="800000"/>
                  <a:headEnd/>
                  <a:tailEnd/>
                </a:ln>
              </p:spPr>
              <p:txBody>
                <a:bodyPr/>
                <a:lstStyle/>
                <a:p>
                  <a:endParaRPr lang="en-ID"/>
                </a:p>
              </p:txBody>
            </p:sp>
            <p:sp>
              <p:nvSpPr>
                <p:cNvPr id="416" name="Rectangle 150">
                  <a:extLst>
                    <a:ext uri="{FF2B5EF4-FFF2-40B4-BE49-F238E27FC236}">
                      <a16:creationId xmlns:a16="http://schemas.microsoft.com/office/drawing/2014/main" id="{B43782FB-E2F7-4A85-AD4C-C33AA6816ED3}"/>
                    </a:ext>
                  </a:extLst>
                </p:cNvPr>
                <p:cNvSpPr>
                  <a:spLocks noChangeArrowheads="1"/>
                </p:cNvSpPr>
                <p:nvPr/>
              </p:nvSpPr>
              <p:spPr bwMode="auto">
                <a:xfrm>
                  <a:off x="1929" y="1549"/>
                  <a:ext cx="262" cy="39"/>
                </a:xfrm>
                <a:prstGeom prst="rect">
                  <a:avLst/>
                </a:pr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ID"/>
                </a:p>
              </p:txBody>
            </p:sp>
            <p:sp>
              <p:nvSpPr>
                <p:cNvPr id="417" name="Rectangle 151">
                  <a:extLst>
                    <a:ext uri="{FF2B5EF4-FFF2-40B4-BE49-F238E27FC236}">
                      <a16:creationId xmlns:a16="http://schemas.microsoft.com/office/drawing/2014/main" id="{87CD18FC-41FA-47EC-A745-723A55B4A2BC}"/>
                    </a:ext>
                  </a:extLst>
                </p:cNvPr>
                <p:cNvSpPr>
                  <a:spLocks noChangeArrowheads="1"/>
                </p:cNvSpPr>
                <p:nvPr/>
              </p:nvSpPr>
              <p:spPr bwMode="auto">
                <a:xfrm>
                  <a:off x="1929" y="1549"/>
                  <a:ext cx="262" cy="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ID"/>
                </a:p>
              </p:txBody>
            </p:sp>
            <p:sp>
              <p:nvSpPr>
                <p:cNvPr id="418" name="Rectangle 152">
                  <a:extLst>
                    <a:ext uri="{FF2B5EF4-FFF2-40B4-BE49-F238E27FC236}">
                      <a16:creationId xmlns:a16="http://schemas.microsoft.com/office/drawing/2014/main" id="{5599D18B-8D35-4ECC-B3C0-C788F5C03AB6}"/>
                    </a:ext>
                  </a:extLst>
                </p:cNvPr>
                <p:cNvSpPr>
                  <a:spLocks noChangeArrowheads="1"/>
                </p:cNvSpPr>
                <p:nvPr/>
              </p:nvSpPr>
              <p:spPr bwMode="auto">
                <a:xfrm>
                  <a:off x="1929" y="1490"/>
                  <a:ext cx="262" cy="38"/>
                </a:xfrm>
                <a:prstGeom prst="rect">
                  <a:avLst/>
                </a:pr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ID"/>
                </a:p>
              </p:txBody>
            </p:sp>
            <p:sp>
              <p:nvSpPr>
                <p:cNvPr id="419" name="Rectangle 153">
                  <a:extLst>
                    <a:ext uri="{FF2B5EF4-FFF2-40B4-BE49-F238E27FC236}">
                      <a16:creationId xmlns:a16="http://schemas.microsoft.com/office/drawing/2014/main" id="{B750EA60-2784-4047-9FA7-1ABFBEDD6031}"/>
                    </a:ext>
                  </a:extLst>
                </p:cNvPr>
                <p:cNvSpPr>
                  <a:spLocks noChangeArrowheads="1"/>
                </p:cNvSpPr>
                <p:nvPr/>
              </p:nvSpPr>
              <p:spPr bwMode="auto">
                <a:xfrm>
                  <a:off x="1929" y="1490"/>
                  <a:ext cx="262" cy="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ID"/>
                </a:p>
              </p:txBody>
            </p:sp>
            <p:sp>
              <p:nvSpPr>
                <p:cNvPr id="420" name="Rectangle 154">
                  <a:extLst>
                    <a:ext uri="{FF2B5EF4-FFF2-40B4-BE49-F238E27FC236}">
                      <a16:creationId xmlns:a16="http://schemas.microsoft.com/office/drawing/2014/main" id="{690DA01C-3D2F-473E-B362-7A853D651A55}"/>
                    </a:ext>
                  </a:extLst>
                </p:cNvPr>
                <p:cNvSpPr>
                  <a:spLocks noChangeArrowheads="1"/>
                </p:cNvSpPr>
                <p:nvPr/>
              </p:nvSpPr>
              <p:spPr bwMode="auto">
                <a:xfrm>
                  <a:off x="1929" y="1430"/>
                  <a:ext cx="262" cy="39"/>
                </a:xfrm>
                <a:prstGeom prst="rect">
                  <a:avLst/>
                </a:pr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ID"/>
                </a:p>
              </p:txBody>
            </p:sp>
            <p:sp>
              <p:nvSpPr>
                <p:cNvPr id="421" name="Rectangle 155">
                  <a:extLst>
                    <a:ext uri="{FF2B5EF4-FFF2-40B4-BE49-F238E27FC236}">
                      <a16:creationId xmlns:a16="http://schemas.microsoft.com/office/drawing/2014/main" id="{C7DE5BF4-EAFB-4421-8308-30D24700F204}"/>
                    </a:ext>
                  </a:extLst>
                </p:cNvPr>
                <p:cNvSpPr>
                  <a:spLocks noChangeArrowheads="1"/>
                </p:cNvSpPr>
                <p:nvPr/>
              </p:nvSpPr>
              <p:spPr bwMode="auto">
                <a:xfrm>
                  <a:off x="1929" y="1430"/>
                  <a:ext cx="262" cy="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ID"/>
                </a:p>
              </p:txBody>
            </p:sp>
            <p:sp>
              <p:nvSpPr>
                <p:cNvPr id="422" name="Line 156">
                  <a:extLst>
                    <a:ext uri="{FF2B5EF4-FFF2-40B4-BE49-F238E27FC236}">
                      <a16:creationId xmlns:a16="http://schemas.microsoft.com/office/drawing/2014/main" id="{291BFC3A-ADD7-4BA4-BA90-928179D45C15}"/>
                    </a:ext>
                  </a:extLst>
                </p:cNvPr>
                <p:cNvSpPr>
                  <a:spLocks noChangeShapeType="1"/>
                </p:cNvSpPr>
                <p:nvPr/>
              </p:nvSpPr>
              <p:spPr bwMode="auto">
                <a:xfrm>
                  <a:off x="1897" y="1419"/>
                  <a:ext cx="332" cy="1"/>
                </a:xfrm>
                <a:prstGeom prst="line">
                  <a:avLst/>
                </a:prstGeom>
                <a:noFill/>
                <a:ln w="7938">
                  <a:solidFill>
                    <a:srgbClr val="7F7F7F"/>
                  </a:solidFill>
                  <a:round/>
                  <a:headEnd/>
                  <a:tailEnd/>
                </a:ln>
                <a:extLst>
                  <a:ext uri="{909E8E84-426E-40DD-AFC4-6F175D3DCCD1}">
                    <a14:hiddenFill xmlns:a14="http://schemas.microsoft.com/office/drawing/2010/main">
                      <a:noFill/>
                    </a14:hiddenFill>
                  </a:ext>
                </a:extLst>
              </p:spPr>
              <p:txBody>
                <a:bodyPr/>
                <a:lstStyle/>
                <a:p>
                  <a:endParaRPr lang="en-ID"/>
                </a:p>
              </p:txBody>
            </p:sp>
            <p:sp>
              <p:nvSpPr>
                <p:cNvPr id="423" name="Line 157">
                  <a:extLst>
                    <a:ext uri="{FF2B5EF4-FFF2-40B4-BE49-F238E27FC236}">
                      <a16:creationId xmlns:a16="http://schemas.microsoft.com/office/drawing/2014/main" id="{319195DF-187E-43F5-BDB9-415A859B595A}"/>
                    </a:ext>
                  </a:extLst>
                </p:cNvPr>
                <p:cNvSpPr>
                  <a:spLocks noChangeShapeType="1"/>
                </p:cNvSpPr>
                <p:nvPr/>
              </p:nvSpPr>
              <p:spPr bwMode="auto">
                <a:xfrm>
                  <a:off x="1897" y="1539"/>
                  <a:ext cx="332" cy="1"/>
                </a:xfrm>
                <a:prstGeom prst="line">
                  <a:avLst/>
                </a:prstGeom>
                <a:noFill/>
                <a:ln w="7938">
                  <a:solidFill>
                    <a:srgbClr val="7F7F7F"/>
                  </a:solidFill>
                  <a:round/>
                  <a:headEnd/>
                  <a:tailEnd/>
                </a:ln>
                <a:extLst>
                  <a:ext uri="{909E8E84-426E-40DD-AFC4-6F175D3DCCD1}">
                    <a14:hiddenFill xmlns:a14="http://schemas.microsoft.com/office/drawing/2010/main">
                      <a:noFill/>
                    </a14:hiddenFill>
                  </a:ext>
                </a:extLst>
              </p:spPr>
              <p:txBody>
                <a:bodyPr/>
                <a:lstStyle/>
                <a:p>
                  <a:endParaRPr lang="en-ID"/>
                </a:p>
              </p:txBody>
            </p:sp>
            <p:sp>
              <p:nvSpPr>
                <p:cNvPr id="424" name="Line 158">
                  <a:extLst>
                    <a:ext uri="{FF2B5EF4-FFF2-40B4-BE49-F238E27FC236}">
                      <a16:creationId xmlns:a16="http://schemas.microsoft.com/office/drawing/2014/main" id="{5B45BD88-5E42-4A7B-AA94-9CA41F2BD2CB}"/>
                    </a:ext>
                  </a:extLst>
                </p:cNvPr>
                <p:cNvSpPr>
                  <a:spLocks noChangeShapeType="1"/>
                </p:cNvSpPr>
                <p:nvPr/>
              </p:nvSpPr>
              <p:spPr bwMode="auto">
                <a:xfrm>
                  <a:off x="1897" y="1479"/>
                  <a:ext cx="332" cy="1"/>
                </a:xfrm>
                <a:prstGeom prst="line">
                  <a:avLst/>
                </a:prstGeom>
                <a:noFill/>
                <a:ln w="7938">
                  <a:solidFill>
                    <a:srgbClr val="7F7F7F"/>
                  </a:solidFill>
                  <a:round/>
                  <a:headEnd/>
                  <a:tailEnd/>
                </a:ln>
                <a:extLst>
                  <a:ext uri="{909E8E84-426E-40DD-AFC4-6F175D3DCCD1}">
                    <a14:hiddenFill xmlns:a14="http://schemas.microsoft.com/office/drawing/2010/main">
                      <a:noFill/>
                    </a14:hiddenFill>
                  </a:ext>
                </a:extLst>
              </p:spPr>
              <p:txBody>
                <a:bodyPr/>
                <a:lstStyle/>
                <a:p>
                  <a:endParaRPr lang="en-ID"/>
                </a:p>
              </p:txBody>
            </p:sp>
            <p:sp>
              <p:nvSpPr>
                <p:cNvPr id="425" name="Rectangle 159">
                  <a:extLst>
                    <a:ext uri="{FF2B5EF4-FFF2-40B4-BE49-F238E27FC236}">
                      <a16:creationId xmlns:a16="http://schemas.microsoft.com/office/drawing/2014/main" id="{96771732-041B-46DF-A872-408E96FFC55A}"/>
                    </a:ext>
                  </a:extLst>
                </p:cNvPr>
                <p:cNvSpPr>
                  <a:spLocks noChangeArrowheads="1"/>
                </p:cNvSpPr>
                <p:nvPr/>
              </p:nvSpPr>
              <p:spPr bwMode="auto">
                <a:xfrm>
                  <a:off x="1561" y="1199"/>
                  <a:ext cx="335" cy="398"/>
                </a:xfrm>
                <a:prstGeom prst="rect">
                  <a:avLst/>
                </a:prstGeom>
                <a:solidFill>
                  <a:srgbClr val="BFBFBF"/>
                </a:solidFill>
                <a:ln w="7938">
                  <a:solidFill>
                    <a:srgbClr val="000000"/>
                  </a:solidFill>
                  <a:miter lim="800000"/>
                  <a:headEnd/>
                  <a:tailEnd/>
                </a:ln>
              </p:spPr>
              <p:txBody>
                <a:bodyPr/>
                <a:lstStyle/>
                <a:p>
                  <a:endParaRPr lang="en-ID"/>
                </a:p>
              </p:txBody>
            </p:sp>
            <p:sp>
              <p:nvSpPr>
                <p:cNvPr id="426" name="Rectangle 160">
                  <a:extLst>
                    <a:ext uri="{FF2B5EF4-FFF2-40B4-BE49-F238E27FC236}">
                      <a16:creationId xmlns:a16="http://schemas.microsoft.com/office/drawing/2014/main" id="{1351E6F7-4DBC-42D3-BE43-43A6CBB69BF7}"/>
                    </a:ext>
                  </a:extLst>
                </p:cNvPr>
                <p:cNvSpPr>
                  <a:spLocks noChangeArrowheads="1"/>
                </p:cNvSpPr>
                <p:nvPr/>
              </p:nvSpPr>
              <p:spPr bwMode="auto">
                <a:xfrm>
                  <a:off x="1595" y="1549"/>
                  <a:ext cx="263" cy="39"/>
                </a:xfrm>
                <a:prstGeom prst="rect">
                  <a:avLst/>
                </a:pr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ID"/>
                </a:p>
              </p:txBody>
            </p:sp>
            <p:sp>
              <p:nvSpPr>
                <p:cNvPr id="427" name="Rectangle 161">
                  <a:extLst>
                    <a:ext uri="{FF2B5EF4-FFF2-40B4-BE49-F238E27FC236}">
                      <a16:creationId xmlns:a16="http://schemas.microsoft.com/office/drawing/2014/main" id="{6B68F8F0-1A4D-441F-8BC7-BB187B21A041}"/>
                    </a:ext>
                  </a:extLst>
                </p:cNvPr>
                <p:cNvSpPr>
                  <a:spLocks noChangeArrowheads="1"/>
                </p:cNvSpPr>
                <p:nvPr/>
              </p:nvSpPr>
              <p:spPr bwMode="auto">
                <a:xfrm>
                  <a:off x="1595" y="1549"/>
                  <a:ext cx="263" cy="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ID"/>
                </a:p>
              </p:txBody>
            </p:sp>
            <p:sp>
              <p:nvSpPr>
                <p:cNvPr id="428" name="Rectangle 162">
                  <a:extLst>
                    <a:ext uri="{FF2B5EF4-FFF2-40B4-BE49-F238E27FC236}">
                      <a16:creationId xmlns:a16="http://schemas.microsoft.com/office/drawing/2014/main" id="{AC7AFD17-F3BE-47DC-919B-7FEFF7B68DB1}"/>
                    </a:ext>
                  </a:extLst>
                </p:cNvPr>
                <p:cNvSpPr>
                  <a:spLocks noChangeArrowheads="1"/>
                </p:cNvSpPr>
                <p:nvPr/>
              </p:nvSpPr>
              <p:spPr bwMode="auto">
                <a:xfrm>
                  <a:off x="1595" y="1490"/>
                  <a:ext cx="263" cy="38"/>
                </a:xfrm>
                <a:prstGeom prst="rect">
                  <a:avLst/>
                </a:pr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ID"/>
                </a:p>
              </p:txBody>
            </p:sp>
            <p:sp>
              <p:nvSpPr>
                <p:cNvPr id="429" name="Rectangle 163">
                  <a:extLst>
                    <a:ext uri="{FF2B5EF4-FFF2-40B4-BE49-F238E27FC236}">
                      <a16:creationId xmlns:a16="http://schemas.microsoft.com/office/drawing/2014/main" id="{015167C5-290D-4610-AF60-E66AA61956A2}"/>
                    </a:ext>
                  </a:extLst>
                </p:cNvPr>
                <p:cNvSpPr>
                  <a:spLocks noChangeArrowheads="1"/>
                </p:cNvSpPr>
                <p:nvPr/>
              </p:nvSpPr>
              <p:spPr bwMode="auto">
                <a:xfrm>
                  <a:off x="1595" y="1490"/>
                  <a:ext cx="263" cy="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ID"/>
                </a:p>
              </p:txBody>
            </p:sp>
            <p:sp>
              <p:nvSpPr>
                <p:cNvPr id="430" name="Rectangle 164">
                  <a:extLst>
                    <a:ext uri="{FF2B5EF4-FFF2-40B4-BE49-F238E27FC236}">
                      <a16:creationId xmlns:a16="http://schemas.microsoft.com/office/drawing/2014/main" id="{73C05F4E-D3DA-4825-95A0-5F30A170EF28}"/>
                    </a:ext>
                  </a:extLst>
                </p:cNvPr>
                <p:cNvSpPr>
                  <a:spLocks noChangeArrowheads="1"/>
                </p:cNvSpPr>
                <p:nvPr/>
              </p:nvSpPr>
              <p:spPr bwMode="auto">
                <a:xfrm>
                  <a:off x="1595" y="1430"/>
                  <a:ext cx="263" cy="39"/>
                </a:xfrm>
                <a:prstGeom prst="rect">
                  <a:avLst/>
                </a:pr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ID"/>
                </a:p>
              </p:txBody>
            </p:sp>
            <p:sp>
              <p:nvSpPr>
                <p:cNvPr id="431" name="Rectangle 165">
                  <a:extLst>
                    <a:ext uri="{FF2B5EF4-FFF2-40B4-BE49-F238E27FC236}">
                      <a16:creationId xmlns:a16="http://schemas.microsoft.com/office/drawing/2014/main" id="{BB7DE2CD-278E-440F-B58A-D9C37A64F53E}"/>
                    </a:ext>
                  </a:extLst>
                </p:cNvPr>
                <p:cNvSpPr>
                  <a:spLocks noChangeArrowheads="1"/>
                </p:cNvSpPr>
                <p:nvPr/>
              </p:nvSpPr>
              <p:spPr bwMode="auto">
                <a:xfrm>
                  <a:off x="1595" y="1430"/>
                  <a:ext cx="263" cy="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ID"/>
                </a:p>
              </p:txBody>
            </p:sp>
            <p:sp>
              <p:nvSpPr>
                <p:cNvPr id="432" name="Line 166">
                  <a:extLst>
                    <a:ext uri="{FF2B5EF4-FFF2-40B4-BE49-F238E27FC236}">
                      <a16:creationId xmlns:a16="http://schemas.microsoft.com/office/drawing/2014/main" id="{EEBE1C9B-2B6E-461A-91D3-6BC46B9B8207}"/>
                    </a:ext>
                  </a:extLst>
                </p:cNvPr>
                <p:cNvSpPr>
                  <a:spLocks noChangeShapeType="1"/>
                </p:cNvSpPr>
                <p:nvPr/>
              </p:nvSpPr>
              <p:spPr bwMode="auto">
                <a:xfrm>
                  <a:off x="1562" y="1419"/>
                  <a:ext cx="332" cy="1"/>
                </a:xfrm>
                <a:prstGeom prst="line">
                  <a:avLst/>
                </a:prstGeom>
                <a:noFill/>
                <a:ln w="7938">
                  <a:solidFill>
                    <a:srgbClr val="7F7F7F"/>
                  </a:solidFill>
                  <a:round/>
                  <a:headEnd/>
                  <a:tailEnd/>
                </a:ln>
                <a:extLst>
                  <a:ext uri="{909E8E84-426E-40DD-AFC4-6F175D3DCCD1}">
                    <a14:hiddenFill xmlns:a14="http://schemas.microsoft.com/office/drawing/2010/main">
                      <a:noFill/>
                    </a14:hiddenFill>
                  </a:ext>
                </a:extLst>
              </p:spPr>
              <p:txBody>
                <a:bodyPr/>
                <a:lstStyle/>
                <a:p>
                  <a:endParaRPr lang="en-ID"/>
                </a:p>
              </p:txBody>
            </p:sp>
            <p:sp>
              <p:nvSpPr>
                <p:cNvPr id="433" name="Line 167">
                  <a:extLst>
                    <a:ext uri="{FF2B5EF4-FFF2-40B4-BE49-F238E27FC236}">
                      <a16:creationId xmlns:a16="http://schemas.microsoft.com/office/drawing/2014/main" id="{7A5CD901-AE3E-41DC-883D-CD2217A16DE0}"/>
                    </a:ext>
                  </a:extLst>
                </p:cNvPr>
                <p:cNvSpPr>
                  <a:spLocks noChangeShapeType="1"/>
                </p:cNvSpPr>
                <p:nvPr/>
              </p:nvSpPr>
              <p:spPr bwMode="auto">
                <a:xfrm>
                  <a:off x="1562" y="1539"/>
                  <a:ext cx="332" cy="1"/>
                </a:xfrm>
                <a:prstGeom prst="line">
                  <a:avLst/>
                </a:prstGeom>
                <a:noFill/>
                <a:ln w="7938">
                  <a:solidFill>
                    <a:srgbClr val="7F7F7F"/>
                  </a:solidFill>
                  <a:round/>
                  <a:headEnd/>
                  <a:tailEnd/>
                </a:ln>
                <a:extLst>
                  <a:ext uri="{909E8E84-426E-40DD-AFC4-6F175D3DCCD1}">
                    <a14:hiddenFill xmlns:a14="http://schemas.microsoft.com/office/drawing/2010/main">
                      <a:noFill/>
                    </a14:hiddenFill>
                  </a:ext>
                </a:extLst>
              </p:spPr>
              <p:txBody>
                <a:bodyPr/>
                <a:lstStyle/>
                <a:p>
                  <a:endParaRPr lang="en-ID"/>
                </a:p>
              </p:txBody>
            </p:sp>
            <p:sp>
              <p:nvSpPr>
                <p:cNvPr id="434" name="Line 168">
                  <a:extLst>
                    <a:ext uri="{FF2B5EF4-FFF2-40B4-BE49-F238E27FC236}">
                      <a16:creationId xmlns:a16="http://schemas.microsoft.com/office/drawing/2014/main" id="{D84BED88-52A8-47C1-AB5B-AF45558B313D}"/>
                    </a:ext>
                  </a:extLst>
                </p:cNvPr>
                <p:cNvSpPr>
                  <a:spLocks noChangeShapeType="1"/>
                </p:cNvSpPr>
                <p:nvPr/>
              </p:nvSpPr>
              <p:spPr bwMode="auto">
                <a:xfrm>
                  <a:off x="1562" y="1479"/>
                  <a:ext cx="332" cy="1"/>
                </a:xfrm>
                <a:prstGeom prst="line">
                  <a:avLst/>
                </a:prstGeom>
                <a:noFill/>
                <a:ln w="7938">
                  <a:solidFill>
                    <a:srgbClr val="7F7F7F"/>
                  </a:solidFill>
                  <a:round/>
                  <a:headEnd/>
                  <a:tailEnd/>
                </a:ln>
                <a:extLst>
                  <a:ext uri="{909E8E84-426E-40DD-AFC4-6F175D3DCCD1}">
                    <a14:hiddenFill xmlns:a14="http://schemas.microsoft.com/office/drawing/2010/main">
                      <a:noFill/>
                    </a14:hiddenFill>
                  </a:ext>
                </a:extLst>
              </p:spPr>
              <p:txBody>
                <a:bodyPr/>
                <a:lstStyle/>
                <a:p>
                  <a:endParaRPr lang="en-ID"/>
                </a:p>
              </p:txBody>
            </p:sp>
            <p:sp>
              <p:nvSpPr>
                <p:cNvPr id="435" name="Rectangle 169">
                  <a:extLst>
                    <a:ext uri="{FF2B5EF4-FFF2-40B4-BE49-F238E27FC236}">
                      <a16:creationId xmlns:a16="http://schemas.microsoft.com/office/drawing/2014/main" id="{C26384D6-B408-4249-9A08-86A01D7C7AF9}"/>
                    </a:ext>
                  </a:extLst>
                </p:cNvPr>
                <p:cNvSpPr>
                  <a:spLocks noChangeArrowheads="1"/>
                </p:cNvSpPr>
                <p:nvPr/>
              </p:nvSpPr>
              <p:spPr bwMode="auto">
                <a:xfrm>
                  <a:off x="1393" y="1199"/>
                  <a:ext cx="168" cy="398"/>
                </a:xfrm>
                <a:prstGeom prst="rect">
                  <a:avLst/>
                </a:prstGeom>
                <a:solidFill>
                  <a:srgbClr val="BFBFBF"/>
                </a:solidFill>
                <a:ln w="7938">
                  <a:solidFill>
                    <a:srgbClr val="000000"/>
                  </a:solidFill>
                  <a:miter lim="800000"/>
                  <a:headEnd/>
                  <a:tailEnd/>
                </a:ln>
              </p:spPr>
              <p:txBody>
                <a:bodyPr/>
                <a:lstStyle/>
                <a:p>
                  <a:endParaRPr lang="en-ID"/>
                </a:p>
              </p:txBody>
            </p:sp>
            <p:sp>
              <p:nvSpPr>
                <p:cNvPr id="436" name="Line 170">
                  <a:extLst>
                    <a:ext uri="{FF2B5EF4-FFF2-40B4-BE49-F238E27FC236}">
                      <a16:creationId xmlns:a16="http://schemas.microsoft.com/office/drawing/2014/main" id="{5F86C3B0-8C57-45D3-814D-15EC5E252324}"/>
                    </a:ext>
                  </a:extLst>
                </p:cNvPr>
                <p:cNvSpPr>
                  <a:spLocks noChangeShapeType="1"/>
                </p:cNvSpPr>
                <p:nvPr/>
              </p:nvSpPr>
              <p:spPr bwMode="auto">
                <a:xfrm>
                  <a:off x="1393" y="1419"/>
                  <a:ext cx="167" cy="1"/>
                </a:xfrm>
                <a:prstGeom prst="line">
                  <a:avLst/>
                </a:prstGeom>
                <a:noFill/>
                <a:ln w="7938">
                  <a:solidFill>
                    <a:srgbClr val="7F7F7F"/>
                  </a:solidFill>
                  <a:round/>
                  <a:headEnd/>
                  <a:tailEnd/>
                </a:ln>
                <a:extLst>
                  <a:ext uri="{909E8E84-426E-40DD-AFC4-6F175D3DCCD1}">
                    <a14:hiddenFill xmlns:a14="http://schemas.microsoft.com/office/drawing/2010/main">
                      <a:noFill/>
                    </a14:hiddenFill>
                  </a:ext>
                </a:extLst>
              </p:spPr>
              <p:txBody>
                <a:bodyPr/>
                <a:lstStyle/>
                <a:p>
                  <a:endParaRPr lang="en-ID"/>
                </a:p>
              </p:txBody>
            </p:sp>
            <p:sp>
              <p:nvSpPr>
                <p:cNvPr id="437" name="Rectangle 171">
                  <a:extLst>
                    <a:ext uri="{FF2B5EF4-FFF2-40B4-BE49-F238E27FC236}">
                      <a16:creationId xmlns:a16="http://schemas.microsoft.com/office/drawing/2014/main" id="{6EFA0687-3355-4EB4-A0EA-888A8FFB0A7F}"/>
                    </a:ext>
                  </a:extLst>
                </p:cNvPr>
                <p:cNvSpPr>
                  <a:spLocks noChangeArrowheads="1"/>
                </p:cNvSpPr>
                <p:nvPr/>
              </p:nvSpPr>
              <p:spPr bwMode="auto">
                <a:xfrm>
                  <a:off x="1457" y="1443"/>
                  <a:ext cx="45" cy="150"/>
                </a:xfrm>
                <a:prstGeom prst="rect">
                  <a:avLst/>
                </a:prstGeom>
                <a:solidFill>
                  <a:srgbClr val="D9D9D9"/>
                </a:solidFill>
                <a:ln w="7938">
                  <a:solidFill>
                    <a:srgbClr val="7F7F7F"/>
                  </a:solidFill>
                  <a:miter lim="800000"/>
                  <a:headEnd/>
                  <a:tailEnd/>
                </a:ln>
              </p:spPr>
              <p:txBody>
                <a:bodyPr/>
                <a:lstStyle/>
                <a:p>
                  <a:endParaRPr lang="en-ID"/>
                </a:p>
              </p:txBody>
            </p:sp>
          </p:grpSp>
          <p:grpSp>
            <p:nvGrpSpPr>
              <p:cNvPr id="388" name="Group 172">
                <a:extLst>
                  <a:ext uri="{FF2B5EF4-FFF2-40B4-BE49-F238E27FC236}">
                    <a16:creationId xmlns:a16="http://schemas.microsoft.com/office/drawing/2014/main" id="{00998E56-EEC8-43A5-82F7-6D3E84A2A59A}"/>
                  </a:ext>
                </a:extLst>
              </p:cNvPr>
              <p:cNvGrpSpPr>
                <a:grpSpLocks/>
              </p:cNvGrpSpPr>
              <p:nvPr/>
            </p:nvGrpSpPr>
            <p:grpSpPr bwMode="auto">
              <a:xfrm>
                <a:off x="4953000" y="4114800"/>
                <a:ext cx="914400" cy="304800"/>
                <a:chOff x="1393" y="1199"/>
                <a:chExt cx="837" cy="398"/>
              </a:xfrm>
            </p:grpSpPr>
            <p:sp>
              <p:nvSpPr>
                <p:cNvPr id="392" name="Rectangle 173">
                  <a:extLst>
                    <a:ext uri="{FF2B5EF4-FFF2-40B4-BE49-F238E27FC236}">
                      <a16:creationId xmlns:a16="http://schemas.microsoft.com/office/drawing/2014/main" id="{30AA4C77-3831-467B-A40B-601F1E6AC593}"/>
                    </a:ext>
                  </a:extLst>
                </p:cNvPr>
                <p:cNvSpPr>
                  <a:spLocks noChangeArrowheads="1"/>
                </p:cNvSpPr>
                <p:nvPr/>
              </p:nvSpPr>
              <p:spPr bwMode="auto">
                <a:xfrm>
                  <a:off x="1895" y="1199"/>
                  <a:ext cx="335" cy="398"/>
                </a:xfrm>
                <a:prstGeom prst="rect">
                  <a:avLst/>
                </a:prstGeom>
                <a:solidFill>
                  <a:srgbClr val="BFBFBF"/>
                </a:solidFill>
                <a:ln w="7938">
                  <a:solidFill>
                    <a:srgbClr val="000000"/>
                  </a:solidFill>
                  <a:miter lim="800000"/>
                  <a:headEnd/>
                  <a:tailEnd/>
                </a:ln>
              </p:spPr>
              <p:txBody>
                <a:bodyPr/>
                <a:lstStyle/>
                <a:p>
                  <a:endParaRPr lang="en-ID"/>
                </a:p>
              </p:txBody>
            </p:sp>
            <p:sp>
              <p:nvSpPr>
                <p:cNvPr id="393" name="Rectangle 174">
                  <a:extLst>
                    <a:ext uri="{FF2B5EF4-FFF2-40B4-BE49-F238E27FC236}">
                      <a16:creationId xmlns:a16="http://schemas.microsoft.com/office/drawing/2014/main" id="{4E11C2DC-036B-466E-BD91-83DE48FEE1A4}"/>
                    </a:ext>
                  </a:extLst>
                </p:cNvPr>
                <p:cNvSpPr>
                  <a:spLocks noChangeArrowheads="1"/>
                </p:cNvSpPr>
                <p:nvPr/>
              </p:nvSpPr>
              <p:spPr bwMode="auto">
                <a:xfrm>
                  <a:off x="1929" y="1549"/>
                  <a:ext cx="262" cy="39"/>
                </a:xfrm>
                <a:prstGeom prst="rect">
                  <a:avLst/>
                </a:pr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ID"/>
                </a:p>
              </p:txBody>
            </p:sp>
            <p:sp>
              <p:nvSpPr>
                <p:cNvPr id="394" name="Rectangle 175">
                  <a:extLst>
                    <a:ext uri="{FF2B5EF4-FFF2-40B4-BE49-F238E27FC236}">
                      <a16:creationId xmlns:a16="http://schemas.microsoft.com/office/drawing/2014/main" id="{20BC885C-9CA8-49C5-A8BC-D57CF4BD9B1B}"/>
                    </a:ext>
                  </a:extLst>
                </p:cNvPr>
                <p:cNvSpPr>
                  <a:spLocks noChangeArrowheads="1"/>
                </p:cNvSpPr>
                <p:nvPr/>
              </p:nvSpPr>
              <p:spPr bwMode="auto">
                <a:xfrm>
                  <a:off x="1929" y="1549"/>
                  <a:ext cx="262" cy="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ID"/>
                </a:p>
              </p:txBody>
            </p:sp>
            <p:sp>
              <p:nvSpPr>
                <p:cNvPr id="395" name="Rectangle 176">
                  <a:extLst>
                    <a:ext uri="{FF2B5EF4-FFF2-40B4-BE49-F238E27FC236}">
                      <a16:creationId xmlns:a16="http://schemas.microsoft.com/office/drawing/2014/main" id="{9E905322-6D40-47CB-B9D6-F95EA1DCD226}"/>
                    </a:ext>
                  </a:extLst>
                </p:cNvPr>
                <p:cNvSpPr>
                  <a:spLocks noChangeArrowheads="1"/>
                </p:cNvSpPr>
                <p:nvPr/>
              </p:nvSpPr>
              <p:spPr bwMode="auto">
                <a:xfrm>
                  <a:off x="1929" y="1490"/>
                  <a:ext cx="262" cy="38"/>
                </a:xfrm>
                <a:prstGeom prst="rect">
                  <a:avLst/>
                </a:pr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ID"/>
                </a:p>
              </p:txBody>
            </p:sp>
            <p:sp>
              <p:nvSpPr>
                <p:cNvPr id="396" name="Rectangle 177">
                  <a:extLst>
                    <a:ext uri="{FF2B5EF4-FFF2-40B4-BE49-F238E27FC236}">
                      <a16:creationId xmlns:a16="http://schemas.microsoft.com/office/drawing/2014/main" id="{2008276A-6B1C-4B54-8A7A-18F879E0D4F9}"/>
                    </a:ext>
                  </a:extLst>
                </p:cNvPr>
                <p:cNvSpPr>
                  <a:spLocks noChangeArrowheads="1"/>
                </p:cNvSpPr>
                <p:nvPr/>
              </p:nvSpPr>
              <p:spPr bwMode="auto">
                <a:xfrm>
                  <a:off x="1929" y="1490"/>
                  <a:ext cx="262" cy="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ID"/>
                </a:p>
              </p:txBody>
            </p:sp>
            <p:sp>
              <p:nvSpPr>
                <p:cNvPr id="397" name="Rectangle 178">
                  <a:extLst>
                    <a:ext uri="{FF2B5EF4-FFF2-40B4-BE49-F238E27FC236}">
                      <a16:creationId xmlns:a16="http://schemas.microsoft.com/office/drawing/2014/main" id="{533D4FAD-4EBC-475E-B73A-95BFF79308A7}"/>
                    </a:ext>
                  </a:extLst>
                </p:cNvPr>
                <p:cNvSpPr>
                  <a:spLocks noChangeArrowheads="1"/>
                </p:cNvSpPr>
                <p:nvPr/>
              </p:nvSpPr>
              <p:spPr bwMode="auto">
                <a:xfrm>
                  <a:off x="1929" y="1430"/>
                  <a:ext cx="262" cy="39"/>
                </a:xfrm>
                <a:prstGeom prst="rect">
                  <a:avLst/>
                </a:pr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ID"/>
                </a:p>
              </p:txBody>
            </p:sp>
            <p:sp>
              <p:nvSpPr>
                <p:cNvPr id="398" name="Rectangle 179">
                  <a:extLst>
                    <a:ext uri="{FF2B5EF4-FFF2-40B4-BE49-F238E27FC236}">
                      <a16:creationId xmlns:a16="http://schemas.microsoft.com/office/drawing/2014/main" id="{3842BE5B-B1DB-4DCE-811C-97F6EB22BF58}"/>
                    </a:ext>
                  </a:extLst>
                </p:cNvPr>
                <p:cNvSpPr>
                  <a:spLocks noChangeArrowheads="1"/>
                </p:cNvSpPr>
                <p:nvPr/>
              </p:nvSpPr>
              <p:spPr bwMode="auto">
                <a:xfrm>
                  <a:off x="1929" y="1430"/>
                  <a:ext cx="262" cy="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ID"/>
                </a:p>
              </p:txBody>
            </p:sp>
            <p:sp>
              <p:nvSpPr>
                <p:cNvPr id="399" name="Line 180">
                  <a:extLst>
                    <a:ext uri="{FF2B5EF4-FFF2-40B4-BE49-F238E27FC236}">
                      <a16:creationId xmlns:a16="http://schemas.microsoft.com/office/drawing/2014/main" id="{80F9F0B8-11CD-4821-86A4-0831C1393672}"/>
                    </a:ext>
                  </a:extLst>
                </p:cNvPr>
                <p:cNvSpPr>
                  <a:spLocks noChangeShapeType="1"/>
                </p:cNvSpPr>
                <p:nvPr/>
              </p:nvSpPr>
              <p:spPr bwMode="auto">
                <a:xfrm>
                  <a:off x="1897" y="1419"/>
                  <a:ext cx="332" cy="1"/>
                </a:xfrm>
                <a:prstGeom prst="line">
                  <a:avLst/>
                </a:prstGeom>
                <a:noFill/>
                <a:ln w="7938">
                  <a:solidFill>
                    <a:srgbClr val="7F7F7F"/>
                  </a:solidFill>
                  <a:round/>
                  <a:headEnd/>
                  <a:tailEnd/>
                </a:ln>
                <a:extLst>
                  <a:ext uri="{909E8E84-426E-40DD-AFC4-6F175D3DCCD1}">
                    <a14:hiddenFill xmlns:a14="http://schemas.microsoft.com/office/drawing/2010/main">
                      <a:noFill/>
                    </a14:hiddenFill>
                  </a:ext>
                </a:extLst>
              </p:spPr>
              <p:txBody>
                <a:bodyPr/>
                <a:lstStyle/>
                <a:p>
                  <a:endParaRPr lang="en-ID"/>
                </a:p>
              </p:txBody>
            </p:sp>
            <p:sp>
              <p:nvSpPr>
                <p:cNvPr id="400" name="Line 181">
                  <a:extLst>
                    <a:ext uri="{FF2B5EF4-FFF2-40B4-BE49-F238E27FC236}">
                      <a16:creationId xmlns:a16="http://schemas.microsoft.com/office/drawing/2014/main" id="{9DAE3217-0A74-428A-B749-B93E0955C3E6}"/>
                    </a:ext>
                  </a:extLst>
                </p:cNvPr>
                <p:cNvSpPr>
                  <a:spLocks noChangeShapeType="1"/>
                </p:cNvSpPr>
                <p:nvPr/>
              </p:nvSpPr>
              <p:spPr bwMode="auto">
                <a:xfrm>
                  <a:off x="1897" y="1539"/>
                  <a:ext cx="332" cy="1"/>
                </a:xfrm>
                <a:prstGeom prst="line">
                  <a:avLst/>
                </a:prstGeom>
                <a:noFill/>
                <a:ln w="7938">
                  <a:solidFill>
                    <a:srgbClr val="7F7F7F"/>
                  </a:solidFill>
                  <a:round/>
                  <a:headEnd/>
                  <a:tailEnd/>
                </a:ln>
                <a:extLst>
                  <a:ext uri="{909E8E84-426E-40DD-AFC4-6F175D3DCCD1}">
                    <a14:hiddenFill xmlns:a14="http://schemas.microsoft.com/office/drawing/2010/main">
                      <a:noFill/>
                    </a14:hiddenFill>
                  </a:ext>
                </a:extLst>
              </p:spPr>
              <p:txBody>
                <a:bodyPr/>
                <a:lstStyle/>
                <a:p>
                  <a:endParaRPr lang="en-ID"/>
                </a:p>
              </p:txBody>
            </p:sp>
            <p:sp>
              <p:nvSpPr>
                <p:cNvPr id="401" name="Line 182">
                  <a:extLst>
                    <a:ext uri="{FF2B5EF4-FFF2-40B4-BE49-F238E27FC236}">
                      <a16:creationId xmlns:a16="http://schemas.microsoft.com/office/drawing/2014/main" id="{E7B6CD97-4050-45A2-9E47-6CA7AB912CAF}"/>
                    </a:ext>
                  </a:extLst>
                </p:cNvPr>
                <p:cNvSpPr>
                  <a:spLocks noChangeShapeType="1"/>
                </p:cNvSpPr>
                <p:nvPr/>
              </p:nvSpPr>
              <p:spPr bwMode="auto">
                <a:xfrm>
                  <a:off x="1897" y="1479"/>
                  <a:ext cx="332" cy="1"/>
                </a:xfrm>
                <a:prstGeom prst="line">
                  <a:avLst/>
                </a:prstGeom>
                <a:noFill/>
                <a:ln w="7938">
                  <a:solidFill>
                    <a:srgbClr val="7F7F7F"/>
                  </a:solidFill>
                  <a:round/>
                  <a:headEnd/>
                  <a:tailEnd/>
                </a:ln>
                <a:extLst>
                  <a:ext uri="{909E8E84-426E-40DD-AFC4-6F175D3DCCD1}">
                    <a14:hiddenFill xmlns:a14="http://schemas.microsoft.com/office/drawing/2010/main">
                      <a:noFill/>
                    </a14:hiddenFill>
                  </a:ext>
                </a:extLst>
              </p:spPr>
              <p:txBody>
                <a:bodyPr/>
                <a:lstStyle/>
                <a:p>
                  <a:endParaRPr lang="en-ID"/>
                </a:p>
              </p:txBody>
            </p:sp>
            <p:sp>
              <p:nvSpPr>
                <p:cNvPr id="402" name="Rectangle 183">
                  <a:extLst>
                    <a:ext uri="{FF2B5EF4-FFF2-40B4-BE49-F238E27FC236}">
                      <a16:creationId xmlns:a16="http://schemas.microsoft.com/office/drawing/2014/main" id="{C162DFE4-CC1D-42A4-9002-E05551B8E041}"/>
                    </a:ext>
                  </a:extLst>
                </p:cNvPr>
                <p:cNvSpPr>
                  <a:spLocks noChangeArrowheads="1"/>
                </p:cNvSpPr>
                <p:nvPr/>
              </p:nvSpPr>
              <p:spPr bwMode="auto">
                <a:xfrm>
                  <a:off x="1561" y="1199"/>
                  <a:ext cx="335" cy="398"/>
                </a:xfrm>
                <a:prstGeom prst="rect">
                  <a:avLst/>
                </a:prstGeom>
                <a:solidFill>
                  <a:srgbClr val="BFBFBF"/>
                </a:solidFill>
                <a:ln w="7938">
                  <a:solidFill>
                    <a:srgbClr val="000000"/>
                  </a:solidFill>
                  <a:miter lim="800000"/>
                  <a:headEnd/>
                  <a:tailEnd/>
                </a:ln>
              </p:spPr>
              <p:txBody>
                <a:bodyPr/>
                <a:lstStyle/>
                <a:p>
                  <a:endParaRPr lang="en-ID"/>
                </a:p>
              </p:txBody>
            </p:sp>
            <p:sp>
              <p:nvSpPr>
                <p:cNvPr id="403" name="Rectangle 184">
                  <a:extLst>
                    <a:ext uri="{FF2B5EF4-FFF2-40B4-BE49-F238E27FC236}">
                      <a16:creationId xmlns:a16="http://schemas.microsoft.com/office/drawing/2014/main" id="{3F192F86-F564-4B16-9CE4-268C661104C1}"/>
                    </a:ext>
                  </a:extLst>
                </p:cNvPr>
                <p:cNvSpPr>
                  <a:spLocks noChangeArrowheads="1"/>
                </p:cNvSpPr>
                <p:nvPr/>
              </p:nvSpPr>
              <p:spPr bwMode="auto">
                <a:xfrm>
                  <a:off x="1595" y="1549"/>
                  <a:ext cx="263" cy="39"/>
                </a:xfrm>
                <a:prstGeom prst="rect">
                  <a:avLst/>
                </a:pr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ID"/>
                </a:p>
              </p:txBody>
            </p:sp>
            <p:sp>
              <p:nvSpPr>
                <p:cNvPr id="404" name="Rectangle 185">
                  <a:extLst>
                    <a:ext uri="{FF2B5EF4-FFF2-40B4-BE49-F238E27FC236}">
                      <a16:creationId xmlns:a16="http://schemas.microsoft.com/office/drawing/2014/main" id="{FE78F0A7-ED97-454D-AF57-CB7848B68444}"/>
                    </a:ext>
                  </a:extLst>
                </p:cNvPr>
                <p:cNvSpPr>
                  <a:spLocks noChangeArrowheads="1"/>
                </p:cNvSpPr>
                <p:nvPr/>
              </p:nvSpPr>
              <p:spPr bwMode="auto">
                <a:xfrm>
                  <a:off x="1595" y="1549"/>
                  <a:ext cx="263" cy="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ID"/>
                </a:p>
              </p:txBody>
            </p:sp>
            <p:sp>
              <p:nvSpPr>
                <p:cNvPr id="405" name="Rectangle 186">
                  <a:extLst>
                    <a:ext uri="{FF2B5EF4-FFF2-40B4-BE49-F238E27FC236}">
                      <a16:creationId xmlns:a16="http://schemas.microsoft.com/office/drawing/2014/main" id="{B5A85647-FBE6-48C0-8163-DEDF4542AC26}"/>
                    </a:ext>
                  </a:extLst>
                </p:cNvPr>
                <p:cNvSpPr>
                  <a:spLocks noChangeArrowheads="1"/>
                </p:cNvSpPr>
                <p:nvPr/>
              </p:nvSpPr>
              <p:spPr bwMode="auto">
                <a:xfrm>
                  <a:off x="1595" y="1490"/>
                  <a:ext cx="263" cy="38"/>
                </a:xfrm>
                <a:prstGeom prst="rect">
                  <a:avLst/>
                </a:pr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ID"/>
                </a:p>
              </p:txBody>
            </p:sp>
            <p:sp>
              <p:nvSpPr>
                <p:cNvPr id="406" name="Rectangle 187">
                  <a:extLst>
                    <a:ext uri="{FF2B5EF4-FFF2-40B4-BE49-F238E27FC236}">
                      <a16:creationId xmlns:a16="http://schemas.microsoft.com/office/drawing/2014/main" id="{546B7138-2F5F-4653-81A5-303CA7BBCC22}"/>
                    </a:ext>
                  </a:extLst>
                </p:cNvPr>
                <p:cNvSpPr>
                  <a:spLocks noChangeArrowheads="1"/>
                </p:cNvSpPr>
                <p:nvPr/>
              </p:nvSpPr>
              <p:spPr bwMode="auto">
                <a:xfrm>
                  <a:off x="1595" y="1490"/>
                  <a:ext cx="263" cy="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ID"/>
                </a:p>
              </p:txBody>
            </p:sp>
            <p:sp>
              <p:nvSpPr>
                <p:cNvPr id="407" name="Rectangle 188">
                  <a:extLst>
                    <a:ext uri="{FF2B5EF4-FFF2-40B4-BE49-F238E27FC236}">
                      <a16:creationId xmlns:a16="http://schemas.microsoft.com/office/drawing/2014/main" id="{5805299E-6797-4DCA-AC59-CE6F137E3AB5}"/>
                    </a:ext>
                  </a:extLst>
                </p:cNvPr>
                <p:cNvSpPr>
                  <a:spLocks noChangeArrowheads="1"/>
                </p:cNvSpPr>
                <p:nvPr/>
              </p:nvSpPr>
              <p:spPr bwMode="auto">
                <a:xfrm>
                  <a:off x="1595" y="1430"/>
                  <a:ext cx="263" cy="39"/>
                </a:xfrm>
                <a:prstGeom prst="rect">
                  <a:avLst/>
                </a:pr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ID"/>
                </a:p>
              </p:txBody>
            </p:sp>
            <p:sp>
              <p:nvSpPr>
                <p:cNvPr id="408" name="Rectangle 189">
                  <a:extLst>
                    <a:ext uri="{FF2B5EF4-FFF2-40B4-BE49-F238E27FC236}">
                      <a16:creationId xmlns:a16="http://schemas.microsoft.com/office/drawing/2014/main" id="{AC4AC438-2CBF-438E-B059-34AD2E705095}"/>
                    </a:ext>
                  </a:extLst>
                </p:cNvPr>
                <p:cNvSpPr>
                  <a:spLocks noChangeArrowheads="1"/>
                </p:cNvSpPr>
                <p:nvPr/>
              </p:nvSpPr>
              <p:spPr bwMode="auto">
                <a:xfrm>
                  <a:off x="1595" y="1430"/>
                  <a:ext cx="263" cy="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ID"/>
                </a:p>
              </p:txBody>
            </p:sp>
            <p:sp>
              <p:nvSpPr>
                <p:cNvPr id="409" name="Line 190">
                  <a:extLst>
                    <a:ext uri="{FF2B5EF4-FFF2-40B4-BE49-F238E27FC236}">
                      <a16:creationId xmlns:a16="http://schemas.microsoft.com/office/drawing/2014/main" id="{9E8D1382-FF29-47C2-90FD-6E829551F156}"/>
                    </a:ext>
                  </a:extLst>
                </p:cNvPr>
                <p:cNvSpPr>
                  <a:spLocks noChangeShapeType="1"/>
                </p:cNvSpPr>
                <p:nvPr/>
              </p:nvSpPr>
              <p:spPr bwMode="auto">
                <a:xfrm>
                  <a:off x="1562" y="1419"/>
                  <a:ext cx="332" cy="1"/>
                </a:xfrm>
                <a:prstGeom prst="line">
                  <a:avLst/>
                </a:prstGeom>
                <a:noFill/>
                <a:ln w="7938">
                  <a:solidFill>
                    <a:srgbClr val="7F7F7F"/>
                  </a:solidFill>
                  <a:round/>
                  <a:headEnd/>
                  <a:tailEnd/>
                </a:ln>
                <a:extLst>
                  <a:ext uri="{909E8E84-426E-40DD-AFC4-6F175D3DCCD1}">
                    <a14:hiddenFill xmlns:a14="http://schemas.microsoft.com/office/drawing/2010/main">
                      <a:noFill/>
                    </a14:hiddenFill>
                  </a:ext>
                </a:extLst>
              </p:spPr>
              <p:txBody>
                <a:bodyPr/>
                <a:lstStyle/>
                <a:p>
                  <a:endParaRPr lang="en-ID"/>
                </a:p>
              </p:txBody>
            </p:sp>
            <p:sp>
              <p:nvSpPr>
                <p:cNvPr id="410" name="Line 191">
                  <a:extLst>
                    <a:ext uri="{FF2B5EF4-FFF2-40B4-BE49-F238E27FC236}">
                      <a16:creationId xmlns:a16="http://schemas.microsoft.com/office/drawing/2014/main" id="{13FE450C-6C15-408C-9355-AB0CE60C2040}"/>
                    </a:ext>
                  </a:extLst>
                </p:cNvPr>
                <p:cNvSpPr>
                  <a:spLocks noChangeShapeType="1"/>
                </p:cNvSpPr>
                <p:nvPr/>
              </p:nvSpPr>
              <p:spPr bwMode="auto">
                <a:xfrm>
                  <a:off x="1562" y="1539"/>
                  <a:ext cx="332" cy="1"/>
                </a:xfrm>
                <a:prstGeom prst="line">
                  <a:avLst/>
                </a:prstGeom>
                <a:noFill/>
                <a:ln w="7938">
                  <a:solidFill>
                    <a:srgbClr val="7F7F7F"/>
                  </a:solidFill>
                  <a:round/>
                  <a:headEnd/>
                  <a:tailEnd/>
                </a:ln>
                <a:extLst>
                  <a:ext uri="{909E8E84-426E-40DD-AFC4-6F175D3DCCD1}">
                    <a14:hiddenFill xmlns:a14="http://schemas.microsoft.com/office/drawing/2010/main">
                      <a:noFill/>
                    </a14:hiddenFill>
                  </a:ext>
                </a:extLst>
              </p:spPr>
              <p:txBody>
                <a:bodyPr/>
                <a:lstStyle/>
                <a:p>
                  <a:endParaRPr lang="en-ID"/>
                </a:p>
              </p:txBody>
            </p:sp>
            <p:sp>
              <p:nvSpPr>
                <p:cNvPr id="411" name="Line 192">
                  <a:extLst>
                    <a:ext uri="{FF2B5EF4-FFF2-40B4-BE49-F238E27FC236}">
                      <a16:creationId xmlns:a16="http://schemas.microsoft.com/office/drawing/2014/main" id="{1AB83201-676B-4772-B275-2A372248469B}"/>
                    </a:ext>
                  </a:extLst>
                </p:cNvPr>
                <p:cNvSpPr>
                  <a:spLocks noChangeShapeType="1"/>
                </p:cNvSpPr>
                <p:nvPr/>
              </p:nvSpPr>
              <p:spPr bwMode="auto">
                <a:xfrm>
                  <a:off x="1562" y="1479"/>
                  <a:ext cx="332" cy="1"/>
                </a:xfrm>
                <a:prstGeom prst="line">
                  <a:avLst/>
                </a:prstGeom>
                <a:noFill/>
                <a:ln w="7938">
                  <a:solidFill>
                    <a:srgbClr val="7F7F7F"/>
                  </a:solidFill>
                  <a:round/>
                  <a:headEnd/>
                  <a:tailEnd/>
                </a:ln>
                <a:extLst>
                  <a:ext uri="{909E8E84-426E-40DD-AFC4-6F175D3DCCD1}">
                    <a14:hiddenFill xmlns:a14="http://schemas.microsoft.com/office/drawing/2010/main">
                      <a:noFill/>
                    </a14:hiddenFill>
                  </a:ext>
                </a:extLst>
              </p:spPr>
              <p:txBody>
                <a:bodyPr/>
                <a:lstStyle/>
                <a:p>
                  <a:endParaRPr lang="en-ID"/>
                </a:p>
              </p:txBody>
            </p:sp>
            <p:sp>
              <p:nvSpPr>
                <p:cNvPr id="412" name="Rectangle 193">
                  <a:extLst>
                    <a:ext uri="{FF2B5EF4-FFF2-40B4-BE49-F238E27FC236}">
                      <a16:creationId xmlns:a16="http://schemas.microsoft.com/office/drawing/2014/main" id="{883DDE59-19D0-495F-A0C2-48971277A79C}"/>
                    </a:ext>
                  </a:extLst>
                </p:cNvPr>
                <p:cNvSpPr>
                  <a:spLocks noChangeArrowheads="1"/>
                </p:cNvSpPr>
                <p:nvPr/>
              </p:nvSpPr>
              <p:spPr bwMode="auto">
                <a:xfrm>
                  <a:off x="1393" y="1199"/>
                  <a:ext cx="168" cy="398"/>
                </a:xfrm>
                <a:prstGeom prst="rect">
                  <a:avLst/>
                </a:prstGeom>
                <a:solidFill>
                  <a:srgbClr val="BFBFBF"/>
                </a:solidFill>
                <a:ln w="7938">
                  <a:solidFill>
                    <a:srgbClr val="000000"/>
                  </a:solidFill>
                  <a:miter lim="800000"/>
                  <a:headEnd/>
                  <a:tailEnd/>
                </a:ln>
              </p:spPr>
              <p:txBody>
                <a:bodyPr/>
                <a:lstStyle/>
                <a:p>
                  <a:endParaRPr lang="en-ID"/>
                </a:p>
              </p:txBody>
            </p:sp>
            <p:sp>
              <p:nvSpPr>
                <p:cNvPr id="413" name="Line 194">
                  <a:extLst>
                    <a:ext uri="{FF2B5EF4-FFF2-40B4-BE49-F238E27FC236}">
                      <a16:creationId xmlns:a16="http://schemas.microsoft.com/office/drawing/2014/main" id="{4308F0A1-1824-44BB-AA22-AAE8FE1C2696}"/>
                    </a:ext>
                  </a:extLst>
                </p:cNvPr>
                <p:cNvSpPr>
                  <a:spLocks noChangeShapeType="1"/>
                </p:cNvSpPr>
                <p:nvPr/>
              </p:nvSpPr>
              <p:spPr bwMode="auto">
                <a:xfrm>
                  <a:off x="1393" y="1419"/>
                  <a:ext cx="167" cy="1"/>
                </a:xfrm>
                <a:prstGeom prst="line">
                  <a:avLst/>
                </a:prstGeom>
                <a:noFill/>
                <a:ln w="7938">
                  <a:solidFill>
                    <a:srgbClr val="7F7F7F"/>
                  </a:solidFill>
                  <a:round/>
                  <a:headEnd/>
                  <a:tailEnd/>
                </a:ln>
                <a:extLst>
                  <a:ext uri="{909E8E84-426E-40DD-AFC4-6F175D3DCCD1}">
                    <a14:hiddenFill xmlns:a14="http://schemas.microsoft.com/office/drawing/2010/main">
                      <a:noFill/>
                    </a14:hiddenFill>
                  </a:ext>
                </a:extLst>
              </p:spPr>
              <p:txBody>
                <a:bodyPr/>
                <a:lstStyle/>
                <a:p>
                  <a:endParaRPr lang="en-ID"/>
                </a:p>
              </p:txBody>
            </p:sp>
            <p:sp>
              <p:nvSpPr>
                <p:cNvPr id="414" name="Rectangle 195">
                  <a:extLst>
                    <a:ext uri="{FF2B5EF4-FFF2-40B4-BE49-F238E27FC236}">
                      <a16:creationId xmlns:a16="http://schemas.microsoft.com/office/drawing/2014/main" id="{AB1B3847-70CC-4400-B0FA-EC3EC6514E89}"/>
                    </a:ext>
                  </a:extLst>
                </p:cNvPr>
                <p:cNvSpPr>
                  <a:spLocks noChangeArrowheads="1"/>
                </p:cNvSpPr>
                <p:nvPr/>
              </p:nvSpPr>
              <p:spPr bwMode="auto">
                <a:xfrm>
                  <a:off x="1457" y="1443"/>
                  <a:ext cx="45" cy="150"/>
                </a:xfrm>
                <a:prstGeom prst="rect">
                  <a:avLst/>
                </a:prstGeom>
                <a:solidFill>
                  <a:srgbClr val="D9D9D9"/>
                </a:solidFill>
                <a:ln w="7938">
                  <a:solidFill>
                    <a:srgbClr val="7F7F7F"/>
                  </a:solidFill>
                  <a:miter lim="800000"/>
                  <a:headEnd/>
                  <a:tailEnd/>
                </a:ln>
              </p:spPr>
              <p:txBody>
                <a:bodyPr/>
                <a:lstStyle/>
                <a:p>
                  <a:endParaRPr lang="en-ID"/>
                </a:p>
              </p:txBody>
            </p:sp>
          </p:grpSp>
          <p:pic>
            <p:nvPicPr>
              <p:cNvPr id="389" name="Picture 197" descr="HUE-800">
                <a:extLst>
                  <a:ext uri="{FF2B5EF4-FFF2-40B4-BE49-F238E27FC236}">
                    <a16:creationId xmlns:a16="http://schemas.microsoft.com/office/drawing/2014/main" id="{1C022D29-EF0E-4A1B-87B0-984271805C1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400800" y="2819400"/>
                <a:ext cx="808038" cy="1346200"/>
              </a:xfrm>
              <a:prstGeom prst="rect">
                <a:avLst/>
              </a:prstGeom>
              <a:noFill/>
              <a:extLst>
                <a:ext uri="{909E8E84-426E-40DD-AFC4-6F175D3DCCD1}">
                  <a14:hiddenFill xmlns:a14="http://schemas.microsoft.com/office/drawing/2010/main">
                    <a:solidFill>
                      <a:srgbClr val="FFFFFF"/>
                    </a:solidFill>
                  </a14:hiddenFill>
                </a:ext>
              </a:extLst>
            </p:spPr>
          </p:pic>
          <p:pic>
            <p:nvPicPr>
              <p:cNvPr id="390" name="Picture 198" descr="HUE-800">
                <a:extLst>
                  <a:ext uri="{FF2B5EF4-FFF2-40B4-BE49-F238E27FC236}">
                    <a16:creationId xmlns:a16="http://schemas.microsoft.com/office/drawing/2014/main" id="{385A3270-746A-4BCA-87BB-54C64360E11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581400" y="2133600"/>
                <a:ext cx="808038" cy="1346200"/>
              </a:xfrm>
              <a:prstGeom prst="rect">
                <a:avLst/>
              </a:prstGeom>
              <a:noFill/>
              <a:extLst>
                <a:ext uri="{909E8E84-426E-40DD-AFC4-6F175D3DCCD1}">
                  <a14:hiddenFill xmlns:a14="http://schemas.microsoft.com/office/drawing/2010/main">
                    <a:solidFill>
                      <a:srgbClr val="FFFFFF"/>
                    </a:solidFill>
                  </a14:hiddenFill>
                </a:ext>
              </a:extLst>
            </p:spPr>
          </p:pic>
          <p:pic>
            <p:nvPicPr>
              <p:cNvPr id="391" name="Picture 199" descr="HUE-800">
                <a:extLst>
                  <a:ext uri="{FF2B5EF4-FFF2-40B4-BE49-F238E27FC236}">
                    <a16:creationId xmlns:a16="http://schemas.microsoft.com/office/drawing/2014/main" id="{AB1A2076-F96F-4D8A-917A-4FEE10DC086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81075" y="1614487"/>
                <a:ext cx="808038" cy="1346200"/>
              </a:xfrm>
              <a:prstGeom prst="rect">
                <a:avLst/>
              </a:prstGeom>
              <a:noFill/>
              <a:extLst>
                <a:ext uri="{909E8E84-426E-40DD-AFC4-6F175D3DCCD1}">
                  <a14:hiddenFill xmlns:a14="http://schemas.microsoft.com/office/drawing/2010/main">
                    <a:solidFill>
                      <a:srgbClr val="FFFFFF"/>
                    </a:solidFill>
                  </a14:hiddenFill>
                </a:ext>
              </a:extLst>
            </p:spPr>
          </p:pic>
        </p:grpSp>
      </p:grpSp>
    </p:spTree>
    <p:extLst>
      <p:ext uri="{BB962C8B-B14F-4D97-AF65-F5344CB8AC3E}">
        <p14:creationId xmlns:p14="http://schemas.microsoft.com/office/powerpoint/2010/main" val="30806334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Hasil gambar untuk logo elnus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Rectangle 3"/>
          <p:cNvSpPr/>
          <p:nvPr/>
        </p:nvSpPr>
        <p:spPr>
          <a:xfrm>
            <a:off x="911424" y="836712"/>
            <a:ext cx="11017224" cy="461665"/>
          </a:xfrm>
          <a:prstGeom prst="rect">
            <a:avLst/>
          </a:prstGeom>
        </p:spPr>
        <p:txBody>
          <a:bodyPr wrap="square">
            <a:spAutoFit/>
          </a:bodyPr>
          <a:lstStyle/>
          <a:p>
            <a:r>
              <a:rPr lang="en-US" sz="2400" dirty="0">
                <a:solidFill>
                  <a:schemeClr val="bg1"/>
                </a:solidFill>
                <a:latin typeface="+mj-lt"/>
              </a:rPr>
              <a:t>Unmanaged Switch</a:t>
            </a:r>
          </a:p>
        </p:txBody>
      </p:sp>
      <p:sp>
        <p:nvSpPr>
          <p:cNvPr id="2" name="Rectangle 1">
            <a:extLst>
              <a:ext uri="{FF2B5EF4-FFF2-40B4-BE49-F238E27FC236}">
                <a16:creationId xmlns:a16="http://schemas.microsoft.com/office/drawing/2014/main" id="{F41AB9E6-17E5-4AA9-9934-3C280ED32767}"/>
              </a:ext>
            </a:extLst>
          </p:cNvPr>
          <p:cNvSpPr/>
          <p:nvPr/>
        </p:nvSpPr>
        <p:spPr>
          <a:xfrm>
            <a:off x="925030" y="1484784"/>
            <a:ext cx="10139522" cy="3416320"/>
          </a:xfrm>
          <a:prstGeom prst="rect">
            <a:avLst/>
          </a:prstGeom>
        </p:spPr>
        <p:txBody>
          <a:bodyPr wrap="square">
            <a:spAutoFit/>
          </a:bodyPr>
          <a:lstStyle/>
          <a:p>
            <a:pPr marL="285750" indent="-285750">
              <a:buFont typeface="Wingdings" panose="05000000000000000000" pitchFamily="2" charset="2"/>
              <a:buChar char="q"/>
            </a:pPr>
            <a:r>
              <a:rPr lang="en-ID" dirty="0" err="1"/>
              <a:t>Perangkat</a:t>
            </a:r>
            <a:r>
              <a:rPr lang="en-ID" dirty="0"/>
              <a:t> yang </a:t>
            </a:r>
            <a:r>
              <a:rPr lang="en-ID" dirty="0" err="1"/>
              <a:t>mengirimkan</a:t>
            </a:r>
            <a:r>
              <a:rPr lang="en-ID" dirty="0"/>
              <a:t> </a:t>
            </a:r>
            <a:r>
              <a:rPr lang="en-ID" dirty="0" err="1"/>
              <a:t>paket</a:t>
            </a:r>
            <a:r>
              <a:rPr lang="en-ID" dirty="0"/>
              <a:t> data Unicast yang </a:t>
            </a:r>
            <a:r>
              <a:rPr lang="en-ID" dirty="0" err="1"/>
              <a:t>diterima</a:t>
            </a:r>
            <a:r>
              <a:rPr lang="en-ID" dirty="0"/>
              <a:t> </a:t>
            </a:r>
            <a:r>
              <a:rPr lang="en-ID" dirty="0" err="1"/>
              <a:t>hanya</a:t>
            </a:r>
            <a:r>
              <a:rPr lang="en-ID" dirty="0"/>
              <a:t> </a:t>
            </a:r>
            <a:r>
              <a:rPr lang="en-ID" dirty="0" err="1"/>
              <a:t>ke</a:t>
            </a:r>
            <a:r>
              <a:rPr lang="en-ID" dirty="0"/>
              <a:t> port di mana host </a:t>
            </a:r>
            <a:r>
              <a:rPr lang="en-ID" dirty="0" err="1"/>
              <a:t>tujuan</a:t>
            </a:r>
            <a:r>
              <a:rPr lang="en-ID" dirty="0"/>
              <a:t> </a:t>
            </a:r>
            <a:r>
              <a:rPr lang="en-ID" dirty="0" err="1"/>
              <a:t>terhubung</a:t>
            </a:r>
            <a:r>
              <a:rPr lang="en-ID" dirty="0"/>
              <a:t>.</a:t>
            </a:r>
          </a:p>
          <a:p>
            <a:pPr marL="285750" indent="-285750">
              <a:buFont typeface="Wingdings" panose="05000000000000000000" pitchFamily="2" charset="2"/>
              <a:buChar char="q"/>
            </a:pPr>
            <a:endParaRPr lang="en-ID" dirty="0"/>
          </a:p>
          <a:p>
            <a:pPr marL="285750" indent="-285750">
              <a:buFont typeface="Wingdings" panose="05000000000000000000" pitchFamily="2" charset="2"/>
              <a:buChar char="q"/>
            </a:pPr>
            <a:r>
              <a:rPr lang="en-ID" dirty="0"/>
              <a:t>SEMUA switch pada </a:t>
            </a:r>
            <a:r>
              <a:rPr lang="en-ID" dirty="0" err="1"/>
              <a:t>jaringan</a:t>
            </a:r>
            <a:r>
              <a:rPr lang="en-ID" dirty="0"/>
              <a:t> </a:t>
            </a:r>
            <a:r>
              <a:rPr lang="en-ID" dirty="0" err="1"/>
              <a:t>secara</a:t>
            </a:r>
            <a:r>
              <a:rPr lang="en-ID" dirty="0"/>
              <a:t> </a:t>
            </a:r>
            <a:r>
              <a:rPr lang="en-ID" dirty="0" err="1"/>
              <a:t>langsung</a:t>
            </a:r>
            <a:r>
              <a:rPr lang="en-ID" dirty="0"/>
              <a:t> </a:t>
            </a:r>
            <a:r>
              <a:rPr lang="en-ID" dirty="0" err="1"/>
              <a:t>mengenali</a:t>
            </a:r>
            <a:r>
              <a:rPr lang="en-ID" dirty="0"/>
              <a:t> </a:t>
            </a:r>
            <a:r>
              <a:rPr lang="en-ID" dirty="0" err="1"/>
              <a:t>perangkat</a:t>
            </a:r>
            <a:r>
              <a:rPr lang="en-ID" dirty="0"/>
              <a:t> yang </a:t>
            </a:r>
            <a:r>
              <a:rPr lang="en-ID" dirty="0" err="1"/>
              <a:t>baru</a:t>
            </a:r>
            <a:r>
              <a:rPr lang="en-ID" dirty="0"/>
              <a:t> </a:t>
            </a:r>
            <a:r>
              <a:rPr lang="en-ID" dirty="0" err="1"/>
              <a:t>terpasang</a:t>
            </a:r>
            <a:r>
              <a:rPr lang="en-ID" dirty="0"/>
              <a:t>, </a:t>
            </a:r>
            <a:r>
              <a:rPr lang="en-ID" dirty="0" err="1"/>
              <a:t>membaca</a:t>
            </a:r>
            <a:r>
              <a:rPr lang="en-ID" dirty="0"/>
              <a:t> </a:t>
            </a:r>
            <a:r>
              <a:rPr lang="en-ID" dirty="0" err="1"/>
              <a:t>alamat</a:t>
            </a:r>
            <a:r>
              <a:rPr lang="en-ID" dirty="0"/>
              <a:t> MAC dan </a:t>
            </a:r>
            <a:r>
              <a:rPr lang="en-ID" dirty="0" err="1"/>
              <a:t>mencatatnya</a:t>
            </a:r>
            <a:r>
              <a:rPr lang="en-ID" dirty="0"/>
              <a:t> </a:t>
            </a:r>
            <a:r>
              <a:rPr lang="en-ID" dirty="0" err="1"/>
              <a:t>ke</a:t>
            </a:r>
            <a:r>
              <a:rPr lang="en-ID" dirty="0"/>
              <a:t> </a:t>
            </a:r>
            <a:r>
              <a:rPr lang="en-ID" dirty="0" err="1"/>
              <a:t>dalam</a:t>
            </a:r>
            <a:r>
              <a:rPr lang="en-ID" dirty="0"/>
              <a:t> </a:t>
            </a:r>
            <a:r>
              <a:rPr lang="en-ID" dirty="0" err="1"/>
              <a:t>tabel</a:t>
            </a:r>
            <a:r>
              <a:rPr lang="en-ID" dirty="0"/>
              <a:t> </a:t>
            </a:r>
            <a:r>
              <a:rPr lang="en-ID" dirty="0" err="1"/>
              <a:t>alamatnya</a:t>
            </a:r>
            <a:endParaRPr lang="en-ID" dirty="0"/>
          </a:p>
          <a:p>
            <a:pPr marL="285750" indent="-285750">
              <a:buFont typeface="Wingdings" panose="05000000000000000000" pitchFamily="2" charset="2"/>
              <a:buChar char="q"/>
            </a:pPr>
            <a:endParaRPr lang="en-ID" dirty="0"/>
          </a:p>
          <a:p>
            <a:pPr marL="285750" indent="-285750">
              <a:buFont typeface="Wingdings" panose="05000000000000000000" pitchFamily="2" charset="2"/>
              <a:buChar char="q"/>
            </a:pPr>
            <a:r>
              <a:rPr lang="en-ID" dirty="0"/>
              <a:t>Port RJ45 </a:t>
            </a:r>
            <a:r>
              <a:rPr lang="en-ID" dirty="0" err="1"/>
              <a:t>biasanya</a:t>
            </a:r>
            <a:r>
              <a:rPr lang="en-ID" dirty="0"/>
              <a:t> 10/100 auto-negotiation / crossing</a:t>
            </a:r>
          </a:p>
          <a:p>
            <a:pPr marL="285750" indent="-285750">
              <a:buFont typeface="Wingdings" panose="05000000000000000000" pitchFamily="2" charset="2"/>
              <a:buChar char="q"/>
            </a:pPr>
            <a:endParaRPr lang="en-ID" dirty="0"/>
          </a:p>
          <a:p>
            <a:pPr marL="285750" indent="-285750">
              <a:buFont typeface="Wingdings" panose="05000000000000000000" pitchFamily="2" charset="2"/>
              <a:buChar char="q"/>
            </a:pPr>
            <a:r>
              <a:rPr lang="en-ID" dirty="0" err="1"/>
              <a:t>Beberapa</a:t>
            </a:r>
            <a:r>
              <a:rPr lang="en-ID" dirty="0"/>
              <a:t> </a:t>
            </a:r>
            <a:r>
              <a:rPr lang="en-ID" dirty="0" err="1"/>
              <a:t>versi</a:t>
            </a:r>
            <a:r>
              <a:rPr lang="en-ID" dirty="0"/>
              <a:t> </a:t>
            </a:r>
            <a:r>
              <a:rPr lang="en-ID" dirty="0" err="1"/>
              <a:t>untuk</a:t>
            </a:r>
            <a:r>
              <a:rPr lang="en-ID" dirty="0"/>
              <a:t> </a:t>
            </a:r>
            <a:r>
              <a:rPr lang="en-ID" dirty="0" err="1"/>
              <a:t>berbagai</a:t>
            </a:r>
            <a:r>
              <a:rPr lang="en-ID" dirty="0"/>
              <a:t> </a:t>
            </a:r>
            <a:r>
              <a:rPr lang="en-ID" dirty="0" err="1"/>
              <a:t>konfigurasi</a:t>
            </a:r>
            <a:r>
              <a:rPr lang="en-ID" dirty="0"/>
              <a:t> port RJ45 / </a:t>
            </a:r>
            <a:r>
              <a:rPr lang="en-ID" dirty="0" err="1"/>
              <a:t>Fiber</a:t>
            </a:r>
            <a:endParaRPr lang="en-ID" dirty="0"/>
          </a:p>
          <a:p>
            <a:pPr marL="285750" indent="-285750">
              <a:buFont typeface="Wingdings" panose="05000000000000000000" pitchFamily="2" charset="2"/>
              <a:buChar char="q"/>
            </a:pPr>
            <a:endParaRPr lang="en-ID" dirty="0"/>
          </a:p>
          <a:p>
            <a:pPr marL="285750" indent="-285750">
              <a:buFont typeface="Wingdings" panose="05000000000000000000" pitchFamily="2" charset="2"/>
              <a:buChar char="q"/>
            </a:pPr>
            <a:r>
              <a:rPr lang="en-ID" dirty="0"/>
              <a:t>Unmanaged switch </a:t>
            </a:r>
            <a:r>
              <a:rPr lang="en-ID" dirty="0" err="1"/>
              <a:t>adalah</a:t>
            </a:r>
            <a:r>
              <a:rPr lang="en-ID" dirty="0"/>
              <a:t> </a:t>
            </a:r>
            <a:r>
              <a:rPr lang="en-ID" dirty="0" err="1"/>
              <a:t>praktik</a:t>
            </a:r>
            <a:r>
              <a:rPr lang="en-ID" dirty="0"/>
              <a:t> yang </a:t>
            </a:r>
            <a:r>
              <a:rPr lang="en-ID" dirty="0" err="1"/>
              <a:t>baik</a:t>
            </a:r>
            <a:r>
              <a:rPr lang="en-ID" dirty="0"/>
              <a:t> </a:t>
            </a:r>
            <a:r>
              <a:rPr lang="en-ID" dirty="0" err="1"/>
              <a:t>untuk</a:t>
            </a:r>
            <a:r>
              <a:rPr lang="en-ID" dirty="0"/>
              <a:t> </a:t>
            </a:r>
            <a:r>
              <a:rPr lang="en-ID" dirty="0" err="1"/>
              <a:t>menjaga</a:t>
            </a:r>
            <a:r>
              <a:rPr lang="en-ID" dirty="0"/>
              <a:t> port </a:t>
            </a:r>
            <a:r>
              <a:rPr lang="en-ID" dirty="0" err="1"/>
              <a:t>tambahan</a:t>
            </a:r>
            <a:r>
              <a:rPr lang="en-ID" dirty="0"/>
              <a:t> </a:t>
            </a:r>
            <a:r>
              <a:rPr lang="en-ID" dirty="0" err="1"/>
              <a:t>untuk</a:t>
            </a:r>
            <a:r>
              <a:rPr lang="en-ID" dirty="0"/>
              <a:t> </a:t>
            </a:r>
            <a:r>
              <a:rPr lang="en-ID" dirty="0" err="1"/>
              <a:t>ekspansi</a:t>
            </a:r>
            <a:r>
              <a:rPr lang="en-ID" dirty="0"/>
              <a:t>, </a:t>
            </a:r>
            <a:r>
              <a:rPr lang="en-ID" dirty="0" err="1"/>
              <a:t>akses</a:t>
            </a:r>
            <a:r>
              <a:rPr lang="en-ID" dirty="0"/>
              <a:t> laptop dan </a:t>
            </a:r>
            <a:r>
              <a:rPr lang="en-ID" dirty="0" err="1"/>
              <a:t>jaringan</a:t>
            </a:r>
            <a:r>
              <a:rPr lang="en-ID" dirty="0"/>
              <a:t> </a:t>
            </a:r>
            <a:r>
              <a:rPr lang="en-ID" dirty="0" err="1"/>
              <a:t>ke</a:t>
            </a:r>
            <a:r>
              <a:rPr lang="en-ID" dirty="0"/>
              <a:t> </a:t>
            </a:r>
            <a:r>
              <a:rPr lang="en-ID" dirty="0" err="1"/>
              <a:t>seluruh</a:t>
            </a:r>
            <a:r>
              <a:rPr lang="en-ID" dirty="0"/>
              <a:t> </a:t>
            </a:r>
            <a:r>
              <a:rPr lang="en-ID" dirty="0" err="1"/>
              <a:t>jaringan</a:t>
            </a:r>
            <a:endParaRPr lang="en-ID" dirty="0"/>
          </a:p>
        </p:txBody>
      </p:sp>
    </p:spTree>
    <p:extLst>
      <p:ext uri="{BB962C8B-B14F-4D97-AF65-F5344CB8AC3E}">
        <p14:creationId xmlns:p14="http://schemas.microsoft.com/office/powerpoint/2010/main" val="38362819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Hasil gambar untuk logo elnus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Rectangle 3"/>
          <p:cNvSpPr/>
          <p:nvPr/>
        </p:nvSpPr>
        <p:spPr>
          <a:xfrm>
            <a:off x="911424" y="836712"/>
            <a:ext cx="11017224" cy="461665"/>
          </a:xfrm>
          <a:prstGeom prst="rect">
            <a:avLst/>
          </a:prstGeom>
        </p:spPr>
        <p:txBody>
          <a:bodyPr wrap="square">
            <a:spAutoFit/>
          </a:bodyPr>
          <a:lstStyle/>
          <a:p>
            <a:r>
              <a:rPr lang="en-US" sz="2400" dirty="0">
                <a:solidFill>
                  <a:schemeClr val="bg1"/>
                </a:solidFill>
                <a:latin typeface="+mj-lt"/>
              </a:rPr>
              <a:t>Managed Switch</a:t>
            </a:r>
          </a:p>
        </p:txBody>
      </p:sp>
      <p:sp>
        <p:nvSpPr>
          <p:cNvPr id="5" name="Rectangle 4">
            <a:extLst>
              <a:ext uri="{FF2B5EF4-FFF2-40B4-BE49-F238E27FC236}">
                <a16:creationId xmlns:a16="http://schemas.microsoft.com/office/drawing/2014/main" id="{9372E04A-61E3-402F-B4C5-A6311731D7C2}"/>
              </a:ext>
            </a:extLst>
          </p:cNvPr>
          <p:cNvSpPr/>
          <p:nvPr/>
        </p:nvSpPr>
        <p:spPr>
          <a:xfrm>
            <a:off x="911424" y="1997839"/>
            <a:ext cx="9793088" cy="2585323"/>
          </a:xfrm>
          <a:prstGeom prst="rect">
            <a:avLst/>
          </a:prstGeom>
        </p:spPr>
        <p:txBody>
          <a:bodyPr wrap="square">
            <a:spAutoFit/>
          </a:bodyPr>
          <a:lstStyle/>
          <a:p>
            <a:pPr marL="285750" indent="-285750">
              <a:buFont typeface="Wingdings" panose="05000000000000000000" pitchFamily="2" charset="2"/>
              <a:buChar char="q"/>
            </a:pPr>
            <a:r>
              <a:rPr lang="en-US" dirty="0"/>
              <a:t>Managed switches </a:t>
            </a:r>
            <a:r>
              <a:rPr lang="en-US" dirty="0" err="1"/>
              <a:t>dapat</a:t>
            </a:r>
            <a:r>
              <a:rPr lang="en-US" dirty="0"/>
              <a:t> </a:t>
            </a:r>
            <a:r>
              <a:rPr lang="en-US" dirty="0" err="1"/>
              <a:t>beroperasi</a:t>
            </a:r>
            <a:r>
              <a:rPr lang="en-US" dirty="0"/>
              <a:t> pada network </a:t>
            </a:r>
            <a:r>
              <a:rPr lang="en-US" dirty="0" err="1"/>
              <a:t>tanpa</a:t>
            </a:r>
            <a:r>
              <a:rPr lang="en-US" dirty="0"/>
              <a:t> </a:t>
            </a:r>
            <a:r>
              <a:rPr lang="en-US" dirty="0" err="1"/>
              <a:t>dikonfigurasi</a:t>
            </a:r>
            <a:r>
              <a:rPr lang="en-US" dirty="0"/>
              <a:t> </a:t>
            </a:r>
            <a:r>
              <a:rPr lang="en-US" dirty="0" err="1"/>
              <a:t>terlebih</a:t>
            </a:r>
            <a:r>
              <a:rPr lang="en-US" dirty="0"/>
              <a:t> </a:t>
            </a:r>
            <a:r>
              <a:rPr lang="en-US" dirty="0" err="1"/>
              <a:t>dahulu</a:t>
            </a:r>
            <a:r>
              <a:rPr lang="en-US" dirty="0"/>
              <a:t> </a:t>
            </a:r>
            <a:r>
              <a:rPr lang="en-US" dirty="0" err="1"/>
              <a:t>seperti</a:t>
            </a:r>
            <a:r>
              <a:rPr lang="en-US" dirty="0"/>
              <a:t> </a:t>
            </a:r>
            <a:r>
              <a:rPr lang="en-US" dirty="0" err="1"/>
              <a:t>halnya</a:t>
            </a:r>
            <a:r>
              <a:rPr lang="en-US" dirty="0"/>
              <a:t> </a:t>
            </a:r>
            <a:r>
              <a:rPr lang="en-US" dirty="0" err="1"/>
              <a:t>sitwch</a:t>
            </a:r>
            <a:r>
              <a:rPr lang="en-US" dirty="0"/>
              <a:t> unmanaged</a:t>
            </a:r>
            <a:br>
              <a:rPr lang="en-US" dirty="0"/>
            </a:br>
            <a:endParaRPr lang="en-US" dirty="0"/>
          </a:p>
          <a:p>
            <a:pPr marL="285750" indent="-285750">
              <a:buFont typeface="Wingdings" panose="05000000000000000000" pitchFamily="2" charset="2"/>
              <a:buChar char="q"/>
            </a:pPr>
            <a:r>
              <a:rPr lang="en-US" dirty="0"/>
              <a:t>Manage switch </a:t>
            </a:r>
            <a:r>
              <a:rPr lang="en-US" dirty="0" err="1"/>
              <a:t>dapat</a:t>
            </a:r>
            <a:r>
              <a:rPr lang="en-US" dirty="0"/>
              <a:t> </a:t>
            </a:r>
            <a:r>
              <a:rPr lang="en-US" dirty="0" err="1"/>
              <a:t>diberi</a:t>
            </a:r>
            <a:r>
              <a:rPr lang="en-US" dirty="0"/>
              <a:t> </a:t>
            </a:r>
            <a:r>
              <a:rPr lang="en-US" dirty="0" err="1"/>
              <a:t>alamat</a:t>
            </a:r>
            <a:r>
              <a:rPr lang="en-US" dirty="0"/>
              <a:t> IP </a:t>
            </a:r>
            <a:r>
              <a:rPr lang="en-US" dirty="0" err="1"/>
              <a:t>sendiri</a:t>
            </a:r>
            <a:r>
              <a:rPr lang="en-US" dirty="0"/>
              <a:t>, </a:t>
            </a:r>
            <a:r>
              <a:rPr lang="en-US" dirty="0" err="1"/>
              <a:t>sehingga</a:t>
            </a:r>
            <a:r>
              <a:rPr lang="en-US" dirty="0"/>
              <a:t> port-port </a:t>
            </a:r>
            <a:r>
              <a:rPr lang="en-US" dirty="0" err="1"/>
              <a:t>dapat</a:t>
            </a:r>
            <a:r>
              <a:rPr lang="en-US" dirty="0"/>
              <a:t> </a:t>
            </a:r>
            <a:r>
              <a:rPr lang="en-US" dirty="0" err="1"/>
              <a:t>dikonfigurasi</a:t>
            </a:r>
            <a:r>
              <a:rPr lang="en-US" dirty="0"/>
              <a:t> dan </a:t>
            </a:r>
            <a:r>
              <a:rPr lang="en-US" dirty="0" err="1"/>
              <a:t>keseluruhan</a:t>
            </a:r>
            <a:r>
              <a:rPr lang="en-US" dirty="0"/>
              <a:t> switch </a:t>
            </a:r>
            <a:r>
              <a:rPr lang="en-US" dirty="0" err="1"/>
              <a:t>dapat</a:t>
            </a:r>
            <a:r>
              <a:rPr lang="en-US" dirty="0"/>
              <a:t> </a:t>
            </a:r>
            <a:r>
              <a:rPr lang="en-US" dirty="0" err="1"/>
              <a:t>dikontrol</a:t>
            </a:r>
            <a:endParaRPr lang="en-US" dirty="0"/>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r>
              <a:rPr lang="en-US" dirty="0"/>
              <a:t>Software SNMP </a:t>
            </a:r>
            <a:r>
              <a:rPr lang="en-US" dirty="0" err="1"/>
              <a:t>seperti</a:t>
            </a:r>
            <a:r>
              <a:rPr lang="en-US" dirty="0"/>
              <a:t> </a:t>
            </a:r>
            <a:r>
              <a:rPr lang="en-US" dirty="0" err="1"/>
              <a:t>halnya</a:t>
            </a:r>
            <a:r>
              <a:rPr lang="en-US" dirty="0"/>
              <a:t> </a:t>
            </a:r>
            <a:r>
              <a:rPr lang="en-US" dirty="0" err="1"/>
              <a:t>metode-metode</a:t>
            </a:r>
            <a:r>
              <a:rPr lang="en-US" dirty="0"/>
              <a:t> yang lain </a:t>
            </a:r>
            <a:r>
              <a:rPr lang="en-US" dirty="0" err="1"/>
              <a:t>dapat</a:t>
            </a:r>
            <a:r>
              <a:rPr lang="en-US" dirty="0"/>
              <a:t> </a:t>
            </a:r>
            <a:r>
              <a:rPr lang="en-US" dirty="0" err="1"/>
              <a:t>diterapkan</a:t>
            </a:r>
            <a:r>
              <a:rPr lang="en-US" dirty="0"/>
              <a:t> pada switch manageable </a:t>
            </a:r>
            <a:r>
              <a:rPr lang="en-US" dirty="0" err="1"/>
              <a:t>untuk</a:t>
            </a:r>
            <a:r>
              <a:rPr lang="en-US" dirty="0"/>
              <a:t> monitoring dan </a:t>
            </a:r>
            <a:r>
              <a:rPr lang="en-US" dirty="0" err="1"/>
              <a:t>konfigurasi</a:t>
            </a:r>
            <a:r>
              <a:rPr lang="en-US" dirty="0"/>
              <a:t> (alarming, bandwidth utilization, security, etc.)</a:t>
            </a:r>
          </a:p>
        </p:txBody>
      </p:sp>
    </p:spTree>
    <p:extLst>
      <p:ext uri="{BB962C8B-B14F-4D97-AF65-F5344CB8AC3E}">
        <p14:creationId xmlns:p14="http://schemas.microsoft.com/office/powerpoint/2010/main" val="3273696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Hasil gambar untuk logo elnus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Rectangle 3"/>
          <p:cNvSpPr/>
          <p:nvPr/>
        </p:nvSpPr>
        <p:spPr>
          <a:xfrm>
            <a:off x="911424" y="836712"/>
            <a:ext cx="11017224" cy="461665"/>
          </a:xfrm>
          <a:prstGeom prst="rect">
            <a:avLst/>
          </a:prstGeom>
        </p:spPr>
        <p:txBody>
          <a:bodyPr wrap="square">
            <a:spAutoFit/>
          </a:bodyPr>
          <a:lstStyle/>
          <a:p>
            <a:r>
              <a:rPr lang="en-US" sz="2400" dirty="0">
                <a:solidFill>
                  <a:schemeClr val="bg1"/>
                </a:solidFill>
                <a:latin typeface="+mj-lt"/>
              </a:rPr>
              <a:t>Mode </a:t>
            </a:r>
            <a:r>
              <a:rPr lang="en-US" sz="2400" dirty="0" err="1">
                <a:solidFill>
                  <a:schemeClr val="bg1"/>
                </a:solidFill>
                <a:latin typeface="+mj-lt"/>
              </a:rPr>
              <a:t>Operasi</a:t>
            </a:r>
            <a:r>
              <a:rPr lang="en-US" sz="2400" dirty="0">
                <a:solidFill>
                  <a:schemeClr val="bg1"/>
                </a:solidFill>
                <a:latin typeface="+mj-lt"/>
              </a:rPr>
              <a:t> Switch</a:t>
            </a:r>
          </a:p>
        </p:txBody>
      </p:sp>
      <p:sp>
        <p:nvSpPr>
          <p:cNvPr id="5" name="Rectangle 4">
            <a:extLst>
              <a:ext uri="{FF2B5EF4-FFF2-40B4-BE49-F238E27FC236}">
                <a16:creationId xmlns:a16="http://schemas.microsoft.com/office/drawing/2014/main" id="{9372E04A-61E3-402F-B4C5-A6311731D7C2}"/>
              </a:ext>
            </a:extLst>
          </p:cNvPr>
          <p:cNvSpPr/>
          <p:nvPr/>
        </p:nvSpPr>
        <p:spPr>
          <a:xfrm>
            <a:off x="911424" y="1997839"/>
            <a:ext cx="9793088" cy="1477328"/>
          </a:xfrm>
          <a:prstGeom prst="rect">
            <a:avLst/>
          </a:prstGeom>
        </p:spPr>
        <p:txBody>
          <a:bodyPr wrap="square">
            <a:spAutoFit/>
          </a:bodyPr>
          <a:lstStyle/>
          <a:p>
            <a:pPr marL="285750" indent="-285750">
              <a:buFont typeface="Wingdings" panose="05000000000000000000" pitchFamily="2" charset="2"/>
              <a:buChar char="q"/>
            </a:pPr>
            <a:r>
              <a:rPr lang="en-US" dirty="0"/>
              <a:t>Pada switch, </a:t>
            </a:r>
            <a:r>
              <a:rPr lang="en-US" dirty="0" err="1"/>
              <a:t>masing-masing</a:t>
            </a:r>
            <a:r>
              <a:rPr lang="en-US" dirty="0"/>
              <a:t> port </a:t>
            </a:r>
            <a:r>
              <a:rPr lang="en-US" dirty="0" err="1"/>
              <a:t>adalah</a:t>
            </a:r>
            <a:r>
              <a:rPr lang="en-US" dirty="0"/>
              <a:t> Collision Domain </a:t>
            </a:r>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r>
              <a:rPr lang="en-US" dirty="0" err="1"/>
              <a:t>Dapat</a:t>
            </a:r>
            <a:r>
              <a:rPr lang="en-US" dirty="0"/>
              <a:t> </a:t>
            </a:r>
            <a:r>
              <a:rPr lang="en-US" dirty="0" err="1"/>
              <a:t>berkomunikasi</a:t>
            </a:r>
            <a:r>
              <a:rPr lang="en-US" dirty="0"/>
              <a:t> pada half duplex </a:t>
            </a:r>
            <a:r>
              <a:rPr lang="en-US" dirty="0" err="1"/>
              <a:t>maupun</a:t>
            </a:r>
            <a:r>
              <a:rPr lang="en-US" dirty="0"/>
              <a:t> full duplex 10/100 </a:t>
            </a:r>
            <a:r>
              <a:rPr lang="en-US" dirty="0" err="1"/>
              <a:t>mbps</a:t>
            </a:r>
            <a:endParaRPr lang="en-US" dirty="0"/>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r>
              <a:rPr lang="en-US" dirty="0"/>
              <a:t>Traffic unicast </a:t>
            </a:r>
            <a:r>
              <a:rPr lang="en-US" dirty="0" err="1"/>
              <a:t>dikirimkan</a:t>
            </a:r>
            <a:r>
              <a:rPr lang="en-US" dirty="0"/>
              <a:t> </a:t>
            </a:r>
            <a:r>
              <a:rPr lang="en-US" dirty="0" err="1"/>
              <a:t>hanya</a:t>
            </a:r>
            <a:r>
              <a:rPr lang="en-US" dirty="0"/>
              <a:t> </a:t>
            </a:r>
            <a:r>
              <a:rPr lang="en-US" dirty="0" err="1"/>
              <a:t>kepada</a:t>
            </a:r>
            <a:r>
              <a:rPr lang="en-US" dirty="0"/>
              <a:t> port </a:t>
            </a:r>
            <a:r>
              <a:rPr lang="en-US" dirty="0" err="1"/>
              <a:t>tujuan</a:t>
            </a:r>
            <a:endParaRPr lang="en-US" dirty="0"/>
          </a:p>
        </p:txBody>
      </p:sp>
      <p:pic>
        <p:nvPicPr>
          <p:cNvPr id="2" name="Picture 1">
            <a:extLst>
              <a:ext uri="{FF2B5EF4-FFF2-40B4-BE49-F238E27FC236}">
                <a16:creationId xmlns:a16="http://schemas.microsoft.com/office/drawing/2014/main" id="{236B8291-D2BB-4433-BAC9-D3B7DECD82DA}"/>
              </a:ext>
            </a:extLst>
          </p:cNvPr>
          <p:cNvPicPr>
            <a:picLocks noChangeAspect="1"/>
          </p:cNvPicPr>
          <p:nvPr/>
        </p:nvPicPr>
        <p:blipFill>
          <a:blip r:embed="rId3"/>
          <a:stretch>
            <a:fillRect/>
          </a:stretch>
        </p:blipFill>
        <p:spPr>
          <a:xfrm>
            <a:off x="2419793" y="3517102"/>
            <a:ext cx="7352413" cy="3340898"/>
          </a:xfrm>
          <a:prstGeom prst="rect">
            <a:avLst/>
          </a:prstGeom>
        </p:spPr>
      </p:pic>
    </p:spTree>
    <p:extLst>
      <p:ext uri="{BB962C8B-B14F-4D97-AF65-F5344CB8AC3E}">
        <p14:creationId xmlns:p14="http://schemas.microsoft.com/office/powerpoint/2010/main" val="25109769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Hasil gambar untuk logo elnus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Rectangle 3"/>
          <p:cNvSpPr/>
          <p:nvPr/>
        </p:nvSpPr>
        <p:spPr>
          <a:xfrm>
            <a:off x="911424" y="836712"/>
            <a:ext cx="11017224" cy="461665"/>
          </a:xfrm>
          <a:prstGeom prst="rect">
            <a:avLst/>
          </a:prstGeom>
        </p:spPr>
        <p:txBody>
          <a:bodyPr wrap="square">
            <a:spAutoFit/>
          </a:bodyPr>
          <a:lstStyle/>
          <a:p>
            <a:r>
              <a:rPr lang="en-US" sz="2400" dirty="0">
                <a:solidFill>
                  <a:schemeClr val="bg1"/>
                </a:solidFill>
                <a:latin typeface="+mj-lt"/>
              </a:rPr>
              <a:t>Mode </a:t>
            </a:r>
            <a:r>
              <a:rPr lang="en-US" sz="2400" dirty="0" err="1">
                <a:solidFill>
                  <a:schemeClr val="bg1"/>
                </a:solidFill>
                <a:latin typeface="+mj-lt"/>
              </a:rPr>
              <a:t>Operasi</a:t>
            </a:r>
            <a:r>
              <a:rPr lang="en-US" sz="2400" dirty="0">
                <a:solidFill>
                  <a:schemeClr val="bg1"/>
                </a:solidFill>
                <a:latin typeface="+mj-lt"/>
              </a:rPr>
              <a:t> Switch</a:t>
            </a:r>
          </a:p>
        </p:txBody>
      </p:sp>
      <p:sp>
        <p:nvSpPr>
          <p:cNvPr id="5" name="Rectangle 4">
            <a:extLst>
              <a:ext uri="{FF2B5EF4-FFF2-40B4-BE49-F238E27FC236}">
                <a16:creationId xmlns:a16="http://schemas.microsoft.com/office/drawing/2014/main" id="{9372E04A-61E3-402F-B4C5-A6311731D7C2}"/>
              </a:ext>
            </a:extLst>
          </p:cNvPr>
          <p:cNvSpPr/>
          <p:nvPr/>
        </p:nvSpPr>
        <p:spPr>
          <a:xfrm>
            <a:off x="911424" y="1997839"/>
            <a:ext cx="9793088" cy="369332"/>
          </a:xfrm>
          <a:prstGeom prst="rect">
            <a:avLst/>
          </a:prstGeom>
        </p:spPr>
        <p:txBody>
          <a:bodyPr wrap="square">
            <a:spAutoFit/>
          </a:bodyPr>
          <a:lstStyle/>
          <a:p>
            <a:pPr marL="285750" indent="-285750">
              <a:buFont typeface="Wingdings" panose="05000000000000000000" pitchFamily="2" charset="2"/>
              <a:buChar char="q"/>
            </a:pPr>
            <a:r>
              <a:rPr lang="en-US" dirty="0" err="1"/>
              <a:t>Bagaimana</a:t>
            </a:r>
            <a:r>
              <a:rPr lang="en-US" dirty="0"/>
              <a:t> switch </a:t>
            </a:r>
            <a:r>
              <a:rPr lang="en-US" dirty="0" err="1"/>
              <a:t>mengirimkan</a:t>
            </a:r>
            <a:r>
              <a:rPr lang="en-US" dirty="0"/>
              <a:t> traffic unicast </a:t>
            </a:r>
            <a:r>
              <a:rPr lang="en-US" dirty="0" err="1"/>
              <a:t>secara</a:t>
            </a:r>
            <a:r>
              <a:rPr lang="en-US" dirty="0"/>
              <a:t> </a:t>
            </a:r>
            <a:r>
              <a:rPr lang="en-US" dirty="0" err="1"/>
              <a:t>efisien</a:t>
            </a:r>
            <a:r>
              <a:rPr lang="en-US" dirty="0"/>
              <a:t>?</a:t>
            </a:r>
          </a:p>
        </p:txBody>
      </p:sp>
      <p:pic>
        <p:nvPicPr>
          <p:cNvPr id="6" name="Picture 5">
            <a:extLst>
              <a:ext uri="{FF2B5EF4-FFF2-40B4-BE49-F238E27FC236}">
                <a16:creationId xmlns:a16="http://schemas.microsoft.com/office/drawing/2014/main" id="{2A20038B-E628-4542-B4C9-2FA74390D00A}"/>
              </a:ext>
            </a:extLst>
          </p:cNvPr>
          <p:cNvPicPr>
            <a:picLocks noChangeAspect="1"/>
          </p:cNvPicPr>
          <p:nvPr/>
        </p:nvPicPr>
        <p:blipFill>
          <a:blip r:embed="rId2"/>
          <a:stretch>
            <a:fillRect/>
          </a:stretch>
        </p:blipFill>
        <p:spPr>
          <a:xfrm>
            <a:off x="8472264" y="2651692"/>
            <a:ext cx="3151905" cy="1554615"/>
          </a:xfrm>
          <a:prstGeom prst="rect">
            <a:avLst/>
          </a:prstGeom>
        </p:spPr>
      </p:pic>
      <p:pic>
        <p:nvPicPr>
          <p:cNvPr id="7" name="Picture 6">
            <a:extLst>
              <a:ext uri="{FF2B5EF4-FFF2-40B4-BE49-F238E27FC236}">
                <a16:creationId xmlns:a16="http://schemas.microsoft.com/office/drawing/2014/main" id="{B3E5B17C-8501-49C5-A244-0C552BF10031}"/>
              </a:ext>
            </a:extLst>
          </p:cNvPr>
          <p:cNvPicPr>
            <a:picLocks noChangeAspect="1"/>
          </p:cNvPicPr>
          <p:nvPr/>
        </p:nvPicPr>
        <p:blipFill>
          <a:blip r:embed="rId3"/>
          <a:stretch>
            <a:fillRect/>
          </a:stretch>
        </p:blipFill>
        <p:spPr>
          <a:xfrm>
            <a:off x="911424" y="2665409"/>
            <a:ext cx="7132938" cy="3950550"/>
          </a:xfrm>
          <a:prstGeom prst="rect">
            <a:avLst/>
          </a:prstGeom>
        </p:spPr>
      </p:pic>
    </p:spTree>
    <p:extLst>
      <p:ext uri="{BB962C8B-B14F-4D97-AF65-F5344CB8AC3E}">
        <p14:creationId xmlns:p14="http://schemas.microsoft.com/office/powerpoint/2010/main" val="29208454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Hasil gambar untuk logo elnus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Rectangle 3"/>
          <p:cNvSpPr/>
          <p:nvPr/>
        </p:nvSpPr>
        <p:spPr>
          <a:xfrm>
            <a:off x="911424" y="836712"/>
            <a:ext cx="11017224" cy="461665"/>
          </a:xfrm>
          <a:prstGeom prst="rect">
            <a:avLst/>
          </a:prstGeom>
        </p:spPr>
        <p:txBody>
          <a:bodyPr wrap="square">
            <a:spAutoFit/>
          </a:bodyPr>
          <a:lstStyle/>
          <a:p>
            <a:r>
              <a:rPr lang="en-US" sz="2400" dirty="0">
                <a:solidFill>
                  <a:schemeClr val="bg1"/>
                </a:solidFill>
                <a:latin typeface="+mj-lt"/>
              </a:rPr>
              <a:t>Mode </a:t>
            </a:r>
            <a:r>
              <a:rPr lang="en-US" sz="2400" dirty="0" err="1">
                <a:solidFill>
                  <a:schemeClr val="bg1"/>
                </a:solidFill>
                <a:latin typeface="+mj-lt"/>
              </a:rPr>
              <a:t>Operasi</a:t>
            </a:r>
            <a:r>
              <a:rPr lang="en-US" sz="2400" dirty="0">
                <a:solidFill>
                  <a:schemeClr val="bg1"/>
                </a:solidFill>
                <a:latin typeface="+mj-lt"/>
              </a:rPr>
              <a:t> Switch</a:t>
            </a:r>
          </a:p>
        </p:txBody>
      </p:sp>
      <p:pic>
        <p:nvPicPr>
          <p:cNvPr id="2" name="Picture 1">
            <a:extLst>
              <a:ext uri="{FF2B5EF4-FFF2-40B4-BE49-F238E27FC236}">
                <a16:creationId xmlns:a16="http://schemas.microsoft.com/office/drawing/2014/main" id="{E8F7E36F-84EC-42F4-A257-BD573D8A006E}"/>
              </a:ext>
            </a:extLst>
          </p:cNvPr>
          <p:cNvPicPr>
            <a:picLocks noChangeAspect="1"/>
          </p:cNvPicPr>
          <p:nvPr/>
        </p:nvPicPr>
        <p:blipFill>
          <a:blip r:embed="rId2"/>
          <a:stretch>
            <a:fillRect/>
          </a:stretch>
        </p:blipFill>
        <p:spPr>
          <a:xfrm>
            <a:off x="8801129" y="1700808"/>
            <a:ext cx="3127519" cy="1560711"/>
          </a:xfrm>
          <a:prstGeom prst="rect">
            <a:avLst/>
          </a:prstGeom>
        </p:spPr>
      </p:pic>
      <p:pic>
        <p:nvPicPr>
          <p:cNvPr id="8" name="Picture 7">
            <a:extLst>
              <a:ext uri="{FF2B5EF4-FFF2-40B4-BE49-F238E27FC236}">
                <a16:creationId xmlns:a16="http://schemas.microsoft.com/office/drawing/2014/main" id="{0A67976C-CC1F-4679-BF8C-E3CA8BE4CBF5}"/>
              </a:ext>
            </a:extLst>
          </p:cNvPr>
          <p:cNvPicPr>
            <a:picLocks noChangeAspect="1"/>
          </p:cNvPicPr>
          <p:nvPr/>
        </p:nvPicPr>
        <p:blipFill>
          <a:blip r:embed="rId3"/>
          <a:stretch>
            <a:fillRect/>
          </a:stretch>
        </p:blipFill>
        <p:spPr>
          <a:xfrm>
            <a:off x="911424" y="2276872"/>
            <a:ext cx="7053683" cy="3938357"/>
          </a:xfrm>
          <a:prstGeom prst="rect">
            <a:avLst/>
          </a:prstGeom>
        </p:spPr>
      </p:pic>
    </p:spTree>
    <p:extLst>
      <p:ext uri="{BB962C8B-B14F-4D97-AF65-F5344CB8AC3E}">
        <p14:creationId xmlns:p14="http://schemas.microsoft.com/office/powerpoint/2010/main" val="20754911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Hasil gambar untuk logo elnus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Rectangle 3"/>
          <p:cNvSpPr/>
          <p:nvPr/>
        </p:nvSpPr>
        <p:spPr>
          <a:xfrm>
            <a:off x="911424" y="836712"/>
            <a:ext cx="11017224" cy="461665"/>
          </a:xfrm>
          <a:prstGeom prst="rect">
            <a:avLst/>
          </a:prstGeom>
        </p:spPr>
        <p:txBody>
          <a:bodyPr wrap="square">
            <a:spAutoFit/>
          </a:bodyPr>
          <a:lstStyle/>
          <a:p>
            <a:r>
              <a:rPr lang="en-US" sz="2400" dirty="0">
                <a:solidFill>
                  <a:schemeClr val="bg1"/>
                </a:solidFill>
                <a:latin typeface="+mj-lt"/>
              </a:rPr>
              <a:t>Mode </a:t>
            </a:r>
            <a:r>
              <a:rPr lang="en-US" sz="2400" dirty="0" err="1">
                <a:solidFill>
                  <a:schemeClr val="bg1"/>
                </a:solidFill>
                <a:latin typeface="+mj-lt"/>
              </a:rPr>
              <a:t>Operasi</a:t>
            </a:r>
            <a:r>
              <a:rPr lang="en-US" sz="2400" dirty="0">
                <a:solidFill>
                  <a:schemeClr val="bg1"/>
                </a:solidFill>
                <a:latin typeface="+mj-lt"/>
              </a:rPr>
              <a:t> Switch</a:t>
            </a:r>
          </a:p>
        </p:txBody>
      </p:sp>
      <p:pic>
        <p:nvPicPr>
          <p:cNvPr id="5" name="Picture 4">
            <a:extLst>
              <a:ext uri="{FF2B5EF4-FFF2-40B4-BE49-F238E27FC236}">
                <a16:creationId xmlns:a16="http://schemas.microsoft.com/office/drawing/2014/main" id="{29CA7D1D-7FCF-49ED-940E-328A5DF49824}"/>
              </a:ext>
            </a:extLst>
          </p:cNvPr>
          <p:cNvPicPr>
            <a:picLocks noChangeAspect="1"/>
          </p:cNvPicPr>
          <p:nvPr/>
        </p:nvPicPr>
        <p:blipFill>
          <a:blip r:embed="rId2"/>
          <a:stretch>
            <a:fillRect/>
          </a:stretch>
        </p:blipFill>
        <p:spPr>
          <a:xfrm>
            <a:off x="8838170" y="1700808"/>
            <a:ext cx="3121423" cy="1554615"/>
          </a:xfrm>
          <a:prstGeom prst="rect">
            <a:avLst/>
          </a:prstGeom>
        </p:spPr>
      </p:pic>
      <p:pic>
        <p:nvPicPr>
          <p:cNvPr id="2" name="Picture 1">
            <a:extLst>
              <a:ext uri="{FF2B5EF4-FFF2-40B4-BE49-F238E27FC236}">
                <a16:creationId xmlns:a16="http://schemas.microsoft.com/office/drawing/2014/main" id="{F7DD5BC4-D8A8-42CD-9F08-FDE7C10AE431}"/>
              </a:ext>
            </a:extLst>
          </p:cNvPr>
          <p:cNvPicPr>
            <a:picLocks noChangeAspect="1"/>
          </p:cNvPicPr>
          <p:nvPr/>
        </p:nvPicPr>
        <p:blipFill>
          <a:blip r:embed="rId3"/>
          <a:stretch>
            <a:fillRect/>
          </a:stretch>
        </p:blipFill>
        <p:spPr>
          <a:xfrm>
            <a:off x="623392" y="2444648"/>
            <a:ext cx="7132938" cy="4023709"/>
          </a:xfrm>
          <a:prstGeom prst="rect">
            <a:avLst/>
          </a:prstGeom>
        </p:spPr>
      </p:pic>
    </p:spTree>
    <p:extLst>
      <p:ext uri="{BB962C8B-B14F-4D97-AF65-F5344CB8AC3E}">
        <p14:creationId xmlns:p14="http://schemas.microsoft.com/office/powerpoint/2010/main" val="11980807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Hasil gambar untuk logo elnus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Rectangle 3"/>
          <p:cNvSpPr/>
          <p:nvPr/>
        </p:nvSpPr>
        <p:spPr>
          <a:xfrm>
            <a:off x="911424" y="836712"/>
            <a:ext cx="11017224" cy="461665"/>
          </a:xfrm>
          <a:prstGeom prst="rect">
            <a:avLst/>
          </a:prstGeom>
        </p:spPr>
        <p:txBody>
          <a:bodyPr wrap="square">
            <a:spAutoFit/>
          </a:bodyPr>
          <a:lstStyle/>
          <a:p>
            <a:pPr eaLnBrk="1" hangingPunct="1">
              <a:spcBef>
                <a:spcPct val="50000"/>
              </a:spcBef>
            </a:pPr>
            <a:r>
              <a:rPr lang="en-US" altLang="en-US" sz="2400" dirty="0">
                <a:solidFill>
                  <a:schemeClr val="bg1"/>
                </a:solidFill>
              </a:rPr>
              <a:t>Managed vs. Unmanaged Switches</a:t>
            </a:r>
          </a:p>
        </p:txBody>
      </p:sp>
      <p:sp>
        <p:nvSpPr>
          <p:cNvPr id="2" name="Rectangle 1">
            <a:extLst>
              <a:ext uri="{FF2B5EF4-FFF2-40B4-BE49-F238E27FC236}">
                <a16:creationId xmlns:a16="http://schemas.microsoft.com/office/drawing/2014/main" id="{18EE71D5-C509-409C-8DCD-AA0FB78E6552}"/>
              </a:ext>
            </a:extLst>
          </p:cNvPr>
          <p:cNvSpPr/>
          <p:nvPr/>
        </p:nvSpPr>
        <p:spPr>
          <a:xfrm>
            <a:off x="911424" y="1720840"/>
            <a:ext cx="10801200" cy="2585323"/>
          </a:xfrm>
          <a:prstGeom prst="rect">
            <a:avLst/>
          </a:prstGeom>
        </p:spPr>
        <p:txBody>
          <a:bodyPr wrap="square">
            <a:spAutoFit/>
          </a:bodyPr>
          <a:lstStyle/>
          <a:p>
            <a:pPr marL="285750" indent="-285750">
              <a:buFont typeface="Wingdings" panose="05000000000000000000" pitchFamily="2" charset="2"/>
              <a:buChar char="q"/>
            </a:pPr>
            <a:r>
              <a:rPr lang="en-ID" dirty="0" err="1"/>
              <a:t>Perangkat</a:t>
            </a:r>
            <a:r>
              <a:rPr lang="en-ID" dirty="0"/>
              <a:t> yang </a:t>
            </a:r>
            <a:r>
              <a:rPr lang="en-ID" dirty="0" err="1"/>
              <a:t>mengirimkan</a:t>
            </a:r>
            <a:r>
              <a:rPr lang="en-ID" dirty="0"/>
              <a:t> </a:t>
            </a:r>
            <a:r>
              <a:rPr lang="en-ID" dirty="0" err="1"/>
              <a:t>paket</a:t>
            </a:r>
            <a:r>
              <a:rPr lang="en-ID" dirty="0"/>
              <a:t> data Uni-Cast yang </a:t>
            </a:r>
            <a:r>
              <a:rPr lang="en-ID" dirty="0" err="1"/>
              <a:t>diterima</a:t>
            </a:r>
            <a:r>
              <a:rPr lang="en-ID" dirty="0"/>
              <a:t> </a:t>
            </a:r>
            <a:r>
              <a:rPr lang="en-ID" dirty="0" err="1"/>
              <a:t>hanya</a:t>
            </a:r>
            <a:r>
              <a:rPr lang="en-ID" dirty="0"/>
              <a:t> </a:t>
            </a:r>
            <a:r>
              <a:rPr lang="en-ID" dirty="0" err="1"/>
              <a:t>ke</a:t>
            </a:r>
            <a:r>
              <a:rPr lang="en-ID" dirty="0"/>
              <a:t> port di mana host </a:t>
            </a:r>
            <a:r>
              <a:rPr lang="en-ID" dirty="0" err="1"/>
              <a:t>tujuan</a:t>
            </a:r>
            <a:r>
              <a:rPr lang="en-ID" dirty="0"/>
              <a:t> </a:t>
            </a:r>
            <a:r>
              <a:rPr lang="en-ID" dirty="0" err="1"/>
              <a:t>terhubung</a:t>
            </a:r>
            <a:r>
              <a:rPr lang="en-ID" dirty="0"/>
              <a:t>.</a:t>
            </a:r>
          </a:p>
          <a:p>
            <a:pPr marL="285750" indent="-285750">
              <a:buFont typeface="Wingdings" panose="05000000000000000000" pitchFamily="2" charset="2"/>
              <a:buChar char="q"/>
            </a:pPr>
            <a:endParaRPr lang="en-ID" dirty="0"/>
          </a:p>
          <a:p>
            <a:pPr marL="285750" indent="-285750">
              <a:buFont typeface="Wingdings" panose="05000000000000000000" pitchFamily="2" charset="2"/>
              <a:buChar char="q"/>
            </a:pPr>
            <a:r>
              <a:rPr lang="en-ID" dirty="0"/>
              <a:t>SEMUA switch pada </a:t>
            </a:r>
            <a:r>
              <a:rPr lang="en-ID" dirty="0" err="1"/>
              <a:t>jaringan</a:t>
            </a:r>
            <a:r>
              <a:rPr lang="en-ID" dirty="0"/>
              <a:t> </a:t>
            </a:r>
            <a:r>
              <a:rPr lang="en-ID" dirty="0" err="1"/>
              <a:t>langsung</a:t>
            </a:r>
            <a:r>
              <a:rPr lang="en-ID" dirty="0"/>
              <a:t> </a:t>
            </a:r>
            <a:r>
              <a:rPr lang="en-ID" dirty="0" err="1"/>
              <a:t>mengenali</a:t>
            </a:r>
            <a:r>
              <a:rPr lang="en-ID" dirty="0"/>
              <a:t> </a:t>
            </a:r>
            <a:r>
              <a:rPr lang="en-ID" dirty="0" err="1"/>
              <a:t>perangkat</a:t>
            </a:r>
            <a:r>
              <a:rPr lang="en-ID" dirty="0"/>
              <a:t> yang </a:t>
            </a:r>
            <a:r>
              <a:rPr lang="en-ID" dirty="0" err="1"/>
              <a:t>baru</a:t>
            </a:r>
            <a:r>
              <a:rPr lang="en-ID" dirty="0"/>
              <a:t> </a:t>
            </a:r>
            <a:r>
              <a:rPr lang="en-ID" dirty="0" err="1"/>
              <a:t>saja</a:t>
            </a:r>
            <a:r>
              <a:rPr lang="en-ID" dirty="0"/>
              <a:t> </a:t>
            </a:r>
            <a:r>
              <a:rPr lang="en-ID" dirty="0" err="1"/>
              <a:t>terpasang</a:t>
            </a:r>
            <a:r>
              <a:rPr lang="en-ID" dirty="0"/>
              <a:t>, </a:t>
            </a:r>
            <a:r>
              <a:rPr lang="en-ID" dirty="0" err="1"/>
              <a:t>membaca</a:t>
            </a:r>
            <a:r>
              <a:rPr lang="en-ID" dirty="0"/>
              <a:t> </a:t>
            </a:r>
            <a:r>
              <a:rPr lang="en-ID" dirty="0" err="1"/>
              <a:t>alamat</a:t>
            </a:r>
            <a:r>
              <a:rPr lang="en-ID" dirty="0"/>
              <a:t> MAC dan </a:t>
            </a:r>
            <a:r>
              <a:rPr lang="en-ID" dirty="0" err="1"/>
              <a:t>mencatatnya</a:t>
            </a:r>
            <a:r>
              <a:rPr lang="en-ID" dirty="0"/>
              <a:t> </a:t>
            </a:r>
            <a:r>
              <a:rPr lang="en-ID" dirty="0" err="1"/>
              <a:t>ke</a:t>
            </a:r>
            <a:r>
              <a:rPr lang="en-ID" dirty="0"/>
              <a:t> </a:t>
            </a:r>
            <a:r>
              <a:rPr lang="en-ID" dirty="0" err="1"/>
              <a:t>dalam</a:t>
            </a:r>
            <a:r>
              <a:rPr lang="en-ID" dirty="0"/>
              <a:t> </a:t>
            </a:r>
            <a:r>
              <a:rPr lang="en-ID" dirty="0" err="1"/>
              <a:t>tabel</a:t>
            </a:r>
            <a:r>
              <a:rPr lang="en-ID" dirty="0"/>
              <a:t> </a:t>
            </a:r>
            <a:r>
              <a:rPr lang="en-ID" dirty="0" err="1"/>
              <a:t>alamatnya</a:t>
            </a:r>
            <a:r>
              <a:rPr lang="en-ID" dirty="0"/>
              <a:t> (</a:t>
            </a:r>
            <a:r>
              <a:rPr lang="en-ID" dirty="0" err="1"/>
              <a:t>tidak</a:t>
            </a:r>
            <a:r>
              <a:rPr lang="en-ID" dirty="0"/>
              <a:t> </a:t>
            </a:r>
            <a:r>
              <a:rPr lang="en-ID" dirty="0" err="1"/>
              <a:t>diperlukan</a:t>
            </a:r>
            <a:r>
              <a:rPr lang="en-ID" dirty="0"/>
              <a:t> </a:t>
            </a:r>
            <a:r>
              <a:rPr lang="en-ID" dirty="0" err="1"/>
              <a:t>konfigurasi</a:t>
            </a:r>
            <a:r>
              <a:rPr lang="en-ID" dirty="0"/>
              <a:t> manual)</a:t>
            </a:r>
          </a:p>
          <a:p>
            <a:pPr marL="285750" indent="-285750">
              <a:buFont typeface="Wingdings" panose="05000000000000000000" pitchFamily="2" charset="2"/>
              <a:buChar char="q"/>
            </a:pPr>
            <a:endParaRPr lang="en-ID" dirty="0"/>
          </a:p>
          <a:p>
            <a:pPr marL="285750" indent="-285750">
              <a:buFont typeface="Wingdings" panose="05000000000000000000" pitchFamily="2" charset="2"/>
              <a:buChar char="q"/>
            </a:pPr>
            <a:r>
              <a:rPr lang="en-ID" dirty="0"/>
              <a:t>Port RJ45 </a:t>
            </a:r>
            <a:r>
              <a:rPr lang="en-ID" dirty="0" err="1"/>
              <a:t>biasanya</a:t>
            </a:r>
            <a:r>
              <a:rPr lang="en-ID" dirty="0"/>
              <a:t> sensing </a:t>
            </a:r>
            <a:r>
              <a:rPr lang="en-ID" dirty="0" err="1"/>
              <a:t>otomatis</a:t>
            </a:r>
            <a:r>
              <a:rPr lang="en-ID" dirty="0"/>
              <a:t> 0/100</a:t>
            </a:r>
          </a:p>
          <a:p>
            <a:endParaRPr lang="en-ID" dirty="0"/>
          </a:p>
          <a:p>
            <a:pPr marL="285750" indent="-285750">
              <a:buFont typeface="Wingdings" panose="05000000000000000000" pitchFamily="2" charset="2"/>
              <a:buChar char="q"/>
            </a:pPr>
            <a:r>
              <a:rPr lang="en-ID" dirty="0" err="1"/>
              <a:t>Beberapa</a:t>
            </a:r>
            <a:r>
              <a:rPr lang="en-ID" dirty="0"/>
              <a:t> </a:t>
            </a:r>
            <a:r>
              <a:rPr lang="en-ID" dirty="0" err="1"/>
              <a:t>versi</a:t>
            </a:r>
            <a:r>
              <a:rPr lang="en-ID" dirty="0"/>
              <a:t> </a:t>
            </a:r>
            <a:r>
              <a:rPr lang="en-ID" dirty="0" err="1"/>
              <a:t>untuk</a:t>
            </a:r>
            <a:r>
              <a:rPr lang="en-ID" dirty="0"/>
              <a:t> </a:t>
            </a:r>
            <a:r>
              <a:rPr lang="en-ID" dirty="0" err="1"/>
              <a:t>berbagai</a:t>
            </a:r>
            <a:r>
              <a:rPr lang="en-ID" dirty="0"/>
              <a:t> </a:t>
            </a:r>
            <a:r>
              <a:rPr lang="en-ID" dirty="0" err="1"/>
              <a:t>konfigurasi</a:t>
            </a:r>
            <a:r>
              <a:rPr lang="en-ID" dirty="0"/>
              <a:t> port RJ45 / </a:t>
            </a:r>
            <a:r>
              <a:rPr lang="en-ID" dirty="0" err="1"/>
              <a:t>Fiber</a:t>
            </a:r>
            <a:endParaRPr lang="en-ID" dirty="0"/>
          </a:p>
        </p:txBody>
      </p:sp>
    </p:spTree>
    <p:extLst>
      <p:ext uri="{BB962C8B-B14F-4D97-AF65-F5344CB8AC3E}">
        <p14:creationId xmlns:p14="http://schemas.microsoft.com/office/powerpoint/2010/main" val="22416653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Hasil gambar untuk logo elnus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Rectangle 3"/>
          <p:cNvSpPr/>
          <p:nvPr/>
        </p:nvSpPr>
        <p:spPr>
          <a:xfrm>
            <a:off x="911424" y="836712"/>
            <a:ext cx="11017224" cy="461665"/>
          </a:xfrm>
          <a:prstGeom prst="rect">
            <a:avLst/>
          </a:prstGeom>
        </p:spPr>
        <p:txBody>
          <a:bodyPr wrap="square">
            <a:spAutoFit/>
          </a:bodyPr>
          <a:lstStyle/>
          <a:p>
            <a:pPr eaLnBrk="1" hangingPunct="1">
              <a:spcBef>
                <a:spcPct val="50000"/>
              </a:spcBef>
            </a:pPr>
            <a:r>
              <a:rPr lang="en-US" altLang="en-US" sz="2400" dirty="0">
                <a:solidFill>
                  <a:schemeClr val="bg1"/>
                </a:solidFill>
              </a:rPr>
              <a:t>Managed Switches</a:t>
            </a:r>
          </a:p>
        </p:txBody>
      </p:sp>
      <p:sp>
        <p:nvSpPr>
          <p:cNvPr id="2" name="Rectangle 1">
            <a:extLst>
              <a:ext uri="{FF2B5EF4-FFF2-40B4-BE49-F238E27FC236}">
                <a16:creationId xmlns:a16="http://schemas.microsoft.com/office/drawing/2014/main" id="{18EE71D5-C509-409C-8DCD-AA0FB78E6552}"/>
              </a:ext>
            </a:extLst>
          </p:cNvPr>
          <p:cNvSpPr/>
          <p:nvPr/>
        </p:nvSpPr>
        <p:spPr>
          <a:xfrm>
            <a:off x="911424" y="1720840"/>
            <a:ext cx="10801200" cy="369332"/>
          </a:xfrm>
          <a:prstGeom prst="rect">
            <a:avLst/>
          </a:prstGeom>
        </p:spPr>
        <p:txBody>
          <a:bodyPr wrap="square">
            <a:spAutoFit/>
          </a:bodyPr>
          <a:lstStyle/>
          <a:p>
            <a:pPr marL="285750" indent="-285750">
              <a:buFont typeface="Wingdings" panose="05000000000000000000" pitchFamily="2" charset="2"/>
              <a:buChar char="q"/>
            </a:pPr>
            <a:endParaRPr lang="en-ID" dirty="0"/>
          </a:p>
        </p:txBody>
      </p:sp>
      <p:sp>
        <p:nvSpPr>
          <p:cNvPr id="5" name="Rectangle 4">
            <a:extLst>
              <a:ext uri="{FF2B5EF4-FFF2-40B4-BE49-F238E27FC236}">
                <a16:creationId xmlns:a16="http://schemas.microsoft.com/office/drawing/2014/main" id="{672B6A55-77CA-443F-B241-DD1AB70E797F}"/>
              </a:ext>
            </a:extLst>
          </p:cNvPr>
          <p:cNvSpPr/>
          <p:nvPr/>
        </p:nvSpPr>
        <p:spPr>
          <a:xfrm>
            <a:off x="839416" y="1556792"/>
            <a:ext cx="10801200" cy="4247317"/>
          </a:xfrm>
          <a:prstGeom prst="rect">
            <a:avLst/>
          </a:prstGeom>
        </p:spPr>
        <p:txBody>
          <a:bodyPr wrap="square">
            <a:spAutoFit/>
          </a:bodyPr>
          <a:lstStyle/>
          <a:p>
            <a:r>
              <a:rPr lang="en-ID" dirty="0" err="1"/>
              <a:t>Dapat</a:t>
            </a:r>
            <a:r>
              <a:rPr lang="en-ID" dirty="0"/>
              <a:t> </a:t>
            </a:r>
            <a:r>
              <a:rPr lang="en-ID" dirty="0" err="1"/>
              <a:t>diprogram</a:t>
            </a:r>
            <a:r>
              <a:rPr lang="en-ID" dirty="0"/>
              <a:t> </a:t>
            </a:r>
            <a:r>
              <a:rPr lang="en-ID" dirty="0" err="1"/>
              <a:t>menggunakan</a:t>
            </a:r>
            <a:r>
              <a:rPr lang="en-ID" dirty="0"/>
              <a:t> Serial, </a:t>
            </a:r>
            <a:r>
              <a:rPr lang="en-ID" dirty="0" err="1"/>
              <a:t>antarmuka</a:t>
            </a:r>
            <a:r>
              <a:rPr lang="en-ID" dirty="0"/>
              <a:t> Web, </a:t>
            </a:r>
            <a:r>
              <a:rPr lang="en-ID" dirty="0" err="1"/>
              <a:t>atau</a:t>
            </a:r>
            <a:r>
              <a:rPr lang="en-ID" dirty="0"/>
              <a:t> </a:t>
            </a:r>
            <a:r>
              <a:rPr lang="en-ID" dirty="0" err="1"/>
              <a:t>perangkat</a:t>
            </a:r>
            <a:r>
              <a:rPr lang="en-ID" dirty="0"/>
              <a:t> </a:t>
            </a:r>
            <a:r>
              <a:rPr lang="en-ID" dirty="0" err="1"/>
              <a:t>lunak</a:t>
            </a:r>
            <a:r>
              <a:rPr lang="en-ID" dirty="0"/>
              <a:t> SNMP</a:t>
            </a:r>
          </a:p>
          <a:p>
            <a:endParaRPr lang="en-ID" dirty="0"/>
          </a:p>
          <a:p>
            <a:r>
              <a:rPr lang="en-ID" dirty="0"/>
              <a:t>Port security - </a:t>
            </a:r>
            <a:r>
              <a:rPr lang="en-ID" dirty="0" err="1"/>
              <a:t>Fungsi</a:t>
            </a:r>
            <a:r>
              <a:rPr lang="en-ID" dirty="0"/>
              <a:t> </a:t>
            </a:r>
            <a:r>
              <a:rPr lang="en-ID" dirty="0" err="1"/>
              <a:t>keamanan</a:t>
            </a:r>
            <a:r>
              <a:rPr lang="en-ID" dirty="0"/>
              <a:t> </a:t>
            </a:r>
            <a:r>
              <a:rPr lang="en-ID" dirty="0" err="1"/>
              <a:t>penting</a:t>
            </a:r>
            <a:r>
              <a:rPr lang="en-ID" dirty="0"/>
              <a:t> </a:t>
            </a:r>
            <a:r>
              <a:rPr lang="en-ID" dirty="0" err="1"/>
              <a:t>dalam</a:t>
            </a:r>
            <a:r>
              <a:rPr lang="en-ID" dirty="0"/>
              <a:t> </a:t>
            </a:r>
            <a:r>
              <a:rPr lang="en-ID" dirty="0" err="1"/>
              <a:t>hal</a:t>
            </a:r>
            <a:r>
              <a:rPr lang="en-ID" dirty="0"/>
              <a:t> </a:t>
            </a:r>
            <a:r>
              <a:rPr lang="en-ID" dirty="0" err="1"/>
              <a:t>kesadaran</a:t>
            </a:r>
            <a:r>
              <a:rPr lang="en-ID" dirty="0"/>
              <a:t> dan </a:t>
            </a:r>
            <a:r>
              <a:rPr lang="en-ID" dirty="0" err="1"/>
              <a:t>pencegahan</a:t>
            </a:r>
            <a:r>
              <a:rPr lang="en-ID" dirty="0"/>
              <a:t> </a:t>
            </a:r>
            <a:r>
              <a:rPr lang="en-ID" dirty="0" err="1"/>
              <a:t>akses</a:t>
            </a:r>
            <a:r>
              <a:rPr lang="en-ID" dirty="0"/>
              <a:t> yang </a:t>
            </a:r>
            <a:r>
              <a:rPr lang="en-ID" dirty="0" err="1"/>
              <a:t>tidak</a:t>
            </a:r>
            <a:r>
              <a:rPr lang="en-ID" dirty="0"/>
              <a:t> </a:t>
            </a:r>
            <a:r>
              <a:rPr lang="en-ID" dirty="0" err="1"/>
              <a:t>diinginkan</a:t>
            </a:r>
            <a:r>
              <a:rPr lang="en-ID" dirty="0"/>
              <a:t> </a:t>
            </a:r>
            <a:r>
              <a:rPr lang="en-ID" dirty="0" err="1"/>
              <a:t>ke</a:t>
            </a:r>
            <a:r>
              <a:rPr lang="en-ID" dirty="0"/>
              <a:t> </a:t>
            </a:r>
            <a:r>
              <a:rPr lang="en-ID" dirty="0" err="1"/>
              <a:t>perangkat</a:t>
            </a:r>
            <a:r>
              <a:rPr lang="en-ID" dirty="0"/>
              <a:t> </a:t>
            </a:r>
            <a:r>
              <a:rPr lang="en-ID" dirty="0" err="1"/>
              <a:t>serta</a:t>
            </a:r>
            <a:r>
              <a:rPr lang="en-ID" dirty="0"/>
              <a:t> </a:t>
            </a:r>
            <a:r>
              <a:rPr lang="en-ID" dirty="0" err="1"/>
              <a:t>jaringan</a:t>
            </a:r>
            <a:r>
              <a:rPr lang="en-ID" dirty="0"/>
              <a:t> </a:t>
            </a:r>
            <a:r>
              <a:rPr lang="en-ID" dirty="0" err="1"/>
              <a:t>secara</a:t>
            </a:r>
            <a:r>
              <a:rPr lang="en-ID" dirty="0"/>
              <a:t> </a:t>
            </a:r>
            <a:r>
              <a:rPr lang="en-ID" dirty="0" err="1"/>
              <a:t>keseluruhan</a:t>
            </a:r>
            <a:r>
              <a:rPr lang="en-ID" dirty="0"/>
              <a:t>.</a:t>
            </a:r>
          </a:p>
          <a:p>
            <a:endParaRPr lang="en-ID" dirty="0"/>
          </a:p>
          <a:p>
            <a:r>
              <a:rPr lang="en-ID" dirty="0"/>
              <a:t>Port mirroring - </a:t>
            </a:r>
            <a:r>
              <a:rPr lang="en-ID" dirty="0" err="1"/>
              <a:t>diperlukan</a:t>
            </a:r>
            <a:r>
              <a:rPr lang="en-ID" dirty="0"/>
              <a:t> </a:t>
            </a:r>
            <a:r>
              <a:rPr lang="en-ID" dirty="0" err="1"/>
              <a:t>untuk</a:t>
            </a:r>
            <a:r>
              <a:rPr lang="en-ID" dirty="0"/>
              <a:t> </a:t>
            </a:r>
            <a:r>
              <a:rPr lang="en-ID" dirty="0" err="1"/>
              <a:t>pemantauan</a:t>
            </a:r>
            <a:r>
              <a:rPr lang="en-ID" dirty="0"/>
              <a:t> dan </a:t>
            </a:r>
            <a:r>
              <a:rPr lang="en-ID" dirty="0" err="1"/>
              <a:t>pemecahan</a:t>
            </a:r>
            <a:r>
              <a:rPr lang="en-ID" dirty="0"/>
              <a:t> </a:t>
            </a:r>
            <a:r>
              <a:rPr lang="en-ID" dirty="0" err="1"/>
              <a:t>masalah</a:t>
            </a:r>
            <a:r>
              <a:rPr lang="en-ID" dirty="0"/>
              <a:t> </a:t>
            </a:r>
            <a:r>
              <a:rPr lang="en-ID" dirty="0" err="1"/>
              <a:t>diagnostik</a:t>
            </a:r>
            <a:r>
              <a:rPr lang="en-ID" dirty="0"/>
              <a:t> </a:t>
            </a:r>
            <a:r>
              <a:rPr lang="en-ID" dirty="0" err="1"/>
              <a:t>jaringan</a:t>
            </a:r>
            <a:r>
              <a:rPr lang="en-ID" dirty="0"/>
              <a:t> yang </a:t>
            </a:r>
            <a:r>
              <a:rPr lang="en-ID" dirty="0" err="1"/>
              <a:t>akurat</a:t>
            </a:r>
            <a:r>
              <a:rPr lang="en-ID" dirty="0"/>
              <a:t> </a:t>
            </a:r>
            <a:r>
              <a:rPr lang="en-ID" dirty="0" err="1"/>
              <a:t>dengan</a:t>
            </a:r>
            <a:r>
              <a:rPr lang="en-ID" dirty="0"/>
              <a:t> </a:t>
            </a:r>
            <a:r>
              <a:rPr lang="en-ID" dirty="0" err="1"/>
              <a:t>memungkinkan</a:t>
            </a:r>
            <a:r>
              <a:rPr lang="en-ID" dirty="0"/>
              <a:t> Anda </a:t>
            </a:r>
            <a:r>
              <a:rPr lang="en-ID" dirty="0" err="1"/>
              <a:t>untuk</a:t>
            </a:r>
            <a:r>
              <a:rPr lang="en-ID" dirty="0"/>
              <a:t> </a:t>
            </a:r>
            <a:r>
              <a:rPr lang="en-ID" dirty="0" err="1"/>
              <a:t>menyalin</a:t>
            </a:r>
            <a:r>
              <a:rPr lang="en-ID" dirty="0"/>
              <a:t> traffic Unicasts </a:t>
            </a:r>
            <a:r>
              <a:rPr lang="en-ID" dirty="0" err="1"/>
              <a:t>dari</a:t>
            </a:r>
            <a:r>
              <a:rPr lang="en-ID" dirty="0"/>
              <a:t> </a:t>
            </a:r>
            <a:r>
              <a:rPr lang="en-ID" dirty="0" err="1"/>
              <a:t>satu</a:t>
            </a:r>
            <a:r>
              <a:rPr lang="en-ID" dirty="0"/>
              <a:t> port </a:t>
            </a:r>
            <a:r>
              <a:rPr lang="en-ID" dirty="0" err="1"/>
              <a:t>ke</a:t>
            </a:r>
            <a:r>
              <a:rPr lang="en-ID" dirty="0"/>
              <a:t> port </a:t>
            </a:r>
            <a:r>
              <a:rPr lang="en-ID" dirty="0" err="1"/>
              <a:t>lainnya</a:t>
            </a:r>
            <a:r>
              <a:rPr lang="en-ID" dirty="0"/>
              <a:t>.</a:t>
            </a:r>
          </a:p>
          <a:p>
            <a:endParaRPr lang="en-ID" dirty="0"/>
          </a:p>
          <a:p>
            <a:r>
              <a:rPr lang="en-ID" dirty="0"/>
              <a:t>Multicast Filtering - </a:t>
            </a:r>
            <a:r>
              <a:rPr lang="en-ID" dirty="0" err="1"/>
              <a:t>menyediakan</a:t>
            </a:r>
            <a:r>
              <a:rPr lang="en-ID" dirty="0"/>
              <a:t> </a:t>
            </a:r>
            <a:r>
              <a:rPr lang="en-ID" dirty="0" err="1"/>
              <a:t>manajemen</a:t>
            </a:r>
            <a:r>
              <a:rPr lang="en-ID" dirty="0"/>
              <a:t> traffic IP multicast yang </a:t>
            </a:r>
            <a:r>
              <a:rPr lang="en-ID" dirty="0" err="1"/>
              <a:t>tepat</a:t>
            </a:r>
            <a:r>
              <a:rPr lang="en-ID" dirty="0"/>
              <a:t>. Multicast Filtering </a:t>
            </a:r>
            <a:r>
              <a:rPr lang="en-ID" dirty="0" err="1"/>
              <a:t>memastikan</a:t>
            </a:r>
            <a:r>
              <a:rPr lang="en-ID" dirty="0"/>
              <a:t> </a:t>
            </a:r>
            <a:r>
              <a:rPr lang="en-ID" dirty="0" err="1"/>
              <a:t>bahwa</a:t>
            </a:r>
            <a:r>
              <a:rPr lang="en-ID" dirty="0"/>
              <a:t> </a:t>
            </a:r>
            <a:r>
              <a:rPr lang="en-ID" dirty="0" err="1"/>
              <a:t>tidak</a:t>
            </a:r>
            <a:r>
              <a:rPr lang="en-ID" dirty="0"/>
              <a:t> </a:t>
            </a:r>
            <a:r>
              <a:rPr lang="en-ID" dirty="0" err="1"/>
              <a:t>hanya</a:t>
            </a:r>
            <a:r>
              <a:rPr lang="en-ID" dirty="0"/>
              <a:t> Unicasts </a:t>
            </a:r>
            <a:r>
              <a:rPr lang="en-ID" dirty="0" err="1"/>
              <a:t>tetapi</a:t>
            </a:r>
            <a:r>
              <a:rPr lang="en-ID" dirty="0"/>
              <a:t> traffic multicast </a:t>
            </a:r>
            <a:r>
              <a:rPr lang="en-ID" dirty="0" err="1"/>
              <a:t>diarahkan</a:t>
            </a:r>
            <a:r>
              <a:rPr lang="en-ID" dirty="0"/>
              <a:t> </a:t>
            </a:r>
            <a:r>
              <a:rPr lang="en-ID" dirty="0" err="1"/>
              <a:t>dengan</a:t>
            </a:r>
            <a:r>
              <a:rPr lang="en-ID" dirty="0"/>
              <a:t> </a:t>
            </a:r>
            <a:r>
              <a:rPr lang="en-ID" dirty="0" err="1"/>
              <a:t>benar</a:t>
            </a:r>
            <a:r>
              <a:rPr lang="en-ID" dirty="0"/>
              <a:t> </a:t>
            </a:r>
            <a:r>
              <a:rPr lang="en-ID" dirty="0" err="1"/>
              <a:t>hanya</a:t>
            </a:r>
            <a:r>
              <a:rPr lang="en-ID" dirty="0"/>
              <a:t> </a:t>
            </a:r>
            <a:r>
              <a:rPr lang="en-ID" dirty="0" err="1"/>
              <a:t>ke</a:t>
            </a:r>
            <a:r>
              <a:rPr lang="en-ID" dirty="0"/>
              <a:t> </a:t>
            </a:r>
            <a:r>
              <a:rPr lang="en-ID" dirty="0" err="1"/>
              <a:t>tempat</a:t>
            </a:r>
            <a:r>
              <a:rPr lang="en-ID" dirty="0"/>
              <a:t> yang </a:t>
            </a:r>
            <a:r>
              <a:rPr lang="en-ID" dirty="0" err="1"/>
              <a:t>dituju</a:t>
            </a:r>
            <a:r>
              <a:rPr lang="en-ID" dirty="0"/>
              <a:t>.</a:t>
            </a:r>
          </a:p>
          <a:p>
            <a:endParaRPr lang="en-ID" dirty="0"/>
          </a:p>
          <a:p>
            <a:r>
              <a:rPr lang="en-ID" dirty="0"/>
              <a:t>Remote Monitoring - </a:t>
            </a:r>
            <a:r>
              <a:rPr lang="en-ID" dirty="0" err="1"/>
              <a:t>Memungkinkan</a:t>
            </a:r>
            <a:r>
              <a:rPr lang="en-ID" dirty="0"/>
              <a:t> </a:t>
            </a:r>
            <a:r>
              <a:rPr lang="en-ID" dirty="0" err="1"/>
              <a:t>kemampuan</a:t>
            </a:r>
            <a:r>
              <a:rPr lang="en-ID" dirty="0"/>
              <a:t> </a:t>
            </a:r>
            <a:r>
              <a:rPr lang="en-ID" dirty="0" err="1"/>
              <a:t>kondisi</a:t>
            </a:r>
            <a:r>
              <a:rPr lang="en-ID" dirty="0"/>
              <a:t> </a:t>
            </a:r>
            <a:r>
              <a:rPr lang="en-ID" dirty="0" err="1"/>
              <a:t>pemantauan</a:t>
            </a:r>
            <a:r>
              <a:rPr lang="en-ID" dirty="0"/>
              <a:t> </a:t>
            </a:r>
            <a:r>
              <a:rPr lang="en-ID" dirty="0" err="1"/>
              <a:t>jarak</a:t>
            </a:r>
            <a:r>
              <a:rPr lang="en-ID" dirty="0"/>
              <a:t> </a:t>
            </a:r>
            <a:r>
              <a:rPr lang="en-ID" dirty="0" err="1"/>
              <a:t>jauh</a:t>
            </a:r>
            <a:r>
              <a:rPr lang="en-ID" dirty="0"/>
              <a:t> dan </a:t>
            </a:r>
            <a:r>
              <a:rPr lang="en-ID" dirty="0" err="1"/>
              <a:t>kriteria</a:t>
            </a:r>
            <a:r>
              <a:rPr lang="en-ID" dirty="0"/>
              <a:t> switch "goings on".</a:t>
            </a:r>
          </a:p>
          <a:p>
            <a:endParaRPr lang="en-ID" dirty="0"/>
          </a:p>
        </p:txBody>
      </p:sp>
    </p:spTree>
    <p:extLst>
      <p:ext uri="{BB962C8B-B14F-4D97-AF65-F5344CB8AC3E}">
        <p14:creationId xmlns:p14="http://schemas.microsoft.com/office/powerpoint/2010/main" val="12013700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Hasil gambar untuk logo elnus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Rectangle 3"/>
          <p:cNvSpPr/>
          <p:nvPr/>
        </p:nvSpPr>
        <p:spPr>
          <a:xfrm>
            <a:off x="911424" y="836712"/>
            <a:ext cx="11017224" cy="461665"/>
          </a:xfrm>
          <a:prstGeom prst="rect">
            <a:avLst/>
          </a:prstGeom>
        </p:spPr>
        <p:txBody>
          <a:bodyPr wrap="square">
            <a:spAutoFit/>
          </a:bodyPr>
          <a:lstStyle/>
          <a:p>
            <a:r>
              <a:rPr lang="id-ID" sz="2400" dirty="0"/>
              <a:t> </a:t>
            </a:r>
            <a:r>
              <a:rPr lang="en-US" sz="2400" b="1" dirty="0" err="1">
                <a:solidFill>
                  <a:schemeClr val="bg1"/>
                </a:solidFill>
              </a:rPr>
              <a:t>Mengkonfigurasi</a:t>
            </a:r>
            <a:r>
              <a:rPr lang="en-US" sz="2400" b="1" dirty="0">
                <a:solidFill>
                  <a:schemeClr val="bg1"/>
                </a:solidFill>
              </a:rPr>
              <a:t> Switch </a:t>
            </a:r>
            <a:r>
              <a:rPr lang="en-US" sz="2400" b="1" dirty="0" err="1">
                <a:solidFill>
                  <a:schemeClr val="bg1"/>
                </a:solidFill>
              </a:rPr>
              <a:t>Pada</a:t>
            </a:r>
            <a:r>
              <a:rPr lang="en-US" sz="2400" b="1" dirty="0">
                <a:solidFill>
                  <a:schemeClr val="bg1"/>
                </a:solidFill>
              </a:rPr>
              <a:t> </a:t>
            </a:r>
            <a:r>
              <a:rPr lang="en-US" sz="2400" b="1" dirty="0" err="1">
                <a:solidFill>
                  <a:schemeClr val="bg1"/>
                </a:solidFill>
              </a:rPr>
              <a:t>Jaringan</a:t>
            </a:r>
            <a:r>
              <a:rPr lang="en-US" sz="2400" b="1" dirty="0">
                <a:solidFill>
                  <a:schemeClr val="bg1"/>
                </a:solidFill>
              </a:rPr>
              <a:t>				</a:t>
            </a:r>
            <a:r>
              <a:rPr lang="en-US" sz="2400" b="1" dirty="0" err="1">
                <a:solidFill>
                  <a:schemeClr val="bg1"/>
                </a:solidFill>
              </a:rPr>
              <a:t>Pelatihan</a:t>
            </a:r>
            <a:endParaRPr lang="en-US" sz="2400" dirty="0">
              <a:solidFill>
                <a:schemeClr val="bg1"/>
              </a:solidFill>
              <a:latin typeface="+mj-lt"/>
            </a:endParaRPr>
          </a:p>
        </p:txBody>
      </p:sp>
      <p:sp>
        <p:nvSpPr>
          <p:cNvPr id="6" name="TextBox 5"/>
          <p:cNvSpPr txBox="1"/>
          <p:nvPr/>
        </p:nvSpPr>
        <p:spPr>
          <a:xfrm>
            <a:off x="1055440" y="1298377"/>
            <a:ext cx="10369152" cy="5078313"/>
          </a:xfrm>
          <a:prstGeom prst="rect">
            <a:avLst/>
          </a:prstGeom>
          <a:noFill/>
        </p:spPr>
        <p:txBody>
          <a:bodyPr wrap="square" rtlCol="0">
            <a:spAutoFit/>
          </a:bodyPr>
          <a:lstStyle/>
          <a:p>
            <a:r>
              <a:rPr lang="en-US" dirty="0" err="1"/>
              <a:t>Deskripsi</a:t>
            </a:r>
            <a:r>
              <a:rPr lang="en-US" dirty="0"/>
              <a:t> </a:t>
            </a:r>
            <a:r>
              <a:rPr lang="en-US" dirty="0" err="1"/>
              <a:t>Singkat</a:t>
            </a:r>
            <a:r>
              <a:rPr lang="en-US" dirty="0"/>
              <a:t> </a:t>
            </a:r>
            <a:r>
              <a:rPr lang="en-US" dirty="0" err="1"/>
              <a:t>mengenai</a:t>
            </a:r>
            <a:r>
              <a:rPr lang="en-US" dirty="0"/>
              <a:t> </a:t>
            </a:r>
            <a:r>
              <a:rPr lang="en-US" dirty="0" err="1"/>
              <a:t>Topik</a:t>
            </a:r>
            <a:endParaRPr lang="en-US" dirty="0"/>
          </a:p>
          <a:p>
            <a:pPr algn="just"/>
            <a:r>
              <a:rPr lang="en-US" dirty="0"/>
              <a:t>Mata </a:t>
            </a:r>
            <a:r>
              <a:rPr lang="en-US" dirty="0" err="1"/>
              <a:t>Pelatihan</a:t>
            </a:r>
            <a:r>
              <a:rPr lang="en-US" dirty="0"/>
              <a:t> </a:t>
            </a:r>
            <a:r>
              <a:rPr lang="en-US" dirty="0" err="1"/>
              <a:t>ini</a:t>
            </a:r>
            <a:r>
              <a:rPr lang="en-US" dirty="0"/>
              <a:t> </a:t>
            </a:r>
            <a:r>
              <a:rPr lang="en-US" dirty="0" err="1"/>
              <a:t>memfasilitasi</a:t>
            </a:r>
            <a:r>
              <a:rPr lang="en-US" dirty="0"/>
              <a:t> </a:t>
            </a:r>
            <a:r>
              <a:rPr lang="en-US" dirty="0" err="1"/>
              <a:t>pembentukan</a:t>
            </a:r>
            <a:r>
              <a:rPr lang="en-US" dirty="0"/>
              <a:t> </a:t>
            </a:r>
            <a:r>
              <a:rPr lang="en-US" dirty="0" err="1"/>
              <a:t>kompetensi</a:t>
            </a:r>
            <a:r>
              <a:rPr lang="en-US" dirty="0"/>
              <a:t> </a:t>
            </a:r>
            <a:r>
              <a:rPr lang="en-US" dirty="0" err="1"/>
              <a:t>dalam</a:t>
            </a:r>
            <a:r>
              <a:rPr lang="en-US" dirty="0"/>
              <a:t> </a:t>
            </a:r>
            <a:r>
              <a:rPr lang="en-US" dirty="0" err="1"/>
              <a:t>mengkonfigurasi</a:t>
            </a:r>
            <a:r>
              <a:rPr lang="en-US" dirty="0"/>
              <a:t> switch pada </a:t>
            </a:r>
            <a:r>
              <a:rPr lang="en-US" dirty="0" err="1"/>
              <a:t>jaringan</a:t>
            </a:r>
            <a:r>
              <a:rPr lang="en-US" dirty="0"/>
              <a:t>.</a:t>
            </a:r>
          </a:p>
          <a:p>
            <a:endParaRPr lang="en-US" dirty="0"/>
          </a:p>
          <a:p>
            <a:r>
              <a:rPr lang="en-US" dirty="0" err="1"/>
              <a:t>Tujuan</a:t>
            </a:r>
            <a:r>
              <a:rPr lang="en-US" dirty="0"/>
              <a:t> </a:t>
            </a:r>
            <a:r>
              <a:rPr lang="en-US" dirty="0" err="1"/>
              <a:t>Pelatihan</a:t>
            </a:r>
            <a:endParaRPr lang="en-US" dirty="0"/>
          </a:p>
          <a:p>
            <a:pPr marL="285750" indent="-285750">
              <a:buFontTx/>
              <a:buChar char="-"/>
            </a:pPr>
            <a:r>
              <a:rPr lang="en-US" dirty="0" err="1"/>
              <a:t>Menentukan</a:t>
            </a:r>
            <a:r>
              <a:rPr lang="en-US" dirty="0"/>
              <a:t> </a:t>
            </a:r>
            <a:r>
              <a:rPr lang="en-US" dirty="0" err="1"/>
              <a:t>spesifikasi</a:t>
            </a:r>
            <a:r>
              <a:rPr lang="en-US" dirty="0"/>
              <a:t> switch </a:t>
            </a:r>
          </a:p>
          <a:p>
            <a:pPr marL="285750" indent="-285750">
              <a:buFontTx/>
              <a:buChar char="-"/>
            </a:pPr>
            <a:r>
              <a:rPr lang="en-US" dirty="0" err="1"/>
              <a:t>Memilih</a:t>
            </a:r>
            <a:r>
              <a:rPr lang="en-US" dirty="0"/>
              <a:t> switch yang </a:t>
            </a:r>
            <a:r>
              <a:rPr lang="en-US" dirty="0" err="1"/>
              <a:t>tepat</a:t>
            </a:r>
            <a:r>
              <a:rPr lang="en-US" dirty="0"/>
              <a:t> </a:t>
            </a:r>
          </a:p>
          <a:p>
            <a:pPr marL="285750" indent="-285750">
              <a:buFontTx/>
              <a:buChar char="-"/>
            </a:pPr>
            <a:r>
              <a:rPr lang="en-US" dirty="0" err="1"/>
              <a:t>Memasang</a:t>
            </a:r>
            <a:r>
              <a:rPr lang="en-US" dirty="0"/>
              <a:t> switch </a:t>
            </a:r>
          </a:p>
          <a:p>
            <a:pPr marL="285750" indent="-285750">
              <a:buFontTx/>
              <a:buChar char="-"/>
            </a:pPr>
            <a:r>
              <a:rPr lang="en-US" dirty="0" err="1"/>
              <a:t>Menguji</a:t>
            </a:r>
            <a:r>
              <a:rPr lang="en-US" dirty="0"/>
              <a:t> switch pada </a:t>
            </a:r>
            <a:r>
              <a:rPr lang="en-US" dirty="0" err="1"/>
              <a:t>jaringan</a:t>
            </a:r>
            <a:endParaRPr lang="en-US" dirty="0"/>
          </a:p>
          <a:p>
            <a:endParaRPr lang="en-US" dirty="0"/>
          </a:p>
          <a:p>
            <a:r>
              <a:rPr lang="en-US" dirty="0"/>
              <a:t>Materi Yang </a:t>
            </a:r>
            <a:r>
              <a:rPr lang="en-US" dirty="0" err="1"/>
              <a:t>akan</a:t>
            </a:r>
            <a:r>
              <a:rPr lang="en-US" dirty="0"/>
              <a:t> </a:t>
            </a:r>
            <a:r>
              <a:rPr lang="en-US" dirty="0" err="1"/>
              <a:t>disampaikan</a:t>
            </a:r>
            <a:r>
              <a:rPr lang="en-US" dirty="0"/>
              <a:t>:</a:t>
            </a:r>
          </a:p>
          <a:p>
            <a:r>
              <a:rPr lang="en-US" dirty="0"/>
              <a:t>1. </a:t>
            </a:r>
            <a:r>
              <a:rPr lang="en-US" dirty="0" err="1"/>
              <a:t>Konsep</a:t>
            </a:r>
            <a:r>
              <a:rPr lang="en-US" dirty="0"/>
              <a:t> Dasar Ethernet </a:t>
            </a:r>
          </a:p>
          <a:p>
            <a:r>
              <a:rPr lang="en-US" dirty="0"/>
              <a:t>2. </a:t>
            </a:r>
            <a:r>
              <a:rPr lang="en-US" dirty="0" err="1"/>
              <a:t>Konsep</a:t>
            </a:r>
            <a:r>
              <a:rPr lang="en-US" dirty="0"/>
              <a:t> Dasar Switch </a:t>
            </a:r>
          </a:p>
          <a:p>
            <a:r>
              <a:rPr lang="en-US" dirty="0"/>
              <a:t>3. ARP table </a:t>
            </a:r>
          </a:p>
          <a:p>
            <a:r>
              <a:rPr lang="en-US" dirty="0"/>
              <a:t>4. </a:t>
            </a:r>
            <a:r>
              <a:rPr lang="en-US" dirty="0" err="1"/>
              <a:t>Memasang</a:t>
            </a:r>
            <a:r>
              <a:rPr lang="en-US" dirty="0"/>
              <a:t> dan </a:t>
            </a:r>
            <a:r>
              <a:rPr lang="en-US" dirty="0" err="1"/>
              <a:t>menguji</a:t>
            </a:r>
            <a:r>
              <a:rPr lang="en-US" dirty="0"/>
              <a:t> switch</a:t>
            </a:r>
          </a:p>
          <a:p>
            <a:endParaRPr lang="en-US" dirty="0"/>
          </a:p>
          <a:p>
            <a:pPr algn="just"/>
            <a:r>
              <a:rPr lang="en-US" dirty="0" err="1"/>
              <a:t>Tugas</a:t>
            </a:r>
            <a:r>
              <a:rPr lang="en-US" dirty="0"/>
              <a:t> : </a:t>
            </a:r>
            <a:r>
              <a:rPr lang="en-US" dirty="0" err="1"/>
              <a:t>menghubungkan</a:t>
            </a:r>
            <a:r>
              <a:rPr lang="en-US" dirty="0"/>
              <a:t> dan </a:t>
            </a:r>
            <a:r>
              <a:rPr lang="en-US" dirty="0" err="1"/>
              <a:t>menguji</a:t>
            </a:r>
            <a:r>
              <a:rPr lang="en-US" dirty="0"/>
              <a:t> </a:t>
            </a:r>
            <a:r>
              <a:rPr lang="en-US" dirty="0" err="1"/>
              <a:t>konektivitas</a:t>
            </a:r>
            <a:r>
              <a:rPr lang="en-US" dirty="0"/>
              <a:t> </a:t>
            </a:r>
            <a:r>
              <a:rPr lang="en-US" dirty="0" err="1"/>
              <a:t>dua</a:t>
            </a:r>
            <a:r>
              <a:rPr lang="en-US" dirty="0"/>
              <a:t> </a:t>
            </a:r>
            <a:r>
              <a:rPr lang="en-US" dirty="0" err="1"/>
              <a:t>buah</a:t>
            </a:r>
            <a:r>
              <a:rPr lang="en-US" dirty="0"/>
              <a:t> </a:t>
            </a:r>
            <a:r>
              <a:rPr lang="en-US" dirty="0" err="1"/>
              <a:t>komputer</a:t>
            </a:r>
            <a:r>
              <a:rPr lang="en-US" dirty="0"/>
              <a:t> yang </a:t>
            </a:r>
            <a:r>
              <a:rPr lang="en-US" dirty="0" err="1"/>
              <a:t>terhubung</a:t>
            </a:r>
            <a:r>
              <a:rPr lang="en-US" dirty="0"/>
              <a:t> switch</a:t>
            </a:r>
            <a:endParaRPr lang="en-US" b="1" i="1" dirty="0">
              <a:solidFill>
                <a:srgbClr val="FF0000"/>
              </a:solidFill>
            </a:endParaRPr>
          </a:p>
          <a:p>
            <a:r>
              <a:rPr lang="en-US" dirty="0"/>
              <a:t>Outcome/</a:t>
            </a:r>
            <a:r>
              <a:rPr lang="en-US" dirty="0" err="1"/>
              <a:t>Capaian</a:t>
            </a:r>
            <a:r>
              <a:rPr lang="en-US" dirty="0"/>
              <a:t> </a:t>
            </a:r>
            <a:r>
              <a:rPr lang="en-US" dirty="0" err="1"/>
              <a:t>Pelatihan</a:t>
            </a:r>
            <a:r>
              <a:rPr lang="en-US" dirty="0"/>
              <a:t> : </a:t>
            </a:r>
            <a:r>
              <a:rPr lang="en-US" dirty="0" err="1"/>
              <a:t>Mampu</a:t>
            </a:r>
            <a:r>
              <a:rPr lang="en-US" dirty="0"/>
              <a:t> </a:t>
            </a:r>
            <a:r>
              <a:rPr lang="en-US" dirty="0" err="1"/>
              <a:t>mengkonfigurasi</a:t>
            </a:r>
            <a:r>
              <a:rPr lang="en-US" dirty="0"/>
              <a:t> switch pada </a:t>
            </a:r>
            <a:r>
              <a:rPr lang="en-US" dirty="0" err="1"/>
              <a:t>jaringan</a:t>
            </a:r>
            <a:r>
              <a:rPr lang="en-US" dirty="0"/>
              <a:t> </a:t>
            </a:r>
          </a:p>
        </p:txBody>
      </p:sp>
    </p:spTree>
    <p:extLst>
      <p:ext uri="{BB962C8B-B14F-4D97-AF65-F5344CB8AC3E}">
        <p14:creationId xmlns:p14="http://schemas.microsoft.com/office/powerpoint/2010/main" val="8468296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Hasil gambar untuk logo elnus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Rectangle 3"/>
          <p:cNvSpPr/>
          <p:nvPr/>
        </p:nvSpPr>
        <p:spPr>
          <a:xfrm>
            <a:off x="911424" y="836712"/>
            <a:ext cx="11017224" cy="461665"/>
          </a:xfrm>
          <a:prstGeom prst="rect">
            <a:avLst/>
          </a:prstGeom>
        </p:spPr>
        <p:txBody>
          <a:bodyPr wrap="square">
            <a:spAutoFit/>
          </a:bodyPr>
          <a:lstStyle/>
          <a:p>
            <a:pPr eaLnBrk="1" hangingPunct="1">
              <a:spcBef>
                <a:spcPct val="50000"/>
              </a:spcBef>
            </a:pPr>
            <a:r>
              <a:rPr lang="en-US" altLang="en-US" sz="2400" dirty="0">
                <a:solidFill>
                  <a:schemeClr val="bg1"/>
                </a:solidFill>
              </a:rPr>
              <a:t>Managed Switches</a:t>
            </a:r>
          </a:p>
        </p:txBody>
      </p:sp>
      <p:sp>
        <p:nvSpPr>
          <p:cNvPr id="2" name="Rectangle 1">
            <a:extLst>
              <a:ext uri="{FF2B5EF4-FFF2-40B4-BE49-F238E27FC236}">
                <a16:creationId xmlns:a16="http://schemas.microsoft.com/office/drawing/2014/main" id="{18EE71D5-C509-409C-8DCD-AA0FB78E6552}"/>
              </a:ext>
            </a:extLst>
          </p:cNvPr>
          <p:cNvSpPr/>
          <p:nvPr/>
        </p:nvSpPr>
        <p:spPr>
          <a:xfrm>
            <a:off x="911424" y="1720840"/>
            <a:ext cx="10801200" cy="369332"/>
          </a:xfrm>
          <a:prstGeom prst="rect">
            <a:avLst/>
          </a:prstGeom>
        </p:spPr>
        <p:txBody>
          <a:bodyPr wrap="square">
            <a:spAutoFit/>
          </a:bodyPr>
          <a:lstStyle/>
          <a:p>
            <a:pPr marL="285750" indent="-285750">
              <a:buFont typeface="Wingdings" panose="05000000000000000000" pitchFamily="2" charset="2"/>
              <a:buChar char="q"/>
            </a:pPr>
            <a:endParaRPr lang="en-ID" dirty="0"/>
          </a:p>
        </p:txBody>
      </p:sp>
      <p:sp>
        <p:nvSpPr>
          <p:cNvPr id="5" name="Rectangle 4">
            <a:extLst>
              <a:ext uri="{FF2B5EF4-FFF2-40B4-BE49-F238E27FC236}">
                <a16:creationId xmlns:a16="http://schemas.microsoft.com/office/drawing/2014/main" id="{672B6A55-77CA-443F-B241-DD1AB70E797F}"/>
              </a:ext>
            </a:extLst>
          </p:cNvPr>
          <p:cNvSpPr/>
          <p:nvPr/>
        </p:nvSpPr>
        <p:spPr>
          <a:xfrm>
            <a:off x="900735" y="1556792"/>
            <a:ext cx="10801200" cy="2031325"/>
          </a:xfrm>
          <a:prstGeom prst="rect">
            <a:avLst/>
          </a:prstGeom>
        </p:spPr>
        <p:txBody>
          <a:bodyPr wrap="square">
            <a:spAutoFit/>
          </a:bodyPr>
          <a:lstStyle/>
          <a:p>
            <a:r>
              <a:rPr lang="en-ID" dirty="0"/>
              <a:t>Spanning Tree Protocol </a:t>
            </a:r>
            <a:r>
              <a:rPr lang="en-ID" dirty="0" err="1"/>
              <a:t>memfasilitasi</a:t>
            </a:r>
            <a:r>
              <a:rPr lang="en-ID" dirty="0"/>
              <a:t> </a:t>
            </a:r>
            <a:r>
              <a:rPr lang="en-ID" dirty="0" err="1"/>
              <a:t>koneksi</a:t>
            </a:r>
            <a:r>
              <a:rPr lang="en-ID" dirty="0"/>
              <a:t> back bone yang </a:t>
            </a:r>
            <a:r>
              <a:rPr lang="en-ID" dirty="0" err="1"/>
              <a:t>berulang</a:t>
            </a:r>
            <a:r>
              <a:rPr lang="en-ID" dirty="0"/>
              <a:t> dan </a:t>
            </a:r>
            <a:r>
              <a:rPr lang="en-ID" dirty="0" err="1"/>
              <a:t>jaringan</a:t>
            </a:r>
            <a:r>
              <a:rPr lang="en-ID" dirty="0"/>
              <a:t> </a:t>
            </a:r>
            <a:r>
              <a:rPr lang="en-ID" dirty="0" err="1"/>
              <a:t>bebas</a:t>
            </a:r>
            <a:r>
              <a:rPr lang="en-ID" dirty="0"/>
              <a:t> loop.</a:t>
            </a:r>
          </a:p>
          <a:p>
            <a:endParaRPr lang="en-ID" dirty="0"/>
          </a:p>
          <a:p>
            <a:r>
              <a:rPr lang="en-ID" dirty="0" err="1"/>
              <a:t>Dukungan</a:t>
            </a:r>
            <a:r>
              <a:rPr lang="en-ID" dirty="0"/>
              <a:t> </a:t>
            </a:r>
            <a:r>
              <a:rPr lang="en-ID" dirty="0" err="1"/>
              <a:t>prioritas</a:t>
            </a:r>
            <a:r>
              <a:rPr lang="en-ID" dirty="0"/>
              <a:t>, </a:t>
            </a:r>
            <a:r>
              <a:rPr lang="en-ID" dirty="0" err="1"/>
              <a:t>memastikan</a:t>
            </a:r>
            <a:r>
              <a:rPr lang="en-ID" dirty="0"/>
              <a:t> </a:t>
            </a:r>
            <a:r>
              <a:rPr lang="en-ID" dirty="0" err="1"/>
              <a:t>bahwa</a:t>
            </a:r>
            <a:r>
              <a:rPr lang="en-ID" dirty="0"/>
              <a:t> frame yang </a:t>
            </a:r>
            <a:r>
              <a:rPr lang="en-ID" dirty="0" err="1"/>
              <a:t>ditandai</a:t>
            </a:r>
            <a:r>
              <a:rPr lang="en-ID" dirty="0"/>
              <a:t> </a:t>
            </a:r>
            <a:r>
              <a:rPr lang="en-ID" dirty="0" err="1"/>
              <a:t>dengan</a:t>
            </a:r>
            <a:r>
              <a:rPr lang="en-ID" dirty="0"/>
              <a:t> </a:t>
            </a:r>
            <a:r>
              <a:rPr lang="en-ID" dirty="0" err="1"/>
              <a:t>prioritas</a:t>
            </a:r>
            <a:r>
              <a:rPr lang="en-ID" dirty="0"/>
              <a:t> </a:t>
            </a:r>
            <a:r>
              <a:rPr lang="en-ID" dirty="0" err="1"/>
              <a:t>lebih</a:t>
            </a:r>
            <a:r>
              <a:rPr lang="en-ID" dirty="0"/>
              <a:t> </a:t>
            </a:r>
            <a:r>
              <a:rPr lang="en-ID" dirty="0" err="1"/>
              <a:t>tinggi</a:t>
            </a:r>
            <a:r>
              <a:rPr lang="en-ID" dirty="0"/>
              <a:t> </a:t>
            </a:r>
            <a:r>
              <a:rPr lang="en-ID" dirty="0" err="1"/>
              <a:t>akan</a:t>
            </a:r>
            <a:r>
              <a:rPr lang="en-ID" dirty="0"/>
              <a:t> </a:t>
            </a:r>
            <a:r>
              <a:rPr lang="en-ID" dirty="0" err="1"/>
              <a:t>ditangani</a:t>
            </a:r>
            <a:r>
              <a:rPr lang="en-ID" dirty="0"/>
              <a:t> </a:t>
            </a:r>
            <a:r>
              <a:rPr lang="en-ID" dirty="0" err="1"/>
              <a:t>dengan</a:t>
            </a:r>
            <a:r>
              <a:rPr lang="en-ID" dirty="0"/>
              <a:t> </a:t>
            </a:r>
            <a:r>
              <a:rPr lang="en-ID" dirty="0" err="1"/>
              <a:t>cepat</a:t>
            </a:r>
            <a:r>
              <a:rPr lang="en-ID" dirty="0"/>
              <a:t> dan </a:t>
            </a:r>
            <a:r>
              <a:rPr lang="en-ID" dirty="0" err="1"/>
              <a:t>efisien</a:t>
            </a:r>
            <a:r>
              <a:rPr lang="en-ID" dirty="0"/>
              <a:t>.</a:t>
            </a:r>
          </a:p>
          <a:p>
            <a:endParaRPr lang="en-ID" dirty="0"/>
          </a:p>
          <a:p>
            <a:r>
              <a:rPr lang="en-ID" dirty="0"/>
              <a:t>Broadcast Limiters yang </a:t>
            </a:r>
            <a:r>
              <a:rPr lang="en-ID" dirty="0" err="1"/>
              <a:t>memungkinkan</a:t>
            </a:r>
            <a:r>
              <a:rPr lang="en-ID" dirty="0"/>
              <a:t> administrator </a:t>
            </a:r>
            <a:r>
              <a:rPr lang="en-ID" dirty="0" err="1"/>
              <a:t>untuk</a:t>
            </a:r>
            <a:r>
              <a:rPr lang="en-ID" dirty="0"/>
              <a:t> </a:t>
            </a:r>
            <a:r>
              <a:rPr lang="en-ID" dirty="0" err="1"/>
              <a:t>menyaring</a:t>
            </a:r>
            <a:r>
              <a:rPr lang="en-ID" dirty="0"/>
              <a:t> </a:t>
            </a:r>
            <a:r>
              <a:rPr lang="en-ID" dirty="0" err="1"/>
              <a:t>jumlahtraffic</a:t>
            </a:r>
            <a:r>
              <a:rPr lang="en-ID" dirty="0"/>
              <a:t> broadcast </a:t>
            </a:r>
            <a:r>
              <a:rPr lang="en-ID" dirty="0" err="1"/>
              <a:t>berdasarkan</a:t>
            </a:r>
            <a:r>
              <a:rPr lang="en-ID" dirty="0"/>
              <a:t> </a:t>
            </a:r>
            <a:r>
              <a:rPr lang="en-ID" dirty="0" err="1"/>
              <a:t>paket</a:t>
            </a:r>
            <a:r>
              <a:rPr lang="en-ID" dirty="0"/>
              <a:t> per </a:t>
            </a:r>
            <a:r>
              <a:rPr lang="en-ID" dirty="0" err="1"/>
              <a:t>detik</a:t>
            </a:r>
            <a:r>
              <a:rPr lang="en-ID" dirty="0"/>
              <a:t> per port.</a:t>
            </a:r>
          </a:p>
        </p:txBody>
      </p:sp>
    </p:spTree>
    <p:extLst>
      <p:ext uri="{BB962C8B-B14F-4D97-AF65-F5344CB8AC3E}">
        <p14:creationId xmlns:p14="http://schemas.microsoft.com/office/powerpoint/2010/main" val="381790347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Hasil gambar untuk logo elnus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Rectangle 3"/>
          <p:cNvSpPr/>
          <p:nvPr/>
        </p:nvSpPr>
        <p:spPr>
          <a:xfrm>
            <a:off x="911424" y="836712"/>
            <a:ext cx="11017224" cy="461665"/>
          </a:xfrm>
          <a:prstGeom prst="rect">
            <a:avLst/>
          </a:prstGeom>
        </p:spPr>
        <p:txBody>
          <a:bodyPr wrap="square">
            <a:spAutoFit/>
          </a:bodyPr>
          <a:lstStyle/>
          <a:p>
            <a:pPr eaLnBrk="1" hangingPunct="1">
              <a:spcBef>
                <a:spcPct val="50000"/>
              </a:spcBef>
            </a:pPr>
            <a:r>
              <a:rPr lang="en-US" altLang="en-US" sz="2400" dirty="0">
                <a:solidFill>
                  <a:schemeClr val="bg1"/>
                </a:solidFill>
              </a:rPr>
              <a:t>Managed Switches</a:t>
            </a:r>
          </a:p>
        </p:txBody>
      </p:sp>
      <p:sp>
        <p:nvSpPr>
          <p:cNvPr id="2" name="Rectangle 1">
            <a:extLst>
              <a:ext uri="{FF2B5EF4-FFF2-40B4-BE49-F238E27FC236}">
                <a16:creationId xmlns:a16="http://schemas.microsoft.com/office/drawing/2014/main" id="{18EE71D5-C509-409C-8DCD-AA0FB78E6552}"/>
              </a:ext>
            </a:extLst>
          </p:cNvPr>
          <p:cNvSpPr/>
          <p:nvPr/>
        </p:nvSpPr>
        <p:spPr>
          <a:xfrm>
            <a:off x="911424" y="1720840"/>
            <a:ext cx="10801200" cy="369332"/>
          </a:xfrm>
          <a:prstGeom prst="rect">
            <a:avLst/>
          </a:prstGeom>
        </p:spPr>
        <p:txBody>
          <a:bodyPr wrap="square">
            <a:spAutoFit/>
          </a:bodyPr>
          <a:lstStyle/>
          <a:p>
            <a:pPr marL="285750" indent="-285750">
              <a:buFont typeface="Wingdings" panose="05000000000000000000" pitchFamily="2" charset="2"/>
              <a:buChar char="q"/>
            </a:pPr>
            <a:endParaRPr lang="en-ID" dirty="0"/>
          </a:p>
        </p:txBody>
      </p:sp>
      <p:pic>
        <p:nvPicPr>
          <p:cNvPr id="6" name="Picture 5">
            <a:extLst>
              <a:ext uri="{FF2B5EF4-FFF2-40B4-BE49-F238E27FC236}">
                <a16:creationId xmlns:a16="http://schemas.microsoft.com/office/drawing/2014/main" id="{C6AA4E59-63A8-4AE7-A07D-AC84ED29FF8E}"/>
              </a:ext>
            </a:extLst>
          </p:cNvPr>
          <p:cNvPicPr>
            <a:picLocks noChangeAspect="1"/>
          </p:cNvPicPr>
          <p:nvPr/>
        </p:nvPicPr>
        <p:blipFill rotWithShape="1">
          <a:blip r:embed="rId2"/>
          <a:srcRect t="16240"/>
          <a:stretch/>
        </p:blipFill>
        <p:spPr>
          <a:xfrm>
            <a:off x="2207568" y="1412776"/>
            <a:ext cx="7065876" cy="4932834"/>
          </a:xfrm>
          <a:prstGeom prst="rect">
            <a:avLst/>
          </a:prstGeom>
        </p:spPr>
      </p:pic>
    </p:spTree>
    <p:extLst>
      <p:ext uri="{BB962C8B-B14F-4D97-AF65-F5344CB8AC3E}">
        <p14:creationId xmlns:p14="http://schemas.microsoft.com/office/powerpoint/2010/main" val="51724771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Hasil gambar untuk logo elnus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Rectangle 3"/>
          <p:cNvSpPr/>
          <p:nvPr/>
        </p:nvSpPr>
        <p:spPr>
          <a:xfrm>
            <a:off x="911424" y="836712"/>
            <a:ext cx="11017224" cy="461665"/>
          </a:xfrm>
          <a:prstGeom prst="rect">
            <a:avLst/>
          </a:prstGeom>
        </p:spPr>
        <p:txBody>
          <a:bodyPr wrap="square">
            <a:spAutoFit/>
          </a:bodyPr>
          <a:lstStyle/>
          <a:p>
            <a:pPr eaLnBrk="1" hangingPunct="1">
              <a:spcBef>
                <a:spcPct val="50000"/>
              </a:spcBef>
            </a:pPr>
            <a:r>
              <a:rPr lang="en-US" altLang="en-US" sz="2400" dirty="0">
                <a:solidFill>
                  <a:schemeClr val="bg1"/>
                </a:solidFill>
              </a:rPr>
              <a:t>Address Resolution Protocol </a:t>
            </a:r>
          </a:p>
        </p:txBody>
      </p:sp>
      <p:sp>
        <p:nvSpPr>
          <p:cNvPr id="2" name="Rectangle 1">
            <a:extLst>
              <a:ext uri="{FF2B5EF4-FFF2-40B4-BE49-F238E27FC236}">
                <a16:creationId xmlns:a16="http://schemas.microsoft.com/office/drawing/2014/main" id="{18EE71D5-C509-409C-8DCD-AA0FB78E6552}"/>
              </a:ext>
            </a:extLst>
          </p:cNvPr>
          <p:cNvSpPr/>
          <p:nvPr/>
        </p:nvSpPr>
        <p:spPr>
          <a:xfrm>
            <a:off x="911424" y="1720840"/>
            <a:ext cx="10801200" cy="369332"/>
          </a:xfrm>
          <a:prstGeom prst="rect">
            <a:avLst/>
          </a:prstGeom>
        </p:spPr>
        <p:txBody>
          <a:bodyPr wrap="square">
            <a:spAutoFit/>
          </a:bodyPr>
          <a:lstStyle/>
          <a:p>
            <a:pPr marL="285750" indent="-285750">
              <a:buFont typeface="Wingdings" panose="05000000000000000000" pitchFamily="2" charset="2"/>
              <a:buChar char="q"/>
            </a:pPr>
            <a:endParaRPr lang="en-ID" dirty="0"/>
          </a:p>
        </p:txBody>
      </p:sp>
      <p:pic>
        <p:nvPicPr>
          <p:cNvPr id="5" name="ARP Explained - Address Resolution Protocol">
            <a:hlinkClick r:id="" action="ppaction://media"/>
            <a:extLst>
              <a:ext uri="{FF2B5EF4-FFF2-40B4-BE49-F238E27FC236}">
                <a16:creationId xmlns:a16="http://schemas.microsoft.com/office/drawing/2014/main" id="{A5D131E8-3514-492D-B8C6-07C4E43CAAF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876636" y="1484784"/>
            <a:ext cx="8438728" cy="5274205"/>
          </a:xfrm>
          <a:prstGeom prst="rect">
            <a:avLst/>
          </a:prstGeom>
        </p:spPr>
      </p:pic>
    </p:spTree>
    <p:extLst>
      <p:ext uri="{BB962C8B-B14F-4D97-AF65-F5344CB8AC3E}">
        <p14:creationId xmlns:p14="http://schemas.microsoft.com/office/powerpoint/2010/main" val="1273796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61387"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Hasil gambar untuk logo elnus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Rectangle 3"/>
          <p:cNvSpPr/>
          <p:nvPr/>
        </p:nvSpPr>
        <p:spPr>
          <a:xfrm>
            <a:off x="911424" y="836712"/>
            <a:ext cx="11017224" cy="461665"/>
          </a:xfrm>
          <a:prstGeom prst="rect">
            <a:avLst/>
          </a:prstGeom>
        </p:spPr>
        <p:txBody>
          <a:bodyPr wrap="square">
            <a:spAutoFit/>
          </a:bodyPr>
          <a:lstStyle/>
          <a:p>
            <a:pPr eaLnBrk="1" hangingPunct="1">
              <a:spcBef>
                <a:spcPct val="50000"/>
              </a:spcBef>
            </a:pPr>
            <a:r>
              <a:rPr lang="en-US" altLang="en-US" sz="2400" dirty="0" err="1">
                <a:solidFill>
                  <a:schemeClr val="bg1"/>
                </a:solidFill>
              </a:rPr>
              <a:t>Faktor</a:t>
            </a:r>
            <a:r>
              <a:rPr lang="en-US" altLang="en-US" sz="2400" dirty="0">
                <a:solidFill>
                  <a:schemeClr val="bg1"/>
                </a:solidFill>
              </a:rPr>
              <a:t> </a:t>
            </a:r>
            <a:r>
              <a:rPr lang="en-US" altLang="en-US" sz="2400" dirty="0" err="1">
                <a:solidFill>
                  <a:schemeClr val="bg1"/>
                </a:solidFill>
              </a:rPr>
              <a:t>Pemilihan</a:t>
            </a:r>
            <a:r>
              <a:rPr lang="en-US" altLang="en-US" sz="2400" dirty="0">
                <a:solidFill>
                  <a:schemeClr val="bg1"/>
                </a:solidFill>
              </a:rPr>
              <a:t> </a:t>
            </a:r>
            <a:r>
              <a:rPr lang="en-US" altLang="en-US" sz="2400" dirty="0" err="1">
                <a:solidFill>
                  <a:schemeClr val="bg1"/>
                </a:solidFill>
              </a:rPr>
              <a:t>Perangkat</a:t>
            </a:r>
            <a:r>
              <a:rPr lang="en-US" altLang="en-US" sz="2400" dirty="0">
                <a:solidFill>
                  <a:schemeClr val="bg1"/>
                </a:solidFill>
              </a:rPr>
              <a:t> </a:t>
            </a:r>
            <a:r>
              <a:rPr lang="en-US" altLang="en-US" sz="2400" dirty="0" err="1">
                <a:solidFill>
                  <a:schemeClr val="bg1"/>
                </a:solidFill>
              </a:rPr>
              <a:t>Jaringan</a:t>
            </a:r>
            <a:r>
              <a:rPr lang="en-US" altLang="en-US" sz="2400" dirty="0">
                <a:solidFill>
                  <a:schemeClr val="bg1"/>
                </a:solidFill>
              </a:rPr>
              <a:t> </a:t>
            </a:r>
          </a:p>
        </p:txBody>
      </p:sp>
      <p:sp>
        <p:nvSpPr>
          <p:cNvPr id="2" name="Rectangle 1">
            <a:extLst>
              <a:ext uri="{FF2B5EF4-FFF2-40B4-BE49-F238E27FC236}">
                <a16:creationId xmlns:a16="http://schemas.microsoft.com/office/drawing/2014/main" id="{18EE71D5-C509-409C-8DCD-AA0FB78E6552}"/>
              </a:ext>
            </a:extLst>
          </p:cNvPr>
          <p:cNvSpPr/>
          <p:nvPr/>
        </p:nvSpPr>
        <p:spPr>
          <a:xfrm>
            <a:off x="911424" y="1720840"/>
            <a:ext cx="10801200" cy="2446824"/>
          </a:xfrm>
          <a:prstGeom prst="rect">
            <a:avLst/>
          </a:prstGeom>
        </p:spPr>
        <p:txBody>
          <a:bodyPr wrap="square">
            <a:spAutoFit/>
          </a:bodyPr>
          <a:lstStyle/>
          <a:p>
            <a:pPr marL="285750" indent="-285750">
              <a:lnSpc>
                <a:spcPct val="150000"/>
              </a:lnSpc>
              <a:buFont typeface="Wingdings" panose="05000000000000000000" pitchFamily="2" charset="2"/>
              <a:buChar char="q"/>
            </a:pPr>
            <a:r>
              <a:rPr lang="en-US" dirty="0" err="1"/>
              <a:t>Harga</a:t>
            </a:r>
            <a:endParaRPr lang="en-US" dirty="0"/>
          </a:p>
          <a:p>
            <a:pPr marL="285750" indent="-285750">
              <a:lnSpc>
                <a:spcPct val="150000"/>
              </a:lnSpc>
              <a:buFont typeface="Wingdings" panose="05000000000000000000" pitchFamily="2" charset="2"/>
              <a:buChar char="q"/>
            </a:pPr>
            <a:r>
              <a:rPr lang="en-US" dirty="0" err="1"/>
              <a:t>Kecepatan</a:t>
            </a:r>
            <a:r>
              <a:rPr lang="en-US" dirty="0"/>
              <a:t> dan </a:t>
            </a:r>
            <a:r>
              <a:rPr lang="en-US" dirty="0" err="1"/>
              <a:t>Tipe</a:t>
            </a:r>
            <a:r>
              <a:rPr lang="en-US" dirty="0"/>
              <a:t> </a:t>
            </a:r>
            <a:r>
              <a:rPr lang="en-US" dirty="0" err="1"/>
              <a:t>dari</a:t>
            </a:r>
            <a:r>
              <a:rPr lang="en-US" dirty="0"/>
              <a:t> Ports/Interfaces</a:t>
            </a:r>
          </a:p>
          <a:p>
            <a:pPr marL="285750" indent="-285750">
              <a:lnSpc>
                <a:spcPct val="150000"/>
              </a:lnSpc>
              <a:buFont typeface="Wingdings" panose="05000000000000000000" pitchFamily="2" charset="2"/>
              <a:buChar char="q"/>
            </a:pPr>
            <a:r>
              <a:rPr lang="en-US" dirty="0" err="1"/>
              <a:t>Kemampuan</a:t>
            </a:r>
            <a:r>
              <a:rPr lang="en-US" dirty="0"/>
              <a:t> </a:t>
            </a:r>
            <a:r>
              <a:rPr lang="en-US" dirty="0" err="1"/>
              <a:t>Ekspansi</a:t>
            </a:r>
            <a:r>
              <a:rPr lang="en-US" dirty="0"/>
              <a:t>  (Expandability)</a:t>
            </a:r>
          </a:p>
          <a:p>
            <a:pPr marL="285750" indent="-285750">
              <a:lnSpc>
                <a:spcPct val="150000"/>
              </a:lnSpc>
              <a:buFont typeface="Wingdings" panose="05000000000000000000" pitchFamily="2" charset="2"/>
              <a:buChar char="q"/>
            </a:pPr>
            <a:r>
              <a:rPr lang="en-US" dirty="0" err="1"/>
              <a:t>Kemampuan</a:t>
            </a:r>
            <a:r>
              <a:rPr lang="en-US" dirty="0"/>
              <a:t> </a:t>
            </a:r>
            <a:r>
              <a:rPr lang="en-US" dirty="0" err="1"/>
              <a:t>dikonfigurasi</a:t>
            </a:r>
            <a:r>
              <a:rPr lang="en-US" dirty="0"/>
              <a:t> (Manageability)</a:t>
            </a:r>
          </a:p>
          <a:p>
            <a:pPr marL="285750" indent="-285750">
              <a:lnSpc>
                <a:spcPct val="150000"/>
              </a:lnSpc>
              <a:buFont typeface="Wingdings" panose="05000000000000000000" pitchFamily="2" charset="2"/>
              <a:buChar char="q"/>
            </a:pPr>
            <a:r>
              <a:rPr lang="en-US" dirty="0" err="1"/>
              <a:t>Fitur</a:t>
            </a:r>
            <a:r>
              <a:rPr lang="en-US" dirty="0"/>
              <a:t> dan Service (</a:t>
            </a:r>
            <a:r>
              <a:rPr lang="en-US" dirty="0" err="1"/>
              <a:t>Layanan</a:t>
            </a:r>
            <a:r>
              <a:rPr lang="en-US" dirty="0"/>
              <a:t>) </a:t>
            </a:r>
            <a:r>
              <a:rPr lang="en-US" dirty="0" err="1"/>
              <a:t>Tambahan</a:t>
            </a:r>
            <a:endParaRPr lang="en-US" dirty="0"/>
          </a:p>
          <a:p>
            <a:pPr marL="285750" indent="-285750">
              <a:buFont typeface="Wingdings" panose="05000000000000000000" pitchFamily="2" charset="2"/>
              <a:buChar char="q"/>
            </a:pPr>
            <a:endParaRPr lang="en-ID" dirty="0"/>
          </a:p>
        </p:txBody>
      </p:sp>
    </p:spTree>
    <p:extLst>
      <p:ext uri="{BB962C8B-B14F-4D97-AF65-F5344CB8AC3E}">
        <p14:creationId xmlns:p14="http://schemas.microsoft.com/office/powerpoint/2010/main" val="354829623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Hasil gambar untuk logo elnus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Rectangle 3"/>
          <p:cNvSpPr/>
          <p:nvPr/>
        </p:nvSpPr>
        <p:spPr>
          <a:xfrm>
            <a:off x="911424" y="836712"/>
            <a:ext cx="11017224" cy="461665"/>
          </a:xfrm>
          <a:prstGeom prst="rect">
            <a:avLst/>
          </a:prstGeom>
        </p:spPr>
        <p:txBody>
          <a:bodyPr wrap="square">
            <a:spAutoFit/>
          </a:bodyPr>
          <a:lstStyle/>
          <a:p>
            <a:pPr eaLnBrk="1" hangingPunct="1">
              <a:spcBef>
                <a:spcPct val="50000"/>
              </a:spcBef>
            </a:pPr>
            <a:r>
              <a:rPr lang="en-US" altLang="en-US" sz="2400" dirty="0" err="1">
                <a:solidFill>
                  <a:schemeClr val="bg1"/>
                </a:solidFill>
              </a:rPr>
              <a:t>Faktor</a:t>
            </a:r>
            <a:r>
              <a:rPr lang="en-US" altLang="en-US" sz="2400" dirty="0">
                <a:solidFill>
                  <a:schemeClr val="bg1"/>
                </a:solidFill>
              </a:rPr>
              <a:t> </a:t>
            </a:r>
            <a:r>
              <a:rPr lang="en-US" altLang="en-US" sz="2400" dirty="0" err="1">
                <a:solidFill>
                  <a:schemeClr val="bg1"/>
                </a:solidFill>
              </a:rPr>
              <a:t>Pertimbangan</a:t>
            </a:r>
            <a:r>
              <a:rPr lang="en-US" altLang="en-US" sz="2400" dirty="0">
                <a:solidFill>
                  <a:schemeClr val="bg1"/>
                </a:solidFill>
              </a:rPr>
              <a:t> </a:t>
            </a:r>
            <a:r>
              <a:rPr lang="en-US" altLang="en-US" sz="2400" dirty="0" err="1">
                <a:solidFill>
                  <a:schemeClr val="bg1"/>
                </a:solidFill>
              </a:rPr>
              <a:t>Penempatan</a:t>
            </a:r>
            <a:r>
              <a:rPr lang="en-US" altLang="en-US" sz="2400" dirty="0">
                <a:solidFill>
                  <a:schemeClr val="bg1"/>
                </a:solidFill>
              </a:rPr>
              <a:t> </a:t>
            </a:r>
            <a:r>
              <a:rPr lang="en-US" altLang="en-US" sz="2400" dirty="0" err="1">
                <a:solidFill>
                  <a:schemeClr val="bg1"/>
                </a:solidFill>
              </a:rPr>
              <a:t>Perangkat</a:t>
            </a:r>
            <a:r>
              <a:rPr lang="en-US" altLang="en-US" sz="2400" dirty="0">
                <a:solidFill>
                  <a:schemeClr val="bg1"/>
                </a:solidFill>
              </a:rPr>
              <a:t> </a:t>
            </a:r>
            <a:r>
              <a:rPr lang="en-US" altLang="en-US" sz="2400" dirty="0" err="1">
                <a:solidFill>
                  <a:schemeClr val="bg1"/>
                </a:solidFill>
              </a:rPr>
              <a:t>Jaringan</a:t>
            </a:r>
            <a:r>
              <a:rPr lang="en-US" altLang="en-US" sz="2400" dirty="0">
                <a:solidFill>
                  <a:schemeClr val="bg1"/>
                </a:solidFill>
              </a:rPr>
              <a:t> </a:t>
            </a:r>
          </a:p>
        </p:txBody>
      </p:sp>
      <p:sp>
        <p:nvSpPr>
          <p:cNvPr id="5" name="TextBox 4">
            <a:extLst>
              <a:ext uri="{FF2B5EF4-FFF2-40B4-BE49-F238E27FC236}">
                <a16:creationId xmlns:a16="http://schemas.microsoft.com/office/drawing/2014/main" id="{BB17FAC0-278C-4CB0-82B0-A77978833298}"/>
              </a:ext>
            </a:extLst>
          </p:cNvPr>
          <p:cNvSpPr txBox="1"/>
          <p:nvPr/>
        </p:nvSpPr>
        <p:spPr>
          <a:xfrm>
            <a:off x="1127448" y="1628800"/>
            <a:ext cx="6367449" cy="3244158"/>
          </a:xfrm>
          <a:prstGeom prst="rect">
            <a:avLst/>
          </a:prstGeom>
          <a:noFill/>
        </p:spPr>
        <p:txBody>
          <a:bodyPr wrap="none" rtlCol="0">
            <a:spAutoFit/>
          </a:bodyPr>
          <a:lstStyle/>
          <a:p>
            <a:pPr marL="342900" indent="-342900">
              <a:lnSpc>
                <a:spcPct val="150000"/>
              </a:lnSpc>
              <a:buAutoNum type="arabicPeriod"/>
            </a:pPr>
            <a:r>
              <a:rPr lang="en-US" sz="2800" dirty="0" err="1"/>
              <a:t>Kelistrikan</a:t>
            </a:r>
            <a:r>
              <a:rPr lang="en-US" sz="2800" dirty="0"/>
              <a:t> </a:t>
            </a:r>
            <a:r>
              <a:rPr lang="en-US" sz="2800" dirty="0" err="1"/>
              <a:t>terhindar</a:t>
            </a:r>
            <a:r>
              <a:rPr lang="en-US" sz="2800" dirty="0"/>
              <a:t> </a:t>
            </a:r>
            <a:r>
              <a:rPr lang="en-US" sz="2800" dirty="0" err="1"/>
              <a:t>dari</a:t>
            </a:r>
            <a:r>
              <a:rPr lang="en-US" sz="2800" dirty="0"/>
              <a:t> </a:t>
            </a:r>
            <a:r>
              <a:rPr lang="en-US" sz="2800" dirty="0" err="1"/>
              <a:t>listrik</a:t>
            </a:r>
            <a:r>
              <a:rPr lang="en-US" sz="2800" dirty="0"/>
              <a:t> </a:t>
            </a:r>
            <a:r>
              <a:rPr lang="en-US" sz="2800" dirty="0" err="1"/>
              <a:t>statis</a:t>
            </a:r>
            <a:r>
              <a:rPr lang="en-US" sz="2800" dirty="0"/>
              <a:t> </a:t>
            </a:r>
          </a:p>
          <a:p>
            <a:pPr marL="342900" indent="-342900">
              <a:lnSpc>
                <a:spcPct val="150000"/>
              </a:lnSpc>
              <a:buAutoNum type="arabicPeriod"/>
            </a:pPr>
            <a:r>
              <a:rPr lang="en-US" sz="2800" dirty="0" err="1"/>
              <a:t>Posisi</a:t>
            </a:r>
            <a:r>
              <a:rPr lang="en-US" sz="2800" dirty="0"/>
              <a:t> </a:t>
            </a:r>
            <a:r>
              <a:rPr lang="en-US" sz="2800" dirty="0" err="1"/>
              <a:t>peletakan</a:t>
            </a:r>
            <a:r>
              <a:rPr lang="en-US" sz="2800" dirty="0"/>
              <a:t> </a:t>
            </a:r>
            <a:r>
              <a:rPr lang="en-US" sz="2800" dirty="0" err="1"/>
              <a:t>perangkat</a:t>
            </a:r>
            <a:r>
              <a:rPr lang="en-US" sz="2800" dirty="0"/>
              <a:t> switch </a:t>
            </a:r>
          </a:p>
          <a:p>
            <a:pPr marL="342900" indent="-342900">
              <a:lnSpc>
                <a:spcPct val="150000"/>
              </a:lnSpc>
              <a:buAutoNum type="arabicPeriod"/>
            </a:pPr>
            <a:r>
              <a:rPr lang="en-US" sz="2800" dirty="0" err="1"/>
              <a:t>Posisi</a:t>
            </a:r>
            <a:r>
              <a:rPr lang="en-US" sz="2800" dirty="0"/>
              <a:t> </a:t>
            </a:r>
            <a:r>
              <a:rPr lang="en-US" sz="2800" dirty="0" err="1"/>
              <a:t>klien</a:t>
            </a:r>
            <a:r>
              <a:rPr lang="en-US" sz="2800" dirty="0"/>
              <a:t> yang </a:t>
            </a:r>
            <a:r>
              <a:rPr lang="en-US" sz="2800" dirty="0" err="1"/>
              <a:t>terhubung</a:t>
            </a:r>
            <a:r>
              <a:rPr lang="en-US" sz="2800" dirty="0"/>
              <a:t> </a:t>
            </a:r>
          </a:p>
          <a:p>
            <a:pPr marL="342900" indent="-342900">
              <a:lnSpc>
                <a:spcPct val="150000"/>
              </a:lnSpc>
              <a:buAutoNum type="arabicPeriod"/>
            </a:pPr>
            <a:r>
              <a:rPr lang="en-US" sz="2800" dirty="0" err="1"/>
              <a:t>Keamanan</a:t>
            </a:r>
            <a:r>
              <a:rPr lang="en-US" sz="2800" dirty="0"/>
              <a:t> </a:t>
            </a:r>
          </a:p>
          <a:p>
            <a:pPr marL="342900" indent="-342900">
              <a:lnSpc>
                <a:spcPct val="150000"/>
              </a:lnSpc>
              <a:buAutoNum type="arabicPeriod"/>
            </a:pPr>
            <a:r>
              <a:rPr lang="en-US" sz="2800" dirty="0" err="1"/>
              <a:t>Kerapian</a:t>
            </a:r>
            <a:r>
              <a:rPr lang="en-US" sz="2800" dirty="0"/>
              <a:t> </a:t>
            </a:r>
            <a:r>
              <a:rPr lang="en-US" sz="2800" dirty="0" err="1"/>
              <a:t>instalasi</a:t>
            </a:r>
            <a:endParaRPr lang="en-ID" sz="2800" dirty="0"/>
          </a:p>
        </p:txBody>
      </p:sp>
    </p:spTree>
    <p:extLst>
      <p:ext uri="{BB962C8B-B14F-4D97-AF65-F5344CB8AC3E}">
        <p14:creationId xmlns:p14="http://schemas.microsoft.com/office/powerpoint/2010/main" val="216660071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Hasil gambar untuk logo elnus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Rectangle 3"/>
          <p:cNvSpPr/>
          <p:nvPr/>
        </p:nvSpPr>
        <p:spPr>
          <a:xfrm>
            <a:off x="911424" y="836712"/>
            <a:ext cx="11017224" cy="461665"/>
          </a:xfrm>
          <a:prstGeom prst="rect">
            <a:avLst/>
          </a:prstGeom>
        </p:spPr>
        <p:txBody>
          <a:bodyPr wrap="square">
            <a:spAutoFit/>
          </a:bodyPr>
          <a:lstStyle/>
          <a:p>
            <a:pPr eaLnBrk="1" hangingPunct="1">
              <a:spcBef>
                <a:spcPct val="50000"/>
              </a:spcBef>
            </a:pPr>
            <a:r>
              <a:rPr lang="en-US" altLang="en-US" sz="2400" dirty="0">
                <a:solidFill>
                  <a:schemeClr val="bg1"/>
                </a:solidFill>
              </a:rPr>
              <a:t>Cara </a:t>
            </a:r>
            <a:r>
              <a:rPr lang="en-US" altLang="en-US" sz="2400" dirty="0" err="1">
                <a:solidFill>
                  <a:schemeClr val="bg1"/>
                </a:solidFill>
              </a:rPr>
              <a:t>Pengujian</a:t>
            </a:r>
            <a:r>
              <a:rPr lang="en-US" altLang="en-US" sz="2400" dirty="0">
                <a:solidFill>
                  <a:schemeClr val="bg1"/>
                </a:solidFill>
              </a:rPr>
              <a:t> Switch </a:t>
            </a:r>
          </a:p>
        </p:txBody>
      </p:sp>
      <p:sp>
        <p:nvSpPr>
          <p:cNvPr id="2" name="TextBox 1">
            <a:extLst>
              <a:ext uri="{FF2B5EF4-FFF2-40B4-BE49-F238E27FC236}">
                <a16:creationId xmlns:a16="http://schemas.microsoft.com/office/drawing/2014/main" id="{AA9A4832-C5FF-4A1E-8D25-CB76D7995B9F}"/>
              </a:ext>
            </a:extLst>
          </p:cNvPr>
          <p:cNvSpPr txBox="1"/>
          <p:nvPr/>
        </p:nvSpPr>
        <p:spPr>
          <a:xfrm>
            <a:off x="1127448" y="1844824"/>
            <a:ext cx="10369152" cy="3266985"/>
          </a:xfrm>
          <a:prstGeom prst="rect">
            <a:avLst/>
          </a:prstGeom>
          <a:noFill/>
        </p:spPr>
        <p:txBody>
          <a:bodyPr wrap="square" rtlCol="0">
            <a:spAutoFit/>
          </a:bodyPr>
          <a:lstStyle/>
          <a:p>
            <a:pPr marL="342900" indent="-342900">
              <a:lnSpc>
                <a:spcPct val="150000"/>
              </a:lnSpc>
              <a:buAutoNum type="arabicPeriod"/>
            </a:pPr>
            <a:r>
              <a:rPr lang="en-US" sz="2000" dirty="0" err="1"/>
              <a:t>Pastikan</a:t>
            </a:r>
            <a:r>
              <a:rPr lang="en-US" sz="2000" dirty="0"/>
              <a:t> switch dan </a:t>
            </a:r>
            <a:r>
              <a:rPr lang="en-US" sz="2000" dirty="0" err="1"/>
              <a:t>perangkat-perangkat</a:t>
            </a:r>
            <a:r>
              <a:rPr lang="en-US" sz="2000" dirty="0"/>
              <a:t> </a:t>
            </a:r>
            <a:r>
              <a:rPr lang="en-US" sz="2000" dirty="0" err="1"/>
              <a:t>terhubung</a:t>
            </a:r>
            <a:r>
              <a:rPr lang="en-US" sz="2000" dirty="0"/>
              <a:t> </a:t>
            </a:r>
            <a:r>
              <a:rPr lang="en-US" sz="2000" dirty="0" err="1"/>
              <a:t>dengan</a:t>
            </a:r>
            <a:r>
              <a:rPr lang="en-US" sz="2000" dirty="0"/>
              <a:t> </a:t>
            </a:r>
            <a:r>
              <a:rPr lang="en-US" sz="2000" dirty="0" err="1"/>
              <a:t>sumber</a:t>
            </a:r>
            <a:r>
              <a:rPr lang="en-US" sz="2000" dirty="0"/>
              <a:t> </a:t>
            </a:r>
            <a:r>
              <a:rPr lang="en-US" sz="2000" dirty="0" err="1"/>
              <a:t>daya</a:t>
            </a:r>
            <a:r>
              <a:rPr lang="en-US" sz="2000" dirty="0"/>
              <a:t> </a:t>
            </a:r>
            <a:r>
              <a:rPr lang="en-US" sz="2000" dirty="0" err="1"/>
              <a:t>listrik</a:t>
            </a:r>
            <a:endParaRPr lang="en-US" sz="2000" dirty="0"/>
          </a:p>
          <a:p>
            <a:pPr marL="342900" indent="-342900">
              <a:lnSpc>
                <a:spcPct val="150000"/>
              </a:lnSpc>
              <a:buAutoNum type="arabicPeriod"/>
            </a:pPr>
            <a:r>
              <a:rPr lang="en-US" sz="2000" dirty="0" err="1"/>
              <a:t>Pastikan</a:t>
            </a:r>
            <a:r>
              <a:rPr lang="en-US" sz="2000" dirty="0"/>
              <a:t> </a:t>
            </a:r>
            <a:r>
              <a:rPr lang="en-US" sz="2000" dirty="0" err="1"/>
              <a:t>semua</a:t>
            </a:r>
            <a:r>
              <a:rPr lang="en-US" sz="2000" dirty="0"/>
              <a:t> port </a:t>
            </a:r>
            <a:r>
              <a:rPr lang="en-US" sz="2000" dirty="0" err="1"/>
              <a:t>bekerja</a:t>
            </a:r>
            <a:r>
              <a:rPr lang="en-US" sz="2000" dirty="0"/>
              <a:t> </a:t>
            </a:r>
            <a:r>
              <a:rPr lang="en-US" sz="2000" dirty="0" err="1"/>
              <a:t>dengan</a:t>
            </a:r>
            <a:r>
              <a:rPr lang="en-US" sz="2000" dirty="0"/>
              <a:t> </a:t>
            </a:r>
            <a:r>
              <a:rPr lang="en-US" sz="2000" dirty="0" err="1"/>
              <a:t>baik</a:t>
            </a:r>
            <a:r>
              <a:rPr lang="en-US" sz="2000" dirty="0"/>
              <a:t>  </a:t>
            </a:r>
          </a:p>
          <a:p>
            <a:pPr marL="342900" indent="-342900">
              <a:lnSpc>
                <a:spcPct val="150000"/>
              </a:lnSpc>
              <a:buAutoNum type="arabicPeriod"/>
            </a:pPr>
            <a:r>
              <a:rPr lang="en-US" sz="2000" dirty="0" err="1"/>
              <a:t>Pastikan</a:t>
            </a:r>
            <a:r>
              <a:rPr lang="en-US" sz="2000" dirty="0"/>
              <a:t> </a:t>
            </a:r>
            <a:r>
              <a:rPr lang="en-US" sz="2000" dirty="0" err="1"/>
              <a:t>perangkat</a:t>
            </a:r>
            <a:r>
              <a:rPr lang="en-US" sz="2000" dirty="0"/>
              <a:t> </a:t>
            </a:r>
            <a:r>
              <a:rPr lang="en-US" sz="2000" dirty="0" err="1"/>
              <a:t>terhubung</a:t>
            </a:r>
            <a:r>
              <a:rPr lang="en-US" sz="2000" dirty="0"/>
              <a:t> </a:t>
            </a:r>
            <a:r>
              <a:rPr lang="en-US" sz="2000" dirty="0" err="1"/>
              <a:t>dengan</a:t>
            </a:r>
            <a:r>
              <a:rPr lang="en-US" sz="2000" dirty="0"/>
              <a:t> switch </a:t>
            </a:r>
            <a:r>
              <a:rPr lang="en-US" sz="2000" dirty="0" err="1"/>
              <a:t>melalui</a:t>
            </a:r>
            <a:r>
              <a:rPr lang="en-US" sz="2000" dirty="0"/>
              <a:t> port ethernet </a:t>
            </a:r>
          </a:p>
          <a:p>
            <a:pPr marL="342900" indent="-342900">
              <a:lnSpc>
                <a:spcPct val="150000"/>
              </a:lnSpc>
              <a:buAutoNum type="arabicPeriod"/>
            </a:pPr>
            <a:r>
              <a:rPr lang="en-US" sz="2000" dirty="0"/>
              <a:t>Pada computer windows </a:t>
            </a:r>
            <a:r>
              <a:rPr lang="en-US" sz="2000" dirty="0" err="1"/>
              <a:t>buka</a:t>
            </a:r>
            <a:r>
              <a:rPr lang="en-US" sz="2000" dirty="0"/>
              <a:t> command prompt</a:t>
            </a:r>
          </a:p>
          <a:p>
            <a:pPr marL="342900" indent="-342900">
              <a:lnSpc>
                <a:spcPct val="150000"/>
              </a:lnSpc>
              <a:buAutoNum type="arabicPeriod"/>
            </a:pPr>
            <a:r>
              <a:rPr lang="en-US" sz="2000" dirty="0" err="1"/>
              <a:t>Ketik</a:t>
            </a:r>
            <a:r>
              <a:rPr lang="en-US" sz="2000" dirty="0"/>
              <a:t>: ping </a:t>
            </a:r>
            <a:r>
              <a:rPr lang="en-US" sz="2000" dirty="0" err="1"/>
              <a:t>ip_address</a:t>
            </a:r>
            <a:r>
              <a:rPr lang="en-US" sz="2000" dirty="0"/>
              <a:t> </a:t>
            </a:r>
            <a:r>
              <a:rPr lang="en-US" sz="2000" dirty="0" err="1"/>
              <a:t>komputer</a:t>
            </a:r>
            <a:r>
              <a:rPr lang="en-US" sz="2000" dirty="0"/>
              <a:t> lain yang </a:t>
            </a:r>
            <a:r>
              <a:rPr lang="en-US" sz="2000" dirty="0" err="1"/>
              <a:t>terhubung</a:t>
            </a:r>
            <a:r>
              <a:rPr lang="en-US" sz="2000" dirty="0"/>
              <a:t> </a:t>
            </a:r>
            <a:r>
              <a:rPr lang="en-US" sz="2000" dirty="0" err="1"/>
              <a:t>dengan</a:t>
            </a:r>
            <a:r>
              <a:rPr lang="en-US" sz="2000" dirty="0"/>
              <a:t> switch </a:t>
            </a:r>
          </a:p>
          <a:p>
            <a:pPr marL="342900" indent="-342900">
              <a:lnSpc>
                <a:spcPct val="150000"/>
              </a:lnSpc>
              <a:buAutoNum type="arabicPeriod"/>
            </a:pPr>
            <a:r>
              <a:rPr lang="en-ID" sz="2000" dirty="0" err="1"/>
              <a:t>Jika</a:t>
            </a:r>
            <a:r>
              <a:rPr lang="en-ID" sz="2000" dirty="0"/>
              <a:t> </a:t>
            </a:r>
            <a:r>
              <a:rPr lang="en-ID" sz="2000" dirty="0" err="1"/>
              <a:t>ada</a:t>
            </a:r>
            <a:r>
              <a:rPr lang="en-ID" sz="2000" dirty="0"/>
              <a:t> </a:t>
            </a:r>
            <a:r>
              <a:rPr lang="en-ID" sz="2000" dirty="0" err="1"/>
              <a:t>balasan</a:t>
            </a:r>
            <a:r>
              <a:rPr lang="en-ID" sz="2000" dirty="0"/>
              <a:t> reply </a:t>
            </a:r>
            <a:r>
              <a:rPr lang="en-ID" sz="2000" dirty="0" err="1"/>
              <a:t>maka</a:t>
            </a:r>
            <a:r>
              <a:rPr lang="en-ID" sz="2000" dirty="0"/>
              <a:t> </a:t>
            </a:r>
            <a:r>
              <a:rPr lang="en-ID" sz="2000" dirty="0" err="1"/>
              <a:t>swich</a:t>
            </a:r>
            <a:r>
              <a:rPr lang="en-ID" sz="2000" dirty="0"/>
              <a:t> </a:t>
            </a:r>
            <a:r>
              <a:rPr lang="en-ID" sz="2000" dirty="0" err="1"/>
              <a:t>bekerja</a:t>
            </a:r>
            <a:r>
              <a:rPr lang="en-ID" sz="2000" dirty="0"/>
              <a:t> normal</a:t>
            </a:r>
          </a:p>
          <a:p>
            <a:pPr marL="342900" indent="-342900">
              <a:lnSpc>
                <a:spcPct val="150000"/>
              </a:lnSpc>
              <a:buAutoNum type="arabicPeriod"/>
            </a:pPr>
            <a:r>
              <a:rPr lang="en-ID" sz="2000" dirty="0" err="1"/>
              <a:t>Jika</a:t>
            </a:r>
            <a:r>
              <a:rPr lang="en-ID" sz="2000" dirty="0"/>
              <a:t> </a:t>
            </a:r>
            <a:r>
              <a:rPr lang="en-ID" sz="2000" dirty="0" err="1"/>
              <a:t>balasan</a:t>
            </a:r>
            <a:r>
              <a:rPr lang="en-ID" sz="2000" dirty="0"/>
              <a:t> host </a:t>
            </a:r>
            <a:r>
              <a:rPr lang="en-ID" sz="2000" dirty="0" err="1"/>
              <a:t>unreacheable</a:t>
            </a:r>
            <a:r>
              <a:rPr lang="en-ID" sz="2000" dirty="0"/>
              <a:t> </a:t>
            </a:r>
            <a:r>
              <a:rPr lang="en-ID" sz="2000" dirty="0" err="1"/>
              <a:t>maka</a:t>
            </a:r>
            <a:r>
              <a:rPr lang="en-ID" sz="2000" dirty="0"/>
              <a:t> </a:t>
            </a:r>
            <a:r>
              <a:rPr lang="en-ID" sz="2000" dirty="0" err="1"/>
              <a:t>berarti</a:t>
            </a:r>
            <a:r>
              <a:rPr lang="en-ID" sz="2000" dirty="0"/>
              <a:t> </a:t>
            </a:r>
            <a:r>
              <a:rPr lang="en-ID" sz="2000" dirty="0" err="1"/>
              <a:t>ada</a:t>
            </a:r>
            <a:r>
              <a:rPr lang="en-ID" sz="2000" dirty="0"/>
              <a:t> </a:t>
            </a:r>
            <a:r>
              <a:rPr lang="en-ID" sz="2000" dirty="0" err="1"/>
              <a:t>masalah</a:t>
            </a:r>
            <a:r>
              <a:rPr lang="en-ID" sz="2000" dirty="0"/>
              <a:t> di </a:t>
            </a:r>
            <a:r>
              <a:rPr lang="en-ID" sz="2000" dirty="0" err="1"/>
              <a:t>jaringan</a:t>
            </a:r>
            <a:endParaRPr lang="en-ID" sz="2000" dirty="0"/>
          </a:p>
        </p:txBody>
      </p:sp>
    </p:spTree>
    <p:extLst>
      <p:ext uri="{BB962C8B-B14F-4D97-AF65-F5344CB8AC3E}">
        <p14:creationId xmlns:p14="http://schemas.microsoft.com/office/powerpoint/2010/main" val="384088583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Hasil gambar untuk logo elnus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Rectangle 3"/>
          <p:cNvSpPr/>
          <p:nvPr/>
        </p:nvSpPr>
        <p:spPr>
          <a:xfrm>
            <a:off x="911424" y="836712"/>
            <a:ext cx="11017224" cy="461665"/>
          </a:xfrm>
          <a:prstGeom prst="rect">
            <a:avLst/>
          </a:prstGeom>
        </p:spPr>
        <p:txBody>
          <a:bodyPr wrap="square">
            <a:spAutoFit/>
          </a:bodyPr>
          <a:lstStyle/>
          <a:p>
            <a:pPr eaLnBrk="1" hangingPunct="1">
              <a:spcBef>
                <a:spcPct val="50000"/>
              </a:spcBef>
            </a:pPr>
            <a:r>
              <a:rPr lang="en-US" altLang="en-US" sz="2400" dirty="0" err="1">
                <a:solidFill>
                  <a:schemeClr val="bg1"/>
                </a:solidFill>
              </a:rPr>
              <a:t>Contoh-contoh</a:t>
            </a:r>
            <a:r>
              <a:rPr lang="en-US" altLang="en-US" sz="2400" dirty="0">
                <a:solidFill>
                  <a:schemeClr val="bg1"/>
                </a:solidFill>
              </a:rPr>
              <a:t> switch </a:t>
            </a:r>
          </a:p>
        </p:txBody>
      </p:sp>
      <p:sp>
        <p:nvSpPr>
          <p:cNvPr id="2" name="Rectangle 1">
            <a:extLst>
              <a:ext uri="{FF2B5EF4-FFF2-40B4-BE49-F238E27FC236}">
                <a16:creationId xmlns:a16="http://schemas.microsoft.com/office/drawing/2014/main" id="{18EE71D5-C509-409C-8DCD-AA0FB78E6552}"/>
              </a:ext>
            </a:extLst>
          </p:cNvPr>
          <p:cNvSpPr/>
          <p:nvPr/>
        </p:nvSpPr>
        <p:spPr>
          <a:xfrm>
            <a:off x="911424" y="1720840"/>
            <a:ext cx="10801200" cy="923330"/>
          </a:xfrm>
          <a:prstGeom prst="rect">
            <a:avLst/>
          </a:prstGeom>
        </p:spPr>
        <p:txBody>
          <a:bodyPr wrap="square">
            <a:spAutoFit/>
          </a:bodyPr>
          <a:lstStyle/>
          <a:p>
            <a:pPr marL="285750" indent="-285750">
              <a:buFont typeface="Wingdings" panose="05000000000000000000" pitchFamily="2" charset="2"/>
              <a:buChar char="q"/>
            </a:pPr>
            <a:r>
              <a:rPr lang="en-US" dirty="0"/>
              <a:t>Cisco Unmanaged switch </a:t>
            </a:r>
            <a:r>
              <a:rPr lang="en-US" dirty="0" err="1"/>
              <a:t>seri</a:t>
            </a:r>
            <a:r>
              <a:rPr lang="en-US" dirty="0"/>
              <a:t> 110, 5-24 port, Power over Ethernet model, ease of use, simple setup   </a:t>
            </a:r>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endParaRPr lang="en-ID" dirty="0"/>
          </a:p>
        </p:txBody>
      </p:sp>
      <p:pic>
        <p:nvPicPr>
          <p:cNvPr id="6" name="Picture 5">
            <a:extLst>
              <a:ext uri="{FF2B5EF4-FFF2-40B4-BE49-F238E27FC236}">
                <a16:creationId xmlns:a16="http://schemas.microsoft.com/office/drawing/2014/main" id="{9A0CCE64-C5B6-4A3B-873F-C5D8F82ED3BE}"/>
              </a:ext>
            </a:extLst>
          </p:cNvPr>
          <p:cNvPicPr>
            <a:picLocks noChangeAspect="1"/>
          </p:cNvPicPr>
          <p:nvPr/>
        </p:nvPicPr>
        <p:blipFill>
          <a:blip r:embed="rId2"/>
          <a:stretch>
            <a:fillRect/>
          </a:stretch>
        </p:blipFill>
        <p:spPr>
          <a:xfrm>
            <a:off x="2999656" y="2780928"/>
            <a:ext cx="5257800" cy="1819275"/>
          </a:xfrm>
          <a:prstGeom prst="rect">
            <a:avLst/>
          </a:prstGeom>
        </p:spPr>
      </p:pic>
    </p:spTree>
    <p:extLst>
      <p:ext uri="{BB962C8B-B14F-4D97-AF65-F5344CB8AC3E}">
        <p14:creationId xmlns:p14="http://schemas.microsoft.com/office/powerpoint/2010/main" val="372686616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Hasil gambar untuk logo elnus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Rectangle 3"/>
          <p:cNvSpPr/>
          <p:nvPr/>
        </p:nvSpPr>
        <p:spPr>
          <a:xfrm>
            <a:off x="911424" y="836712"/>
            <a:ext cx="11017224" cy="461665"/>
          </a:xfrm>
          <a:prstGeom prst="rect">
            <a:avLst/>
          </a:prstGeom>
        </p:spPr>
        <p:txBody>
          <a:bodyPr wrap="square">
            <a:spAutoFit/>
          </a:bodyPr>
          <a:lstStyle/>
          <a:p>
            <a:pPr eaLnBrk="1" hangingPunct="1">
              <a:spcBef>
                <a:spcPct val="50000"/>
              </a:spcBef>
            </a:pPr>
            <a:r>
              <a:rPr lang="en-US" altLang="en-US" sz="2400" dirty="0" err="1">
                <a:solidFill>
                  <a:schemeClr val="bg1"/>
                </a:solidFill>
              </a:rPr>
              <a:t>Contoh-contoh</a:t>
            </a:r>
            <a:r>
              <a:rPr lang="en-US" altLang="en-US" sz="2400" dirty="0">
                <a:solidFill>
                  <a:schemeClr val="bg1"/>
                </a:solidFill>
              </a:rPr>
              <a:t> switch </a:t>
            </a:r>
          </a:p>
        </p:txBody>
      </p:sp>
      <p:sp>
        <p:nvSpPr>
          <p:cNvPr id="2" name="Rectangle 1">
            <a:extLst>
              <a:ext uri="{FF2B5EF4-FFF2-40B4-BE49-F238E27FC236}">
                <a16:creationId xmlns:a16="http://schemas.microsoft.com/office/drawing/2014/main" id="{18EE71D5-C509-409C-8DCD-AA0FB78E6552}"/>
              </a:ext>
            </a:extLst>
          </p:cNvPr>
          <p:cNvSpPr/>
          <p:nvPr/>
        </p:nvSpPr>
        <p:spPr>
          <a:xfrm>
            <a:off x="911424" y="1720840"/>
            <a:ext cx="10801200" cy="923330"/>
          </a:xfrm>
          <a:prstGeom prst="rect">
            <a:avLst/>
          </a:prstGeom>
        </p:spPr>
        <p:txBody>
          <a:bodyPr wrap="square">
            <a:spAutoFit/>
          </a:bodyPr>
          <a:lstStyle/>
          <a:p>
            <a:pPr marL="285750" indent="-285750">
              <a:buFont typeface="Wingdings" panose="05000000000000000000" pitchFamily="2" charset="2"/>
              <a:buChar char="q"/>
            </a:pPr>
            <a:r>
              <a:rPr lang="en-US" dirty="0"/>
              <a:t>Cisco Managed switch </a:t>
            </a:r>
            <a:r>
              <a:rPr lang="en-US" dirty="0" err="1"/>
              <a:t>seri</a:t>
            </a:r>
            <a:r>
              <a:rPr lang="en-US" dirty="0"/>
              <a:t> 300, 8-52 port</a:t>
            </a:r>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endParaRPr lang="en-ID" dirty="0"/>
          </a:p>
        </p:txBody>
      </p:sp>
      <p:pic>
        <p:nvPicPr>
          <p:cNvPr id="5" name="Picture 4">
            <a:extLst>
              <a:ext uri="{FF2B5EF4-FFF2-40B4-BE49-F238E27FC236}">
                <a16:creationId xmlns:a16="http://schemas.microsoft.com/office/drawing/2014/main" id="{20921019-205B-4116-9A48-C6EC50AED8DD}"/>
              </a:ext>
            </a:extLst>
          </p:cNvPr>
          <p:cNvPicPr>
            <a:picLocks noChangeAspect="1"/>
          </p:cNvPicPr>
          <p:nvPr/>
        </p:nvPicPr>
        <p:blipFill>
          <a:blip r:embed="rId2"/>
          <a:stretch>
            <a:fillRect/>
          </a:stretch>
        </p:blipFill>
        <p:spPr>
          <a:xfrm>
            <a:off x="2118629" y="3198937"/>
            <a:ext cx="7954742" cy="2025377"/>
          </a:xfrm>
          <a:prstGeom prst="rect">
            <a:avLst/>
          </a:prstGeom>
        </p:spPr>
      </p:pic>
    </p:spTree>
    <p:extLst>
      <p:ext uri="{BB962C8B-B14F-4D97-AF65-F5344CB8AC3E}">
        <p14:creationId xmlns:p14="http://schemas.microsoft.com/office/powerpoint/2010/main" val="72705393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Hasil gambar untuk logo elnus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Rectangle 3"/>
          <p:cNvSpPr/>
          <p:nvPr/>
        </p:nvSpPr>
        <p:spPr>
          <a:xfrm>
            <a:off x="911424" y="836712"/>
            <a:ext cx="11017224" cy="461665"/>
          </a:xfrm>
          <a:prstGeom prst="rect">
            <a:avLst/>
          </a:prstGeom>
        </p:spPr>
        <p:txBody>
          <a:bodyPr wrap="square">
            <a:spAutoFit/>
          </a:bodyPr>
          <a:lstStyle/>
          <a:p>
            <a:pPr eaLnBrk="1" hangingPunct="1">
              <a:spcBef>
                <a:spcPct val="50000"/>
              </a:spcBef>
            </a:pPr>
            <a:r>
              <a:rPr lang="en-US" altLang="en-US" sz="2400" dirty="0" err="1">
                <a:solidFill>
                  <a:schemeClr val="bg1"/>
                </a:solidFill>
              </a:rPr>
              <a:t>Menghubungkan</a:t>
            </a:r>
            <a:r>
              <a:rPr lang="en-US" altLang="en-US" sz="2400" dirty="0">
                <a:solidFill>
                  <a:schemeClr val="bg1"/>
                </a:solidFill>
              </a:rPr>
              <a:t> </a:t>
            </a:r>
            <a:r>
              <a:rPr lang="en-US" altLang="en-US" sz="2400" dirty="0" err="1">
                <a:solidFill>
                  <a:schemeClr val="bg1"/>
                </a:solidFill>
              </a:rPr>
              <a:t>Komputer</a:t>
            </a:r>
            <a:r>
              <a:rPr lang="en-US" altLang="en-US" sz="2400" dirty="0">
                <a:solidFill>
                  <a:schemeClr val="bg1"/>
                </a:solidFill>
              </a:rPr>
              <a:t> </a:t>
            </a:r>
            <a:r>
              <a:rPr lang="en-US" altLang="en-US" sz="2400" dirty="0" err="1">
                <a:solidFill>
                  <a:schemeClr val="bg1"/>
                </a:solidFill>
              </a:rPr>
              <a:t>dengan</a:t>
            </a:r>
            <a:r>
              <a:rPr lang="en-US" altLang="en-US" sz="2400" dirty="0">
                <a:solidFill>
                  <a:schemeClr val="bg1"/>
                </a:solidFill>
              </a:rPr>
              <a:t> switch </a:t>
            </a:r>
          </a:p>
        </p:txBody>
      </p:sp>
      <p:pic>
        <p:nvPicPr>
          <p:cNvPr id="6" name="Picture 5">
            <a:extLst>
              <a:ext uri="{FF2B5EF4-FFF2-40B4-BE49-F238E27FC236}">
                <a16:creationId xmlns:a16="http://schemas.microsoft.com/office/drawing/2014/main" id="{9440D171-6108-4196-826C-534F65D7A357}"/>
              </a:ext>
            </a:extLst>
          </p:cNvPr>
          <p:cNvPicPr>
            <a:picLocks noChangeAspect="1"/>
          </p:cNvPicPr>
          <p:nvPr/>
        </p:nvPicPr>
        <p:blipFill rotWithShape="1">
          <a:blip r:embed="rId2"/>
          <a:srcRect l="35825" t="38445" r="24013" b="20586"/>
          <a:stretch/>
        </p:blipFill>
        <p:spPr>
          <a:xfrm>
            <a:off x="2207568" y="1772816"/>
            <a:ext cx="7776864" cy="4460260"/>
          </a:xfrm>
          <a:prstGeom prst="rect">
            <a:avLst/>
          </a:prstGeom>
        </p:spPr>
      </p:pic>
    </p:spTree>
    <p:extLst>
      <p:ext uri="{BB962C8B-B14F-4D97-AF65-F5344CB8AC3E}">
        <p14:creationId xmlns:p14="http://schemas.microsoft.com/office/powerpoint/2010/main" val="259736062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Hasil gambar untuk logo elnus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Rectangle 3"/>
          <p:cNvSpPr/>
          <p:nvPr/>
        </p:nvSpPr>
        <p:spPr>
          <a:xfrm>
            <a:off x="911424" y="836712"/>
            <a:ext cx="11017224" cy="461665"/>
          </a:xfrm>
          <a:prstGeom prst="rect">
            <a:avLst/>
          </a:prstGeom>
        </p:spPr>
        <p:txBody>
          <a:bodyPr wrap="square">
            <a:spAutoFit/>
          </a:bodyPr>
          <a:lstStyle/>
          <a:p>
            <a:pPr eaLnBrk="1" hangingPunct="1">
              <a:spcBef>
                <a:spcPct val="50000"/>
              </a:spcBef>
            </a:pPr>
            <a:r>
              <a:rPr lang="en-US" altLang="en-US" sz="2400" dirty="0" err="1">
                <a:solidFill>
                  <a:schemeClr val="bg1"/>
                </a:solidFill>
              </a:rPr>
              <a:t>Menghubungkan</a:t>
            </a:r>
            <a:r>
              <a:rPr lang="en-US" altLang="en-US" sz="2400" dirty="0">
                <a:solidFill>
                  <a:schemeClr val="bg1"/>
                </a:solidFill>
              </a:rPr>
              <a:t> </a:t>
            </a:r>
            <a:r>
              <a:rPr lang="en-US" altLang="en-US" sz="2400" dirty="0" err="1">
                <a:solidFill>
                  <a:schemeClr val="bg1"/>
                </a:solidFill>
              </a:rPr>
              <a:t>Komputer</a:t>
            </a:r>
            <a:r>
              <a:rPr lang="en-US" altLang="en-US" sz="2400" dirty="0">
                <a:solidFill>
                  <a:schemeClr val="bg1"/>
                </a:solidFill>
              </a:rPr>
              <a:t> </a:t>
            </a:r>
            <a:r>
              <a:rPr lang="en-US" altLang="en-US" sz="2400" dirty="0" err="1">
                <a:solidFill>
                  <a:schemeClr val="bg1"/>
                </a:solidFill>
              </a:rPr>
              <a:t>dengan</a:t>
            </a:r>
            <a:r>
              <a:rPr lang="en-US" altLang="en-US" sz="2400" dirty="0">
                <a:solidFill>
                  <a:schemeClr val="bg1"/>
                </a:solidFill>
              </a:rPr>
              <a:t> switch </a:t>
            </a:r>
          </a:p>
        </p:txBody>
      </p:sp>
      <p:sp>
        <p:nvSpPr>
          <p:cNvPr id="2" name="TextBox 1">
            <a:extLst>
              <a:ext uri="{FF2B5EF4-FFF2-40B4-BE49-F238E27FC236}">
                <a16:creationId xmlns:a16="http://schemas.microsoft.com/office/drawing/2014/main" id="{DC3064EA-FA74-43A2-83D5-29D4E0DEBD53}"/>
              </a:ext>
            </a:extLst>
          </p:cNvPr>
          <p:cNvSpPr txBox="1"/>
          <p:nvPr/>
        </p:nvSpPr>
        <p:spPr>
          <a:xfrm>
            <a:off x="911424" y="2060848"/>
            <a:ext cx="10441160" cy="3693319"/>
          </a:xfrm>
          <a:prstGeom prst="rect">
            <a:avLst/>
          </a:prstGeom>
          <a:noFill/>
        </p:spPr>
        <p:txBody>
          <a:bodyPr wrap="square" rtlCol="0">
            <a:spAutoFit/>
          </a:bodyPr>
          <a:lstStyle/>
          <a:p>
            <a:pPr marL="285750" indent="-285750">
              <a:buFont typeface="Wingdings" panose="05000000000000000000" pitchFamily="2" charset="2"/>
              <a:buChar char="q"/>
            </a:pPr>
            <a:r>
              <a:rPr lang="en-US" dirty="0" err="1"/>
              <a:t>Menyiapkan</a:t>
            </a:r>
            <a:r>
              <a:rPr lang="en-US" dirty="0"/>
              <a:t> </a:t>
            </a:r>
            <a:r>
              <a:rPr lang="en-US" dirty="0" err="1"/>
              <a:t>kabel</a:t>
            </a:r>
            <a:r>
              <a:rPr lang="en-US" dirty="0"/>
              <a:t> LAN straight </a:t>
            </a:r>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r>
              <a:rPr lang="en-US" dirty="0" err="1"/>
              <a:t>Menyiapkan</a:t>
            </a:r>
            <a:r>
              <a:rPr lang="en-US" dirty="0"/>
              <a:t> switch dan </a:t>
            </a:r>
            <a:r>
              <a:rPr lang="en-US" dirty="0" err="1"/>
              <a:t>komputer</a:t>
            </a:r>
            <a:r>
              <a:rPr lang="en-US" dirty="0"/>
              <a:t> </a:t>
            </a:r>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r>
              <a:rPr lang="en-US" dirty="0" err="1"/>
              <a:t>Menghubungkan</a:t>
            </a:r>
            <a:r>
              <a:rPr lang="en-US" dirty="0"/>
              <a:t> </a:t>
            </a:r>
            <a:r>
              <a:rPr lang="en-US" dirty="0" err="1"/>
              <a:t>ujung</a:t>
            </a:r>
            <a:r>
              <a:rPr lang="en-US" dirty="0"/>
              <a:t> </a:t>
            </a:r>
            <a:r>
              <a:rPr lang="en-US" dirty="0" err="1"/>
              <a:t>konektor</a:t>
            </a:r>
            <a:r>
              <a:rPr lang="en-US" dirty="0"/>
              <a:t> pada port ethernet </a:t>
            </a:r>
            <a:r>
              <a:rPr lang="en-US" dirty="0" err="1"/>
              <a:t>komputer</a:t>
            </a:r>
            <a:r>
              <a:rPr lang="en-US" dirty="0"/>
              <a:t> dan </a:t>
            </a:r>
            <a:r>
              <a:rPr lang="en-US" dirty="0" err="1"/>
              <a:t>ujung</a:t>
            </a:r>
            <a:r>
              <a:rPr lang="en-US" dirty="0"/>
              <a:t> </a:t>
            </a:r>
            <a:r>
              <a:rPr lang="en-US" dirty="0" err="1"/>
              <a:t>satunya</a:t>
            </a:r>
            <a:r>
              <a:rPr lang="en-US" dirty="0"/>
              <a:t> pada port ethernet switch</a:t>
            </a:r>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r>
              <a:rPr lang="en-US" dirty="0" err="1"/>
              <a:t>Ulangi</a:t>
            </a:r>
            <a:r>
              <a:rPr lang="en-US" dirty="0"/>
              <a:t> </a:t>
            </a:r>
            <a:r>
              <a:rPr lang="en-US" dirty="0" err="1"/>
              <a:t>sampai</a:t>
            </a:r>
            <a:r>
              <a:rPr lang="en-US" dirty="0"/>
              <a:t> </a:t>
            </a:r>
            <a:r>
              <a:rPr lang="en-US" dirty="0" err="1"/>
              <a:t>keempat</a:t>
            </a:r>
            <a:r>
              <a:rPr lang="en-US" dirty="0"/>
              <a:t> </a:t>
            </a:r>
            <a:r>
              <a:rPr lang="en-US" dirty="0" err="1"/>
              <a:t>komputer</a:t>
            </a:r>
            <a:r>
              <a:rPr lang="en-US" dirty="0"/>
              <a:t> </a:t>
            </a:r>
            <a:r>
              <a:rPr lang="en-US" dirty="0" err="1"/>
              <a:t>terhubung</a:t>
            </a:r>
            <a:r>
              <a:rPr lang="en-US" dirty="0"/>
              <a:t> </a:t>
            </a:r>
            <a:r>
              <a:rPr lang="en-US" dirty="0" err="1"/>
              <a:t>dengan</a:t>
            </a:r>
            <a:r>
              <a:rPr lang="en-US" dirty="0"/>
              <a:t> switch</a:t>
            </a:r>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r>
              <a:rPr lang="en-US" dirty="0" err="1"/>
              <a:t>Memberi</a:t>
            </a:r>
            <a:r>
              <a:rPr lang="en-US" dirty="0"/>
              <a:t> IP Address pada </a:t>
            </a:r>
            <a:r>
              <a:rPr lang="en-US" dirty="0" err="1"/>
              <a:t>masing-masing</a:t>
            </a:r>
            <a:r>
              <a:rPr lang="en-US" dirty="0"/>
              <a:t> computer </a:t>
            </a:r>
            <a:r>
              <a:rPr lang="en-US" dirty="0" err="1"/>
              <a:t>secara</a:t>
            </a:r>
            <a:r>
              <a:rPr lang="en-US" dirty="0"/>
              <a:t> </a:t>
            </a:r>
            <a:r>
              <a:rPr lang="en-US" dirty="0" err="1"/>
              <a:t>berurutan</a:t>
            </a:r>
            <a:r>
              <a:rPr lang="en-US" dirty="0"/>
              <a:t> 192.168.1.1, 192.168.1.2, 192.168.1.3 dan 192.168.1.4 </a:t>
            </a:r>
            <a:r>
              <a:rPr lang="en-US" dirty="0" err="1"/>
              <a:t>dengan</a:t>
            </a:r>
            <a:r>
              <a:rPr lang="en-US" dirty="0"/>
              <a:t> net mask 255.255.255.0</a:t>
            </a:r>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r>
              <a:rPr lang="en-US" dirty="0" err="1"/>
              <a:t>Lakukan</a:t>
            </a:r>
            <a:r>
              <a:rPr lang="en-US" dirty="0"/>
              <a:t> </a:t>
            </a:r>
            <a:r>
              <a:rPr lang="en-US" dirty="0" err="1"/>
              <a:t>pengujian</a:t>
            </a:r>
            <a:r>
              <a:rPr lang="en-US" dirty="0"/>
              <a:t> </a:t>
            </a:r>
            <a:r>
              <a:rPr lang="en-US" dirty="0" err="1"/>
              <a:t>konektivitas</a:t>
            </a:r>
            <a:r>
              <a:rPr lang="en-US" dirty="0"/>
              <a:t> </a:t>
            </a:r>
            <a:r>
              <a:rPr lang="en-US" dirty="0" err="1"/>
              <a:t>antar</a:t>
            </a:r>
            <a:r>
              <a:rPr lang="en-US" dirty="0"/>
              <a:t> </a:t>
            </a:r>
            <a:r>
              <a:rPr lang="en-US" dirty="0" err="1"/>
              <a:t>komputer</a:t>
            </a:r>
            <a:endParaRPr lang="en-ID" dirty="0"/>
          </a:p>
        </p:txBody>
      </p:sp>
    </p:spTree>
    <p:extLst>
      <p:ext uri="{BB962C8B-B14F-4D97-AF65-F5344CB8AC3E}">
        <p14:creationId xmlns:p14="http://schemas.microsoft.com/office/powerpoint/2010/main" val="33325703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Hasil gambar untuk logo elnus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Rectangle 3"/>
          <p:cNvSpPr/>
          <p:nvPr/>
        </p:nvSpPr>
        <p:spPr>
          <a:xfrm>
            <a:off x="911424" y="836712"/>
            <a:ext cx="11017224" cy="461665"/>
          </a:xfrm>
          <a:prstGeom prst="rect">
            <a:avLst/>
          </a:prstGeom>
        </p:spPr>
        <p:txBody>
          <a:bodyPr wrap="square">
            <a:spAutoFit/>
          </a:bodyPr>
          <a:lstStyle/>
          <a:p>
            <a:r>
              <a:rPr lang="en-US" sz="2400" b="1" dirty="0" err="1">
                <a:solidFill>
                  <a:schemeClr val="bg1"/>
                </a:solidFill>
                <a:latin typeface="+mj-lt"/>
              </a:rPr>
              <a:t>Jaringan</a:t>
            </a:r>
            <a:r>
              <a:rPr lang="en-US" sz="2400" b="1" dirty="0">
                <a:solidFill>
                  <a:schemeClr val="bg1"/>
                </a:solidFill>
                <a:latin typeface="+mj-lt"/>
              </a:rPr>
              <a:t> </a:t>
            </a:r>
            <a:r>
              <a:rPr lang="en-US" sz="2400" b="1" dirty="0" err="1">
                <a:solidFill>
                  <a:schemeClr val="bg1"/>
                </a:solidFill>
                <a:latin typeface="+mj-lt"/>
              </a:rPr>
              <a:t>Komputer</a:t>
            </a:r>
            <a:r>
              <a:rPr lang="en-US" sz="2400" b="1" dirty="0">
                <a:solidFill>
                  <a:schemeClr val="bg1"/>
                </a:solidFill>
                <a:latin typeface="+mj-lt"/>
              </a:rPr>
              <a:t>							</a:t>
            </a:r>
            <a:r>
              <a:rPr lang="en-US" sz="2400" b="1" dirty="0" err="1">
                <a:solidFill>
                  <a:schemeClr val="bg1"/>
                </a:solidFill>
              </a:rPr>
              <a:t>Pelatihan</a:t>
            </a:r>
            <a:endParaRPr lang="en-US" sz="2400" dirty="0">
              <a:solidFill>
                <a:schemeClr val="bg1"/>
              </a:solidFill>
              <a:latin typeface="+mj-lt"/>
            </a:endParaRPr>
          </a:p>
        </p:txBody>
      </p:sp>
      <p:sp>
        <p:nvSpPr>
          <p:cNvPr id="2" name="Rectangle 1">
            <a:extLst>
              <a:ext uri="{FF2B5EF4-FFF2-40B4-BE49-F238E27FC236}">
                <a16:creationId xmlns:a16="http://schemas.microsoft.com/office/drawing/2014/main" id="{04AC1E02-218F-492E-99B3-5FF9ABFCDD36}"/>
              </a:ext>
            </a:extLst>
          </p:cNvPr>
          <p:cNvSpPr/>
          <p:nvPr/>
        </p:nvSpPr>
        <p:spPr>
          <a:xfrm>
            <a:off x="911424" y="1700808"/>
            <a:ext cx="9577064" cy="4308872"/>
          </a:xfrm>
          <a:prstGeom prst="rect">
            <a:avLst/>
          </a:prstGeom>
        </p:spPr>
        <p:txBody>
          <a:bodyPr wrap="square">
            <a:spAutoFit/>
          </a:bodyPr>
          <a:lstStyle/>
          <a:p>
            <a:pPr marL="285750" indent="-285750">
              <a:buFont typeface="Arial" panose="020B0604020202020204" pitchFamily="34" charset="0"/>
              <a:buChar char="•"/>
            </a:pPr>
            <a:r>
              <a:rPr lang="en-US" sz="2000" b="1" dirty="0" err="1">
                <a:latin typeface="Arial" panose="020B0604020202020204" pitchFamily="34" charset="0"/>
                <a:cs typeface="Arial" panose="020B0604020202020204" pitchFamily="34" charset="0"/>
              </a:rPr>
              <a:t>Jaringan</a:t>
            </a:r>
            <a:r>
              <a:rPr lang="en-US" sz="2000" b="1" dirty="0">
                <a:latin typeface="Arial" panose="020B0604020202020204" pitchFamily="34" charset="0"/>
                <a:cs typeface="Arial" panose="020B0604020202020204" pitchFamily="34" charset="0"/>
              </a:rPr>
              <a:t> </a:t>
            </a:r>
            <a:r>
              <a:rPr lang="en-US" sz="2000" b="1" dirty="0" err="1">
                <a:latin typeface="Arial" panose="020B0604020202020204" pitchFamily="34" charset="0"/>
                <a:cs typeface="Arial" panose="020B0604020202020204" pitchFamily="34" charset="0"/>
              </a:rPr>
              <a:t>Komputer</a:t>
            </a:r>
            <a:r>
              <a:rPr lang="en-US" sz="2000" b="1" dirty="0">
                <a:latin typeface="Arial" panose="020B0604020202020204" pitchFamily="34" charset="0"/>
                <a:cs typeface="Arial" panose="020B0604020202020204" pitchFamily="34" charset="0"/>
              </a:rPr>
              <a:t> : </a:t>
            </a:r>
            <a:r>
              <a:rPr lang="en-US" sz="2000" b="1" dirty="0" err="1">
                <a:latin typeface="Arial" panose="020B0604020202020204" pitchFamily="34" charset="0"/>
                <a:cs typeface="Arial" panose="020B0604020202020204" pitchFamily="34" charset="0"/>
              </a:rPr>
              <a:t>Beberapa</a:t>
            </a:r>
            <a:r>
              <a:rPr lang="en-US" sz="2000" b="1" dirty="0">
                <a:latin typeface="Arial" panose="020B0604020202020204" pitchFamily="34" charset="0"/>
                <a:cs typeface="Arial" panose="020B0604020202020204" pitchFamily="34" charset="0"/>
              </a:rPr>
              <a:t> </a:t>
            </a:r>
            <a:r>
              <a:rPr lang="en-US" sz="2000" b="1" dirty="0" err="1">
                <a:latin typeface="Arial" panose="020B0604020202020204" pitchFamily="34" charset="0"/>
                <a:cs typeface="Arial" panose="020B0604020202020204" pitchFamily="34" charset="0"/>
              </a:rPr>
              <a:t>perangkat</a:t>
            </a:r>
            <a:r>
              <a:rPr lang="en-US" sz="2000" b="1" dirty="0">
                <a:latin typeface="Arial" panose="020B0604020202020204" pitchFamily="34" charset="0"/>
                <a:cs typeface="Arial" panose="020B0604020202020204" pitchFamily="34" charset="0"/>
              </a:rPr>
              <a:t> </a:t>
            </a:r>
            <a:r>
              <a:rPr lang="en-US" sz="2000" b="1" dirty="0" err="1">
                <a:latin typeface="Arial" panose="020B0604020202020204" pitchFamily="34" charset="0"/>
                <a:cs typeface="Arial" panose="020B0604020202020204" pitchFamily="34" charset="0"/>
              </a:rPr>
              <a:t>komputer</a:t>
            </a:r>
            <a:r>
              <a:rPr lang="en-US" sz="2000" b="1" dirty="0">
                <a:latin typeface="Arial" panose="020B0604020202020204" pitchFamily="34" charset="0"/>
                <a:cs typeface="Arial" panose="020B0604020202020204" pitchFamily="34" charset="0"/>
              </a:rPr>
              <a:t> yang </a:t>
            </a:r>
            <a:r>
              <a:rPr lang="en-US" sz="2000" b="1" dirty="0" err="1">
                <a:latin typeface="Arial" panose="020B0604020202020204" pitchFamily="34" charset="0"/>
                <a:cs typeface="Arial" panose="020B0604020202020204" pitchFamily="34" charset="0"/>
              </a:rPr>
              <a:t>terhubung</a:t>
            </a:r>
            <a:r>
              <a:rPr lang="en-US" sz="2000" b="1" dirty="0">
                <a:latin typeface="Arial" panose="020B0604020202020204" pitchFamily="34" charset="0"/>
                <a:cs typeface="Arial" panose="020B0604020202020204" pitchFamily="34" charset="0"/>
              </a:rPr>
              <a:t> </a:t>
            </a:r>
            <a:r>
              <a:rPr lang="en-US" sz="2000" b="1" dirty="0" err="1">
                <a:latin typeface="Arial" panose="020B0604020202020204" pitchFamily="34" charset="0"/>
                <a:cs typeface="Arial" panose="020B0604020202020204" pitchFamily="34" charset="0"/>
              </a:rPr>
              <a:t>dengan</a:t>
            </a:r>
            <a:r>
              <a:rPr lang="en-US" sz="2000" b="1" dirty="0">
                <a:latin typeface="Arial" panose="020B0604020202020204" pitchFamily="34" charset="0"/>
                <a:cs typeface="Arial" panose="020B0604020202020204" pitchFamily="34" charset="0"/>
              </a:rPr>
              <a:t> media </a:t>
            </a:r>
            <a:r>
              <a:rPr lang="en-US" sz="2000" b="1" dirty="0" err="1">
                <a:latin typeface="Arial" panose="020B0604020202020204" pitchFamily="34" charset="0"/>
                <a:cs typeface="Arial" panose="020B0604020202020204" pitchFamily="34" charset="0"/>
              </a:rPr>
              <a:t>tertentu</a:t>
            </a:r>
            <a:r>
              <a:rPr lang="en-US" sz="2000" b="1" dirty="0">
                <a:latin typeface="Arial" panose="020B0604020202020204" pitchFamily="34" charset="0"/>
                <a:cs typeface="Arial" panose="020B0604020202020204" pitchFamily="34" charset="0"/>
              </a:rPr>
              <a:t> </a:t>
            </a:r>
            <a:r>
              <a:rPr lang="en-US" sz="2000" b="1" dirty="0" err="1">
                <a:latin typeface="Arial" panose="020B0604020202020204" pitchFamily="34" charset="0"/>
                <a:cs typeface="Arial" panose="020B0604020202020204" pitchFamily="34" charset="0"/>
              </a:rPr>
              <a:t>dengan</a:t>
            </a:r>
            <a:r>
              <a:rPr lang="en-US" sz="2000" b="1" dirty="0">
                <a:latin typeface="Arial" panose="020B0604020202020204" pitchFamily="34" charset="0"/>
                <a:cs typeface="Arial" panose="020B0604020202020204" pitchFamily="34" charset="0"/>
              </a:rPr>
              <a:t> </a:t>
            </a:r>
            <a:r>
              <a:rPr lang="en-US" sz="2000" b="1" dirty="0" err="1">
                <a:latin typeface="Arial" panose="020B0604020202020204" pitchFamily="34" charset="0"/>
                <a:cs typeface="Arial" panose="020B0604020202020204" pitchFamily="34" charset="0"/>
              </a:rPr>
              <a:t>tujuan</a:t>
            </a:r>
            <a:r>
              <a:rPr lang="en-US" sz="2000" b="1" dirty="0">
                <a:latin typeface="Arial" panose="020B0604020202020204" pitchFamily="34" charset="0"/>
                <a:cs typeface="Arial" panose="020B0604020202020204" pitchFamily="34" charset="0"/>
              </a:rPr>
              <a:t> </a:t>
            </a:r>
            <a:r>
              <a:rPr lang="en-US" sz="2000" b="1" dirty="0" err="1">
                <a:latin typeface="Arial" panose="020B0604020202020204" pitchFamily="34" charset="0"/>
                <a:cs typeface="Arial" panose="020B0604020202020204" pitchFamily="34" charset="0"/>
              </a:rPr>
              <a:t>bisa</a:t>
            </a:r>
            <a:r>
              <a:rPr lang="en-US" sz="2000" b="1" dirty="0">
                <a:latin typeface="Arial" panose="020B0604020202020204" pitchFamily="34" charset="0"/>
                <a:cs typeface="Arial" panose="020B0604020202020204" pitchFamily="34" charset="0"/>
              </a:rPr>
              <a:t> </a:t>
            </a:r>
            <a:r>
              <a:rPr lang="en-US" sz="2000" b="1" dirty="0" err="1">
                <a:latin typeface="Arial" panose="020B0604020202020204" pitchFamily="34" charset="0"/>
                <a:cs typeface="Arial" panose="020B0604020202020204" pitchFamily="34" charset="0"/>
              </a:rPr>
              <a:t>berbagi</a:t>
            </a:r>
            <a:r>
              <a:rPr lang="en-US" sz="2000" b="1" dirty="0">
                <a:latin typeface="Arial" panose="020B0604020202020204" pitchFamily="34" charset="0"/>
                <a:cs typeface="Arial" panose="020B0604020202020204" pitchFamily="34" charset="0"/>
              </a:rPr>
              <a:t> </a:t>
            </a:r>
            <a:r>
              <a:rPr lang="en-US" sz="2000" b="1" dirty="0" err="1">
                <a:latin typeface="Arial" panose="020B0604020202020204" pitchFamily="34" charset="0"/>
                <a:cs typeface="Arial" panose="020B0604020202020204" pitchFamily="34" charset="0"/>
              </a:rPr>
              <a:t>sumber</a:t>
            </a:r>
            <a:r>
              <a:rPr lang="en-US" sz="2000" b="1" dirty="0">
                <a:latin typeface="Arial" panose="020B0604020202020204" pitchFamily="34" charset="0"/>
                <a:cs typeface="Arial" panose="020B0604020202020204" pitchFamily="34" charset="0"/>
              </a:rPr>
              <a:t> </a:t>
            </a:r>
            <a:r>
              <a:rPr lang="en-US" sz="2000" b="1" dirty="0" err="1">
                <a:latin typeface="Arial" panose="020B0604020202020204" pitchFamily="34" charset="0"/>
                <a:cs typeface="Arial" panose="020B0604020202020204" pitchFamily="34" charset="0"/>
              </a:rPr>
              <a:t>daya</a:t>
            </a:r>
            <a:r>
              <a:rPr lang="en-US" sz="2000" b="1" dirty="0">
                <a:latin typeface="Arial" panose="020B0604020202020204" pitchFamily="34" charset="0"/>
                <a:cs typeface="Arial" panose="020B0604020202020204" pitchFamily="34" charset="0"/>
              </a:rPr>
              <a:t> </a:t>
            </a:r>
          </a:p>
          <a:p>
            <a:pPr marL="742950" lvl="1" indent="-285750">
              <a:buFont typeface="Courier New" panose="02070309020205020404" pitchFamily="49" charset="0"/>
              <a:buChar char="o"/>
            </a:pPr>
            <a:r>
              <a:rPr lang="en-US" sz="2000" i="1" dirty="0" err="1">
                <a:latin typeface="Arial" panose="020B0604020202020204" pitchFamily="34" charset="0"/>
                <a:cs typeface="Arial" panose="020B0604020202020204" pitchFamily="34" charset="0"/>
              </a:rPr>
              <a:t>Sumber</a:t>
            </a:r>
            <a:r>
              <a:rPr lang="en-US" sz="2000" i="1" dirty="0">
                <a:latin typeface="Arial" panose="020B0604020202020204" pitchFamily="34" charset="0"/>
                <a:cs typeface="Arial" panose="020B0604020202020204" pitchFamily="34" charset="0"/>
              </a:rPr>
              <a:t> </a:t>
            </a:r>
            <a:r>
              <a:rPr lang="en-US" sz="2000" i="1" dirty="0" err="1">
                <a:latin typeface="Arial" panose="020B0604020202020204" pitchFamily="34" charset="0"/>
                <a:cs typeface="Arial" panose="020B0604020202020204" pitchFamily="34" charset="0"/>
              </a:rPr>
              <a:t>daya</a:t>
            </a:r>
            <a:r>
              <a:rPr lang="en-US" sz="2000" i="1" dirty="0">
                <a:latin typeface="Arial" panose="020B0604020202020204" pitchFamily="34" charset="0"/>
                <a:cs typeface="Arial" panose="020B0604020202020204" pitchFamily="34" charset="0"/>
              </a:rPr>
              <a:t>: </a:t>
            </a:r>
            <a:r>
              <a:rPr lang="en-US" sz="2000" i="1" dirty="0" err="1">
                <a:latin typeface="Arial" panose="020B0604020202020204" pitchFamily="34" charset="0"/>
                <a:cs typeface="Arial" panose="020B0604020202020204" pitchFamily="34" charset="0"/>
              </a:rPr>
              <a:t>ruang</a:t>
            </a:r>
            <a:r>
              <a:rPr lang="en-US" sz="2000" i="1" dirty="0">
                <a:latin typeface="Arial" panose="020B0604020202020204" pitchFamily="34" charset="0"/>
                <a:cs typeface="Arial" panose="020B0604020202020204" pitchFamily="34" charset="0"/>
              </a:rPr>
              <a:t>, </a:t>
            </a:r>
            <a:r>
              <a:rPr lang="en-US" sz="2000" i="1" dirty="0" err="1">
                <a:latin typeface="Arial" panose="020B0604020202020204" pitchFamily="34" charset="0"/>
                <a:cs typeface="Arial" panose="020B0604020202020204" pitchFamily="34" charset="0"/>
              </a:rPr>
              <a:t>komputasi</a:t>
            </a:r>
            <a:r>
              <a:rPr lang="en-US" sz="2000" i="1" dirty="0">
                <a:latin typeface="Arial" panose="020B0604020202020204" pitchFamily="34" charset="0"/>
                <a:cs typeface="Arial" panose="020B0604020202020204" pitchFamily="34" charset="0"/>
              </a:rPr>
              <a:t>, data, </a:t>
            </a:r>
            <a:r>
              <a:rPr lang="en-US" sz="2000" i="1" dirty="0" err="1">
                <a:latin typeface="Arial" panose="020B0604020202020204" pitchFamily="34" charset="0"/>
                <a:cs typeface="Arial" panose="020B0604020202020204" pitchFamily="34" charset="0"/>
              </a:rPr>
              <a:t>perangkat</a:t>
            </a:r>
            <a:r>
              <a:rPr lang="en-US" sz="2000" i="1" dirty="0">
                <a:latin typeface="Arial" panose="020B0604020202020204" pitchFamily="34" charset="0"/>
                <a:cs typeface="Arial" panose="020B0604020202020204" pitchFamily="34" charset="0"/>
              </a:rPr>
              <a:t>, </a:t>
            </a:r>
            <a:r>
              <a:rPr lang="en-US" sz="2000" i="1" dirty="0" err="1">
                <a:latin typeface="Arial" panose="020B0604020202020204" pitchFamily="34" charset="0"/>
                <a:cs typeface="Arial" panose="020B0604020202020204" pitchFamily="34" charset="0"/>
              </a:rPr>
              <a:t>koneksi</a:t>
            </a:r>
            <a:endParaRPr lang="en-US" sz="2000" i="1" dirty="0">
              <a:latin typeface="Arial" panose="020B0604020202020204" pitchFamily="34" charset="0"/>
              <a:cs typeface="Arial" panose="020B0604020202020204" pitchFamily="34" charset="0"/>
            </a:endParaRPr>
          </a:p>
          <a:p>
            <a:pPr marL="742950" lvl="1" indent="-285750">
              <a:buFont typeface="Courier New" panose="02070309020205020404" pitchFamily="49" charset="0"/>
              <a:buChar char="o"/>
            </a:pPr>
            <a:endParaRPr lang="en-US" dirty="0">
              <a:latin typeface="Arial Rounded MT Bold" panose="020F0704030504030204" pitchFamily="34" charset="0"/>
            </a:endParaRPr>
          </a:p>
          <a:p>
            <a:r>
              <a:rPr lang="en-US" sz="2000" b="1" dirty="0" err="1"/>
              <a:t>Unsur-unsur</a:t>
            </a:r>
            <a:r>
              <a:rPr lang="en-US" sz="2000" b="1" dirty="0"/>
              <a:t>  yang </a:t>
            </a:r>
            <a:r>
              <a:rPr lang="en-US" sz="2000" b="1" dirty="0" err="1"/>
              <a:t>membentuk</a:t>
            </a:r>
            <a:r>
              <a:rPr lang="en-US" sz="2000" b="1" dirty="0"/>
              <a:t> </a:t>
            </a:r>
            <a:r>
              <a:rPr lang="en-US" sz="2000" b="1" dirty="0" err="1"/>
              <a:t>jaringan</a:t>
            </a:r>
            <a:endParaRPr lang="en-US" sz="2000" b="1" dirty="0"/>
          </a:p>
          <a:p>
            <a:pPr marL="914400" lvl="1" indent="-457200">
              <a:buFont typeface="+mj-lt"/>
              <a:buAutoNum type="arabicPeriod"/>
            </a:pPr>
            <a:r>
              <a:rPr lang="en-US" sz="2000" dirty="0"/>
              <a:t>Devices/</a:t>
            </a:r>
            <a:r>
              <a:rPr lang="en-US" sz="2000" dirty="0" err="1"/>
              <a:t>Perangkat</a:t>
            </a:r>
            <a:endParaRPr lang="en-US" sz="2000" dirty="0"/>
          </a:p>
          <a:p>
            <a:pPr lvl="2"/>
            <a:r>
              <a:rPr lang="en-US" sz="2000" dirty="0" err="1"/>
              <a:t>Digunakan</a:t>
            </a:r>
            <a:r>
              <a:rPr lang="en-US" sz="2000" dirty="0"/>
              <a:t> </a:t>
            </a:r>
            <a:r>
              <a:rPr lang="en-US" sz="2000" dirty="0" err="1"/>
              <a:t>untuk</a:t>
            </a:r>
            <a:r>
              <a:rPr lang="en-US" sz="2000" dirty="0"/>
              <a:t> </a:t>
            </a:r>
            <a:r>
              <a:rPr lang="en-US" sz="2000" dirty="0" err="1"/>
              <a:t>berkomunikasi</a:t>
            </a:r>
            <a:r>
              <a:rPr lang="en-US" sz="2000" dirty="0"/>
              <a:t> </a:t>
            </a:r>
            <a:r>
              <a:rPr lang="en-US" sz="2000" dirty="0" err="1"/>
              <a:t>satu</a:t>
            </a:r>
            <a:r>
              <a:rPr lang="en-US" sz="2000" dirty="0"/>
              <a:t> </a:t>
            </a:r>
            <a:r>
              <a:rPr lang="en-US" sz="2000" dirty="0" err="1"/>
              <a:t>sama</a:t>
            </a:r>
            <a:r>
              <a:rPr lang="en-US" sz="2000" dirty="0"/>
              <a:t> lain</a:t>
            </a:r>
          </a:p>
          <a:p>
            <a:pPr marL="914400" lvl="1" indent="-457200">
              <a:buFont typeface="+mj-lt"/>
              <a:buAutoNum type="arabicPeriod"/>
            </a:pPr>
            <a:r>
              <a:rPr lang="en-US" sz="2000" dirty="0"/>
              <a:t>Medium / Media</a:t>
            </a:r>
          </a:p>
          <a:p>
            <a:pPr lvl="2"/>
            <a:r>
              <a:rPr lang="en-US" sz="2000" dirty="0" err="1"/>
              <a:t>Melalui</a:t>
            </a:r>
            <a:r>
              <a:rPr lang="en-US" sz="2000" dirty="0"/>
              <a:t> </a:t>
            </a:r>
            <a:r>
              <a:rPr lang="en-US" sz="2000" dirty="0" err="1"/>
              <a:t>apa</a:t>
            </a:r>
            <a:r>
              <a:rPr lang="en-US" sz="2000" dirty="0"/>
              <a:t> </a:t>
            </a:r>
            <a:r>
              <a:rPr lang="en-US" sz="2000" dirty="0" err="1"/>
              <a:t>perangkat</a:t>
            </a:r>
            <a:r>
              <a:rPr lang="en-US" sz="2000" dirty="0"/>
              <a:t> </a:t>
            </a:r>
            <a:r>
              <a:rPr lang="en-US" sz="2000" dirty="0" err="1"/>
              <a:t>saling</a:t>
            </a:r>
            <a:r>
              <a:rPr lang="en-US" sz="2000" dirty="0"/>
              <a:t> </a:t>
            </a:r>
            <a:r>
              <a:rPr lang="en-US" sz="2000" dirty="0" err="1"/>
              <a:t>terhubung</a:t>
            </a:r>
            <a:endParaRPr lang="en-US" sz="2000" dirty="0"/>
          </a:p>
          <a:p>
            <a:pPr marL="914400" lvl="1" indent="-457200">
              <a:buFont typeface="+mj-lt"/>
              <a:buAutoNum type="arabicPeriod"/>
            </a:pPr>
            <a:r>
              <a:rPr lang="en-US" sz="2000" dirty="0"/>
              <a:t>Messages / </a:t>
            </a:r>
            <a:r>
              <a:rPr lang="en-US" sz="2000" dirty="0" err="1"/>
              <a:t>Pesan</a:t>
            </a:r>
            <a:endParaRPr lang="en-US" sz="2000" dirty="0"/>
          </a:p>
          <a:p>
            <a:pPr lvl="2"/>
            <a:r>
              <a:rPr lang="en-US" sz="2000" dirty="0" err="1"/>
              <a:t>Informasi</a:t>
            </a:r>
            <a:r>
              <a:rPr lang="en-US" sz="2000" dirty="0"/>
              <a:t> yang </a:t>
            </a:r>
            <a:r>
              <a:rPr lang="en-US" sz="2000" dirty="0" err="1"/>
              <a:t>dikirimkan</a:t>
            </a:r>
            <a:r>
              <a:rPr lang="en-US" sz="2000" dirty="0"/>
              <a:t> </a:t>
            </a:r>
            <a:r>
              <a:rPr lang="en-US" sz="2000" dirty="0" err="1"/>
              <a:t>melalui</a:t>
            </a:r>
            <a:r>
              <a:rPr lang="en-US" sz="2000" dirty="0"/>
              <a:t> media</a:t>
            </a:r>
          </a:p>
          <a:p>
            <a:pPr marL="914400" lvl="1" indent="-457200">
              <a:buFont typeface="+mj-lt"/>
              <a:buAutoNum type="arabicPeriod"/>
            </a:pPr>
            <a:r>
              <a:rPr lang="en-US" sz="2000" dirty="0"/>
              <a:t>Rules / </a:t>
            </a:r>
            <a:r>
              <a:rPr lang="en-US" sz="2000" dirty="0" err="1"/>
              <a:t>Aturan</a:t>
            </a:r>
            <a:r>
              <a:rPr lang="en-US" sz="2000" dirty="0"/>
              <a:t> </a:t>
            </a:r>
            <a:r>
              <a:rPr lang="en-US" sz="2000" dirty="0">
                <a:sym typeface="Wingdings" panose="05000000000000000000" pitchFamily="2" charset="2"/>
              </a:rPr>
              <a:t> </a:t>
            </a:r>
            <a:r>
              <a:rPr lang="en-US" sz="2000" dirty="0" err="1">
                <a:sym typeface="Wingdings" panose="05000000000000000000" pitchFamily="2" charset="2"/>
              </a:rPr>
              <a:t>Protokol</a:t>
            </a:r>
            <a:endParaRPr lang="en-US" sz="2000" dirty="0"/>
          </a:p>
          <a:p>
            <a:pPr lvl="2"/>
            <a:r>
              <a:rPr lang="en-US" sz="2000" dirty="0" err="1"/>
              <a:t>Mengatur</a:t>
            </a:r>
            <a:r>
              <a:rPr lang="en-US" sz="2000" dirty="0"/>
              <a:t> </a:t>
            </a:r>
            <a:r>
              <a:rPr lang="en-US" sz="2000" dirty="0" err="1"/>
              <a:t>bagaimana</a:t>
            </a:r>
            <a:r>
              <a:rPr lang="en-US" sz="2000" dirty="0"/>
              <a:t> </a:t>
            </a:r>
            <a:r>
              <a:rPr lang="en-US" sz="2000" dirty="0" err="1"/>
              <a:t>pesan</a:t>
            </a:r>
            <a:r>
              <a:rPr lang="en-US" sz="2000" dirty="0"/>
              <a:t> </a:t>
            </a:r>
            <a:r>
              <a:rPr lang="en-US" sz="2000" dirty="0" err="1"/>
              <a:t>mengalir</a:t>
            </a:r>
            <a:r>
              <a:rPr lang="en-US" sz="2000" dirty="0"/>
              <a:t> di </a:t>
            </a:r>
            <a:r>
              <a:rPr lang="en-US" sz="2000" dirty="0" err="1"/>
              <a:t>seluruh</a:t>
            </a:r>
            <a:r>
              <a:rPr lang="en-US" sz="2000" dirty="0"/>
              <a:t> </a:t>
            </a:r>
            <a:r>
              <a:rPr lang="en-US" sz="2000" dirty="0" err="1"/>
              <a:t>jaringan</a:t>
            </a:r>
            <a:r>
              <a:rPr lang="en-US" sz="2000" dirty="0"/>
              <a:t> </a:t>
            </a:r>
          </a:p>
          <a:p>
            <a:pPr marL="742950" lvl="1" indent="-285750">
              <a:buFont typeface="Courier New" panose="02070309020205020404" pitchFamily="49" charset="0"/>
              <a:buChar char="o"/>
            </a:pPr>
            <a:endParaRPr lang="en-US" dirty="0">
              <a:latin typeface="Arial Rounded MT Bold" panose="020F0704030504030204" pitchFamily="34" charset="0"/>
            </a:endParaRPr>
          </a:p>
        </p:txBody>
      </p:sp>
    </p:spTree>
    <p:extLst>
      <p:ext uri="{BB962C8B-B14F-4D97-AF65-F5344CB8AC3E}">
        <p14:creationId xmlns:p14="http://schemas.microsoft.com/office/powerpoint/2010/main" val="252576433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Hasil gambar untuk logo elnus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 name="Rectangle 1"/>
          <p:cNvSpPr/>
          <p:nvPr/>
        </p:nvSpPr>
        <p:spPr>
          <a:xfrm>
            <a:off x="983432" y="1987116"/>
            <a:ext cx="10873208" cy="4339650"/>
          </a:xfrm>
          <a:prstGeom prst="rect">
            <a:avLst/>
          </a:prstGeom>
        </p:spPr>
        <p:txBody>
          <a:bodyPr wrap="square">
            <a:spAutoFit/>
          </a:bodyPr>
          <a:lstStyle/>
          <a:p>
            <a:pPr marL="342900" indent="-342900" algn="just">
              <a:buFont typeface="+mj-lt"/>
              <a:buAutoNum type="arabicPeriod"/>
            </a:pPr>
            <a:r>
              <a:rPr lang="en-US" sz="2400" dirty="0">
                <a:latin typeface="+mj-lt"/>
              </a:rPr>
              <a:t>Switch </a:t>
            </a:r>
            <a:r>
              <a:rPr lang="en-US" sz="2400" dirty="0" err="1">
                <a:latin typeface="+mj-lt"/>
              </a:rPr>
              <a:t>terdiri</a:t>
            </a:r>
            <a:r>
              <a:rPr lang="en-US" sz="2400" dirty="0">
                <a:latin typeface="+mj-lt"/>
              </a:rPr>
              <a:t> </a:t>
            </a:r>
            <a:r>
              <a:rPr lang="en-US" sz="2400" dirty="0" err="1">
                <a:latin typeface="+mj-lt"/>
              </a:rPr>
              <a:t>dari</a:t>
            </a:r>
            <a:r>
              <a:rPr lang="en-US" sz="2400" dirty="0">
                <a:latin typeface="+mj-lt"/>
              </a:rPr>
              <a:t> switch managed dan switch unmanaged</a:t>
            </a:r>
          </a:p>
          <a:p>
            <a:pPr marL="457200" indent="-457200" algn="just">
              <a:buFont typeface="+mj-lt"/>
              <a:buAutoNum type="arabicPeriod"/>
            </a:pPr>
            <a:endParaRPr lang="en-US" sz="2400" dirty="0">
              <a:latin typeface="+mj-lt"/>
            </a:endParaRPr>
          </a:p>
          <a:p>
            <a:pPr marL="457200" indent="-457200" algn="just">
              <a:buFont typeface="+mj-lt"/>
              <a:buAutoNum type="arabicPeriod"/>
            </a:pPr>
            <a:r>
              <a:rPr lang="en-US" sz="2400" dirty="0">
                <a:latin typeface="+mj-lt"/>
              </a:rPr>
              <a:t>Switch </a:t>
            </a:r>
            <a:r>
              <a:rPr lang="en-US" sz="2400" dirty="0" err="1">
                <a:latin typeface="+mj-lt"/>
              </a:rPr>
              <a:t>mengirimkan</a:t>
            </a:r>
            <a:r>
              <a:rPr lang="en-US" sz="2400" dirty="0">
                <a:latin typeface="+mj-lt"/>
              </a:rPr>
              <a:t> </a:t>
            </a:r>
            <a:r>
              <a:rPr lang="en-US" sz="2400" dirty="0" err="1">
                <a:latin typeface="+mj-lt"/>
              </a:rPr>
              <a:t>paket</a:t>
            </a:r>
            <a:r>
              <a:rPr lang="en-US" sz="2400" dirty="0">
                <a:latin typeface="+mj-lt"/>
              </a:rPr>
              <a:t> yang </a:t>
            </a:r>
            <a:r>
              <a:rPr lang="en-US" sz="2400" dirty="0" err="1">
                <a:latin typeface="+mj-lt"/>
              </a:rPr>
              <a:t>diterima</a:t>
            </a:r>
            <a:r>
              <a:rPr lang="en-US" sz="2400" dirty="0">
                <a:latin typeface="+mj-lt"/>
              </a:rPr>
              <a:t> </a:t>
            </a:r>
            <a:r>
              <a:rPr lang="en-US" sz="2400" dirty="0" err="1">
                <a:latin typeface="+mj-lt"/>
              </a:rPr>
              <a:t>hanya</a:t>
            </a:r>
            <a:r>
              <a:rPr lang="en-US" sz="2400" dirty="0">
                <a:latin typeface="+mj-lt"/>
              </a:rPr>
              <a:t> </a:t>
            </a:r>
            <a:r>
              <a:rPr lang="en-US" sz="2400" dirty="0" err="1">
                <a:latin typeface="+mj-lt"/>
              </a:rPr>
              <a:t>kepada</a:t>
            </a:r>
            <a:r>
              <a:rPr lang="en-US" sz="2400" dirty="0">
                <a:latin typeface="+mj-lt"/>
              </a:rPr>
              <a:t> host </a:t>
            </a:r>
            <a:r>
              <a:rPr lang="en-US" sz="2400" dirty="0" err="1">
                <a:latin typeface="+mj-lt"/>
              </a:rPr>
              <a:t>tujuan</a:t>
            </a:r>
            <a:r>
              <a:rPr lang="en-US" sz="2400" dirty="0">
                <a:latin typeface="+mj-lt"/>
              </a:rPr>
              <a:t> yang </a:t>
            </a:r>
            <a:r>
              <a:rPr lang="en-US" sz="2400" dirty="0" err="1">
                <a:latin typeface="+mj-lt"/>
              </a:rPr>
              <a:t>terhubung</a:t>
            </a:r>
            <a:endParaRPr lang="en-US" sz="2400" dirty="0">
              <a:latin typeface="+mj-lt"/>
            </a:endParaRPr>
          </a:p>
          <a:p>
            <a:pPr marL="457200" indent="-457200" algn="just">
              <a:buFont typeface="+mj-lt"/>
              <a:buAutoNum type="arabicPeriod"/>
            </a:pPr>
            <a:endParaRPr lang="en-US" sz="2400" dirty="0">
              <a:latin typeface="+mj-lt"/>
            </a:endParaRPr>
          </a:p>
          <a:p>
            <a:pPr marL="457200" indent="-457200" algn="just">
              <a:buFont typeface="+mj-lt"/>
              <a:buAutoNum type="arabicPeriod"/>
            </a:pPr>
            <a:r>
              <a:rPr lang="en-US" sz="2400" dirty="0" err="1">
                <a:latin typeface="+mj-lt"/>
              </a:rPr>
              <a:t>Mekanisme</a:t>
            </a:r>
            <a:r>
              <a:rPr lang="en-US" sz="2400" dirty="0">
                <a:latin typeface="+mj-lt"/>
              </a:rPr>
              <a:t> </a:t>
            </a:r>
            <a:r>
              <a:rPr lang="en-US" sz="2400" dirty="0" err="1">
                <a:latin typeface="+mj-lt"/>
              </a:rPr>
              <a:t>pengalamatan</a:t>
            </a:r>
            <a:r>
              <a:rPr lang="en-US" sz="2400" dirty="0">
                <a:latin typeface="+mj-lt"/>
              </a:rPr>
              <a:t> pada switch </a:t>
            </a:r>
            <a:r>
              <a:rPr lang="en-US" sz="2400" dirty="0" err="1">
                <a:latin typeface="+mj-lt"/>
              </a:rPr>
              <a:t>menggunakan</a:t>
            </a:r>
            <a:r>
              <a:rPr lang="en-US" sz="2400" dirty="0">
                <a:latin typeface="+mj-lt"/>
              </a:rPr>
              <a:t> Address Resolution Protocol (ARP)</a:t>
            </a:r>
          </a:p>
          <a:p>
            <a:pPr marL="457200" indent="-457200" algn="just">
              <a:buFont typeface="+mj-lt"/>
              <a:buAutoNum type="arabicPeriod"/>
            </a:pPr>
            <a:endParaRPr lang="en-US" sz="2400" dirty="0">
              <a:latin typeface="+mj-lt"/>
            </a:endParaRPr>
          </a:p>
          <a:p>
            <a:pPr marL="457200" indent="-457200" algn="just">
              <a:buFont typeface="+mj-lt"/>
              <a:buAutoNum type="arabicPeriod"/>
            </a:pPr>
            <a:r>
              <a:rPr lang="en-US" sz="2400" dirty="0" err="1">
                <a:latin typeface="+mj-lt"/>
              </a:rPr>
              <a:t>Setiap</a:t>
            </a:r>
            <a:r>
              <a:rPr lang="en-US" sz="2400" dirty="0">
                <a:latin typeface="+mj-lt"/>
              </a:rPr>
              <a:t> host </a:t>
            </a:r>
            <a:r>
              <a:rPr lang="en-US" sz="2400" dirty="0" err="1">
                <a:latin typeface="+mj-lt"/>
              </a:rPr>
              <a:t>akan</a:t>
            </a:r>
            <a:r>
              <a:rPr lang="en-US" sz="2400" dirty="0">
                <a:latin typeface="+mj-lt"/>
              </a:rPr>
              <a:t> </a:t>
            </a:r>
            <a:r>
              <a:rPr lang="en-US" sz="2400" dirty="0" err="1">
                <a:latin typeface="+mj-lt"/>
              </a:rPr>
              <a:t>menyimpan</a:t>
            </a:r>
            <a:r>
              <a:rPr lang="en-US" sz="2400" dirty="0">
                <a:latin typeface="+mj-lt"/>
              </a:rPr>
              <a:t> cache </a:t>
            </a:r>
            <a:r>
              <a:rPr lang="en-US" sz="2400" dirty="0" err="1">
                <a:latin typeface="+mj-lt"/>
              </a:rPr>
              <a:t>arp</a:t>
            </a:r>
            <a:r>
              <a:rPr lang="en-US" sz="2400" dirty="0">
                <a:latin typeface="+mj-lt"/>
              </a:rPr>
              <a:t> </a:t>
            </a:r>
            <a:r>
              <a:rPr lang="en-US" sz="2400" dirty="0" err="1">
                <a:latin typeface="+mj-lt"/>
              </a:rPr>
              <a:t>baik</a:t>
            </a:r>
            <a:r>
              <a:rPr lang="en-US" sz="2400" dirty="0">
                <a:latin typeface="+mj-lt"/>
              </a:rPr>
              <a:t> </a:t>
            </a:r>
            <a:r>
              <a:rPr lang="en-US" sz="2400" dirty="0" err="1">
                <a:latin typeface="+mj-lt"/>
              </a:rPr>
              <a:t>secara</a:t>
            </a:r>
            <a:r>
              <a:rPr lang="en-US" sz="2400" dirty="0">
                <a:latin typeface="+mj-lt"/>
              </a:rPr>
              <a:t> </a:t>
            </a:r>
            <a:r>
              <a:rPr lang="en-US" sz="2400" dirty="0" err="1">
                <a:latin typeface="+mj-lt"/>
              </a:rPr>
              <a:t>dinamis</a:t>
            </a:r>
            <a:r>
              <a:rPr lang="en-US" sz="2400" dirty="0">
                <a:latin typeface="+mj-lt"/>
              </a:rPr>
              <a:t> </a:t>
            </a:r>
            <a:r>
              <a:rPr lang="en-US" sz="2400" dirty="0" err="1">
                <a:latin typeface="+mj-lt"/>
              </a:rPr>
              <a:t>maupun</a:t>
            </a:r>
            <a:r>
              <a:rPr lang="en-US" sz="2400" dirty="0">
                <a:latin typeface="+mj-lt"/>
              </a:rPr>
              <a:t> </a:t>
            </a:r>
            <a:r>
              <a:rPr lang="en-US" sz="2400" dirty="0" err="1">
                <a:latin typeface="+mj-lt"/>
              </a:rPr>
              <a:t>secara</a:t>
            </a:r>
            <a:r>
              <a:rPr lang="en-US" sz="2400" dirty="0">
                <a:latin typeface="+mj-lt"/>
              </a:rPr>
              <a:t> </a:t>
            </a:r>
            <a:r>
              <a:rPr lang="en-US" sz="2400" dirty="0" err="1">
                <a:latin typeface="+mj-lt"/>
              </a:rPr>
              <a:t>statis</a:t>
            </a:r>
            <a:endParaRPr lang="en-US" sz="2400" dirty="0">
              <a:latin typeface="+mj-lt"/>
            </a:endParaRPr>
          </a:p>
          <a:p>
            <a:pPr algn="just"/>
            <a:endParaRPr lang="en-US" dirty="0"/>
          </a:p>
          <a:p>
            <a:pPr algn="just"/>
            <a:endParaRPr lang="en-US" dirty="0"/>
          </a:p>
        </p:txBody>
      </p:sp>
      <p:sp>
        <p:nvSpPr>
          <p:cNvPr id="5" name="TextBox 4"/>
          <p:cNvSpPr txBox="1"/>
          <p:nvPr/>
        </p:nvSpPr>
        <p:spPr>
          <a:xfrm>
            <a:off x="983432" y="1298377"/>
            <a:ext cx="10873208" cy="646331"/>
          </a:xfrm>
          <a:prstGeom prst="rect">
            <a:avLst/>
          </a:prstGeom>
          <a:noFill/>
        </p:spPr>
        <p:txBody>
          <a:bodyPr wrap="square" rtlCol="0">
            <a:spAutoFit/>
          </a:bodyPr>
          <a:lstStyle/>
          <a:p>
            <a:r>
              <a:rPr lang="en-US" sz="3600" dirty="0"/>
              <a:t>Kesimpulan</a:t>
            </a:r>
            <a:endParaRPr lang="en-US" dirty="0"/>
          </a:p>
        </p:txBody>
      </p:sp>
      <p:sp>
        <p:nvSpPr>
          <p:cNvPr id="4" name="Rectangle 3"/>
          <p:cNvSpPr/>
          <p:nvPr/>
        </p:nvSpPr>
        <p:spPr>
          <a:xfrm>
            <a:off x="983432" y="800105"/>
            <a:ext cx="8015336" cy="523220"/>
          </a:xfrm>
          <a:prstGeom prst="rect">
            <a:avLst/>
          </a:prstGeom>
        </p:spPr>
        <p:txBody>
          <a:bodyPr wrap="none">
            <a:spAutoFit/>
          </a:bodyPr>
          <a:lstStyle/>
          <a:p>
            <a:r>
              <a:rPr lang="en-US" sz="2800" b="1" dirty="0" err="1">
                <a:solidFill>
                  <a:schemeClr val="bg1"/>
                </a:solidFill>
                <a:latin typeface="+mj-lt"/>
              </a:rPr>
              <a:t>Mengkonfigurasi</a:t>
            </a:r>
            <a:r>
              <a:rPr lang="en-US" sz="2800" b="1" dirty="0">
                <a:solidFill>
                  <a:schemeClr val="bg1"/>
                </a:solidFill>
                <a:latin typeface="+mj-lt"/>
              </a:rPr>
              <a:t> Switch </a:t>
            </a:r>
            <a:r>
              <a:rPr lang="en-US" sz="2800" b="1" dirty="0" err="1">
                <a:solidFill>
                  <a:schemeClr val="bg1"/>
                </a:solidFill>
                <a:latin typeface="+mj-lt"/>
              </a:rPr>
              <a:t>pada</a:t>
            </a:r>
            <a:r>
              <a:rPr lang="en-US" sz="2800" b="1" dirty="0">
                <a:solidFill>
                  <a:schemeClr val="bg1"/>
                </a:solidFill>
                <a:latin typeface="+mj-lt"/>
              </a:rPr>
              <a:t> </a:t>
            </a:r>
            <a:r>
              <a:rPr lang="en-US" sz="2800" b="1" dirty="0" err="1">
                <a:solidFill>
                  <a:schemeClr val="bg1"/>
                </a:solidFill>
                <a:latin typeface="+mj-lt"/>
              </a:rPr>
              <a:t>Jaringan</a:t>
            </a:r>
            <a:endParaRPr lang="en-US" sz="2800" dirty="0">
              <a:solidFill>
                <a:schemeClr val="bg1"/>
              </a:solidFill>
              <a:latin typeface="+mj-lt"/>
            </a:endParaRPr>
          </a:p>
        </p:txBody>
      </p:sp>
    </p:spTree>
    <p:extLst>
      <p:ext uri="{BB962C8B-B14F-4D97-AF65-F5344CB8AC3E}">
        <p14:creationId xmlns:p14="http://schemas.microsoft.com/office/powerpoint/2010/main" val="415289875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Hasil gambar untuk logo elnus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Rectangle 3"/>
          <p:cNvSpPr/>
          <p:nvPr/>
        </p:nvSpPr>
        <p:spPr>
          <a:xfrm>
            <a:off x="911424" y="836712"/>
            <a:ext cx="11017224" cy="461665"/>
          </a:xfrm>
          <a:prstGeom prst="rect">
            <a:avLst/>
          </a:prstGeom>
        </p:spPr>
        <p:txBody>
          <a:bodyPr wrap="square">
            <a:spAutoFit/>
          </a:bodyPr>
          <a:lstStyle/>
          <a:p>
            <a:r>
              <a:rPr lang="en-US" sz="2400" b="1" dirty="0" err="1">
                <a:solidFill>
                  <a:schemeClr val="bg1"/>
                </a:solidFill>
                <a:latin typeface="+mj-lt"/>
              </a:rPr>
              <a:t>Mengkonfigurasi</a:t>
            </a:r>
            <a:r>
              <a:rPr lang="en-US" sz="2400" b="1" dirty="0">
                <a:solidFill>
                  <a:schemeClr val="bg1"/>
                </a:solidFill>
                <a:latin typeface="+mj-lt"/>
              </a:rPr>
              <a:t> switch pada </a:t>
            </a:r>
            <a:r>
              <a:rPr lang="en-US" sz="2400" b="1" dirty="0" err="1">
                <a:solidFill>
                  <a:schemeClr val="bg1"/>
                </a:solidFill>
                <a:latin typeface="+mj-lt"/>
              </a:rPr>
              <a:t>jaringan</a:t>
            </a:r>
            <a:endParaRPr lang="en-US" sz="2400" dirty="0">
              <a:solidFill>
                <a:schemeClr val="bg1"/>
              </a:solidFill>
              <a:latin typeface="+mj-lt"/>
            </a:endParaRPr>
          </a:p>
        </p:txBody>
      </p:sp>
      <p:sp>
        <p:nvSpPr>
          <p:cNvPr id="2" name="Rectangle 1"/>
          <p:cNvSpPr/>
          <p:nvPr/>
        </p:nvSpPr>
        <p:spPr>
          <a:xfrm>
            <a:off x="983432" y="1987116"/>
            <a:ext cx="10657184" cy="3970318"/>
          </a:xfrm>
          <a:prstGeom prst="rect">
            <a:avLst/>
          </a:prstGeom>
        </p:spPr>
        <p:txBody>
          <a:bodyPr wrap="square">
            <a:spAutoFit/>
          </a:bodyPr>
          <a:lstStyle/>
          <a:p>
            <a:pPr marL="342900" indent="-342900" algn="just">
              <a:buFont typeface="+mj-lt"/>
              <a:buAutoNum type="arabicPeriod"/>
            </a:pPr>
            <a:r>
              <a:rPr lang="en-US" dirty="0"/>
              <a:t>Ethernet Direct. 2017. Ethernet Basic -10. http://web.ethernetdirect-tw.com/download/ppt/hubs-switches.ppt</a:t>
            </a:r>
          </a:p>
          <a:p>
            <a:pPr marL="342900" indent="-342900" algn="just">
              <a:buFont typeface="+mj-lt"/>
              <a:buAutoNum type="arabicPeriod"/>
            </a:pPr>
            <a:r>
              <a:rPr lang="en-US" dirty="0" err="1"/>
              <a:t>PowerCert</a:t>
            </a:r>
            <a:r>
              <a:rPr lang="en-US" dirty="0"/>
              <a:t> Animated Videos. 2018. </a:t>
            </a:r>
            <a:r>
              <a:rPr lang="en-US" b="1" dirty="0"/>
              <a:t>ARP Explained - Address Resolution Protocol. </a:t>
            </a:r>
            <a:r>
              <a:rPr lang="en-US" b="1" dirty="0">
                <a:hlinkClick r:id="rId2"/>
              </a:rPr>
              <a:t>https://www.youtube.com/watch?v=cn8Zxh9bPio</a:t>
            </a:r>
            <a:endParaRPr lang="en-US" b="1" dirty="0"/>
          </a:p>
          <a:p>
            <a:pPr marL="342900" indent="-342900" algn="just">
              <a:buFont typeface="+mj-lt"/>
              <a:buAutoNum type="arabicPeriod"/>
            </a:pPr>
            <a:r>
              <a:rPr lang="en-US" dirty="0"/>
              <a:t>P. Clark, Martin. 2003, Data Networks, IP and the Internet: Protocols, Design and Operation, England: John Wiley &amp; Sons, L td ISBN: 0-470-84856-1.</a:t>
            </a:r>
          </a:p>
          <a:p>
            <a:pPr marL="342900" indent="-342900" algn="just">
              <a:buFont typeface="+mj-lt"/>
              <a:buAutoNum type="arabicPeriod"/>
            </a:pPr>
            <a:r>
              <a:rPr lang="en-US" dirty="0"/>
              <a:t>Hunt, Craig. 2002, TCP/IP Network Administration, Third Edition, United States of America: O’Reilly Media, Inc. ISBN:  978-0-596-00297-8.</a:t>
            </a:r>
          </a:p>
          <a:p>
            <a:pPr marL="342900" indent="-342900" algn="just">
              <a:buFont typeface="+mj-lt"/>
              <a:buAutoNum type="arabicPeriod"/>
            </a:pPr>
            <a:r>
              <a:rPr lang="en-US" dirty="0"/>
              <a:t>Naomi J. </a:t>
            </a:r>
            <a:r>
              <a:rPr lang="en-US" dirty="0" err="1"/>
              <a:t>Alpern</a:t>
            </a:r>
            <a:r>
              <a:rPr lang="en-US" dirty="0"/>
              <a:t> and Robert J. </a:t>
            </a:r>
            <a:r>
              <a:rPr lang="en-US" dirty="0" err="1"/>
              <a:t>Shimonski</a:t>
            </a:r>
            <a:r>
              <a:rPr lang="en-US" dirty="0"/>
              <a:t>. 2010, Eleventh Hour Network+ Exam N10-004 Study Guide, USA: Elsevier Inc. ISBN: 978-1-59749-428-1.</a:t>
            </a:r>
          </a:p>
          <a:p>
            <a:pPr marL="342900" indent="-342900" algn="just">
              <a:buFont typeface="+mj-lt"/>
              <a:buAutoNum type="arabicPeriod"/>
            </a:pPr>
            <a:r>
              <a:rPr lang="en-US" dirty="0"/>
              <a:t>Doug Lowe. 2018, Networking All-in-One For Dummies®, 7th Edition, New Jersey: John Wiley &amp; Sons, </a:t>
            </a:r>
            <a:r>
              <a:rPr lang="en-US" dirty="0" err="1"/>
              <a:t>Inc</a:t>
            </a:r>
            <a:r>
              <a:rPr lang="en-US" dirty="0"/>
              <a:t>, ISBN 978-1-119-47160-8 (</a:t>
            </a:r>
            <a:r>
              <a:rPr lang="en-US" dirty="0" err="1"/>
              <a:t>pbk</a:t>
            </a:r>
            <a:r>
              <a:rPr lang="en-US" dirty="0"/>
              <a:t>).</a:t>
            </a:r>
          </a:p>
          <a:p>
            <a:pPr marL="342900" indent="-342900" algn="just">
              <a:buFont typeface="+mj-lt"/>
              <a:buAutoNum type="arabicPeriod"/>
            </a:pPr>
            <a:r>
              <a:rPr lang="en-US" dirty="0"/>
              <a:t>Craig Hunt. </a:t>
            </a:r>
            <a:r>
              <a:rPr lang="en-US" dirty="0" err="1"/>
              <a:t>Desember</a:t>
            </a:r>
            <a:r>
              <a:rPr lang="en-US" dirty="0"/>
              <a:t> 1997, TCP/IP Network </a:t>
            </a:r>
            <a:r>
              <a:rPr lang="en-US" dirty="0" err="1"/>
              <a:t>Administration,Second</a:t>
            </a:r>
            <a:r>
              <a:rPr lang="en-US" dirty="0"/>
              <a:t> Edition, O'Reilly &amp; Associates, ISBN 1-56592-322-7. </a:t>
            </a:r>
          </a:p>
        </p:txBody>
      </p:sp>
      <p:sp>
        <p:nvSpPr>
          <p:cNvPr id="5" name="TextBox 4"/>
          <p:cNvSpPr txBox="1"/>
          <p:nvPr/>
        </p:nvSpPr>
        <p:spPr>
          <a:xfrm>
            <a:off x="983432" y="1298377"/>
            <a:ext cx="10873208" cy="646331"/>
          </a:xfrm>
          <a:prstGeom prst="rect">
            <a:avLst/>
          </a:prstGeom>
          <a:noFill/>
        </p:spPr>
        <p:txBody>
          <a:bodyPr wrap="square" rtlCol="0">
            <a:spAutoFit/>
          </a:bodyPr>
          <a:lstStyle/>
          <a:p>
            <a:r>
              <a:rPr lang="en-US" sz="3600" dirty="0" err="1"/>
              <a:t>Referensi</a:t>
            </a:r>
            <a:r>
              <a:rPr lang="en-US" sz="3600" dirty="0"/>
              <a:t>:</a:t>
            </a:r>
            <a:endParaRPr lang="en-US" dirty="0"/>
          </a:p>
        </p:txBody>
      </p:sp>
    </p:spTree>
    <p:extLst>
      <p:ext uri="{BB962C8B-B14F-4D97-AF65-F5344CB8AC3E}">
        <p14:creationId xmlns:p14="http://schemas.microsoft.com/office/powerpoint/2010/main" val="53787312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Hasil gambar untuk logo elnus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Text Placeholder 3"/>
          <p:cNvSpPr>
            <a:spLocks noGrp="1"/>
          </p:cNvSpPr>
          <p:nvPr>
            <p:ph type="body" idx="1"/>
          </p:nvPr>
        </p:nvSpPr>
        <p:spPr>
          <a:xfrm>
            <a:off x="551384" y="5046857"/>
            <a:ext cx="10363200" cy="953650"/>
          </a:xfrm>
        </p:spPr>
        <p:txBody>
          <a:bodyPr/>
          <a:lstStyle/>
          <a:p>
            <a:pPr algn="ctr"/>
            <a:r>
              <a:rPr lang="en-US" sz="6000" dirty="0" err="1"/>
              <a:t>Terima</a:t>
            </a:r>
            <a:r>
              <a:rPr lang="en-US" sz="6000" dirty="0"/>
              <a:t> </a:t>
            </a:r>
            <a:r>
              <a:rPr lang="en-US" sz="6000" dirty="0" err="1"/>
              <a:t>Kasih</a:t>
            </a:r>
            <a:endParaRPr lang="id-ID" sz="6000" dirty="0"/>
          </a:p>
        </p:txBody>
      </p:sp>
      <p:sp>
        <p:nvSpPr>
          <p:cNvPr id="10" name="Rectangle 9"/>
          <p:cNvSpPr/>
          <p:nvPr/>
        </p:nvSpPr>
        <p:spPr>
          <a:xfrm>
            <a:off x="983432" y="800105"/>
            <a:ext cx="7919156" cy="523220"/>
          </a:xfrm>
          <a:prstGeom prst="rect">
            <a:avLst/>
          </a:prstGeom>
        </p:spPr>
        <p:txBody>
          <a:bodyPr wrap="none">
            <a:spAutoFit/>
          </a:bodyPr>
          <a:lstStyle/>
          <a:p>
            <a:r>
              <a:rPr lang="en-US" sz="2800" b="1" dirty="0" err="1">
                <a:solidFill>
                  <a:schemeClr val="bg1"/>
                </a:solidFill>
                <a:latin typeface="+mj-lt"/>
              </a:rPr>
              <a:t>Mengkonfigurasi</a:t>
            </a:r>
            <a:r>
              <a:rPr lang="en-US" sz="2800" b="1" dirty="0">
                <a:solidFill>
                  <a:schemeClr val="bg1"/>
                </a:solidFill>
                <a:latin typeface="+mj-lt"/>
              </a:rPr>
              <a:t> switch </a:t>
            </a:r>
            <a:r>
              <a:rPr lang="en-US" sz="2800" b="1" dirty="0" err="1">
                <a:solidFill>
                  <a:schemeClr val="bg1"/>
                </a:solidFill>
                <a:latin typeface="+mj-lt"/>
              </a:rPr>
              <a:t>pada</a:t>
            </a:r>
            <a:r>
              <a:rPr lang="en-US" sz="2800" b="1" dirty="0">
                <a:solidFill>
                  <a:schemeClr val="bg1"/>
                </a:solidFill>
                <a:latin typeface="+mj-lt"/>
              </a:rPr>
              <a:t> </a:t>
            </a:r>
            <a:r>
              <a:rPr lang="en-US" sz="2800" b="1" dirty="0" err="1">
                <a:solidFill>
                  <a:schemeClr val="bg1"/>
                </a:solidFill>
                <a:latin typeface="+mj-lt"/>
              </a:rPr>
              <a:t>jaringan</a:t>
            </a:r>
            <a:endParaRPr lang="en-US" sz="2800" dirty="0">
              <a:solidFill>
                <a:schemeClr val="bg1"/>
              </a:solidFill>
              <a:latin typeface="+mj-lt"/>
            </a:endParaRPr>
          </a:p>
        </p:txBody>
      </p:sp>
    </p:spTree>
    <p:extLst>
      <p:ext uri="{BB962C8B-B14F-4D97-AF65-F5344CB8AC3E}">
        <p14:creationId xmlns:p14="http://schemas.microsoft.com/office/powerpoint/2010/main" val="41528987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E30CA09-10A5-46C3-8506-0E87C934A051}"/>
              </a:ext>
            </a:extLst>
          </p:cNvPr>
          <p:cNvPicPr>
            <a:picLocks noChangeAspect="1"/>
          </p:cNvPicPr>
          <p:nvPr/>
        </p:nvPicPr>
        <p:blipFill>
          <a:blip r:embed="rId3"/>
          <a:stretch>
            <a:fillRect/>
          </a:stretch>
        </p:blipFill>
        <p:spPr>
          <a:xfrm>
            <a:off x="1103584" y="1988840"/>
            <a:ext cx="9984831" cy="3897213"/>
          </a:xfrm>
          <a:prstGeom prst="rect">
            <a:avLst/>
          </a:prstGeom>
        </p:spPr>
      </p:pic>
      <p:sp>
        <p:nvSpPr>
          <p:cNvPr id="6" name="Rectangle 5">
            <a:extLst>
              <a:ext uri="{FF2B5EF4-FFF2-40B4-BE49-F238E27FC236}">
                <a16:creationId xmlns:a16="http://schemas.microsoft.com/office/drawing/2014/main" id="{444C8ADD-F6F0-42D1-980C-07C4582FDFF1}"/>
              </a:ext>
            </a:extLst>
          </p:cNvPr>
          <p:cNvSpPr/>
          <p:nvPr/>
        </p:nvSpPr>
        <p:spPr>
          <a:xfrm>
            <a:off x="889154" y="764704"/>
            <a:ext cx="11017224" cy="461665"/>
          </a:xfrm>
          <a:prstGeom prst="rect">
            <a:avLst/>
          </a:prstGeom>
        </p:spPr>
        <p:txBody>
          <a:bodyPr wrap="square">
            <a:spAutoFit/>
          </a:bodyPr>
          <a:lstStyle/>
          <a:p>
            <a:r>
              <a:rPr lang="en-US" sz="2400" b="1" dirty="0" err="1">
                <a:solidFill>
                  <a:schemeClr val="bg1"/>
                </a:solidFill>
                <a:latin typeface="+mj-lt"/>
              </a:rPr>
              <a:t>Unsur</a:t>
            </a:r>
            <a:r>
              <a:rPr lang="en-US" sz="2400" b="1" dirty="0">
                <a:solidFill>
                  <a:schemeClr val="bg1"/>
                </a:solidFill>
                <a:latin typeface="+mj-lt"/>
              </a:rPr>
              <a:t> </a:t>
            </a:r>
            <a:r>
              <a:rPr lang="en-US" sz="2400" b="1" dirty="0" err="1">
                <a:solidFill>
                  <a:schemeClr val="bg1"/>
                </a:solidFill>
                <a:latin typeface="+mj-lt"/>
              </a:rPr>
              <a:t>Pembentuk</a:t>
            </a:r>
            <a:r>
              <a:rPr lang="en-US" sz="2400" b="1" dirty="0">
                <a:solidFill>
                  <a:schemeClr val="bg1"/>
                </a:solidFill>
                <a:latin typeface="+mj-lt"/>
              </a:rPr>
              <a:t> </a:t>
            </a:r>
            <a:r>
              <a:rPr lang="en-US" sz="2400" b="1" dirty="0" err="1">
                <a:solidFill>
                  <a:schemeClr val="bg1"/>
                </a:solidFill>
                <a:latin typeface="+mj-lt"/>
              </a:rPr>
              <a:t>Jaringan</a:t>
            </a:r>
            <a:r>
              <a:rPr lang="en-US" sz="2400" b="1" dirty="0">
                <a:solidFill>
                  <a:schemeClr val="bg1"/>
                </a:solidFill>
                <a:latin typeface="+mj-lt"/>
              </a:rPr>
              <a:t>					</a:t>
            </a:r>
            <a:r>
              <a:rPr lang="en-US" sz="2400" b="1" dirty="0" err="1">
                <a:solidFill>
                  <a:schemeClr val="bg1"/>
                </a:solidFill>
              </a:rPr>
              <a:t>Pelatihan</a:t>
            </a:r>
            <a:endParaRPr lang="en-US" sz="2400" dirty="0">
              <a:solidFill>
                <a:schemeClr val="bg1"/>
              </a:solidFill>
              <a:latin typeface="+mj-lt"/>
            </a:endParaRPr>
          </a:p>
        </p:txBody>
      </p:sp>
    </p:spTree>
    <p:extLst>
      <p:ext uri="{BB962C8B-B14F-4D97-AF65-F5344CB8AC3E}">
        <p14:creationId xmlns:p14="http://schemas.microsoft.com/office/powerpoint/2010/main" val="23757034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Hasil gambar untuk logo elnus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Rectangle 3"/>
          <p:cNvSpPr/>
          <p:nvPr/>
        </p:nvSpPr>
        <p:spPr>
          <a:xfrm>
            <a:off x="911424" y="836712"/>
            <a:ext cx="11017224" cy="461665"/>
          </a:xfrm>
          <a:prstGeom prst="rect">
            <a:avLst/>
          </a:prstGeom>
        </p:spPr>
        <p:txBody>
          <a:bodyPr wrap="square">
            <a:spAutoFit/>
          </a:bodyPr>
          <a:lstStyle/>
          <a:p>
            <a:r>
              <a:rPr lang="en-US" sz="2400" b="1" dirty="0" err="1">
                <a:solidFill>
                  <a:schemeClr val="bg1"/>
                </a:solidFill>
                <a:latin typeface="+mj-lt"/>
              </a:rPr>
              <a:t>Perangkat</a:t>
            </a:r>
            <a:r>
              <a:rPr lang="en-US" sz="2400" b="1" dirty="0">
                <a:solidFill>
                  <a:schemeClr val="bg1"/>
                </a:solidFill>
                <a:latin typeface="+mj-lt"/>
              </a:rPr>
              <a:t> </a:t>
            </a:r>
            <a:r>
              <a:rPr lang="en-US" sz="2400" b="1" dirty="0" err="1">
                <a:solidFill>
                  <a:schemeClr val="bg1"/>
                </a:solidFill>
                <a:latin typeface="+mj-lt"/>
              </a:rPr>
              <a:t>Jaringan</a:t>
            </a:r>
            <a:r>
              <a:rPr lang="en-US" sz="2400" b="1" dirty="0">
                <a:solidFill>
                  <a:schemeClr val="bg1"/>
                </a:solidFill>
                <a:latin typeface="+mj-lt"/>
              </a:rPr>
              <a:t> </a:t>
            </a:r>
            <a:r>
              <a:rPr lang="en-US" sz="2400" b="1" dirty="0" err="1">
                <a:solidFill>
                  <a:schemeClr val="bg1"/>
                </a:solidFill>
                <a:latin typeface="+mj-lt"/>
              </a:rPr>
              <a:t>Komputer</a:t>
            </a:r>
            <a:endParaRPr lang="en-US" sz="2400" dirty="0">
              <a:solidFill>
                <a:schemeClr val="bg1"/>
              </a:solidFill>
              <a:latin typeface="+mj-lt"/>
            </a:endParaRPr>
          </a:p>
        </p:txBody>
      </p:sp>
      <p:sp>
        <p:nvSpPr>
          <p:cNvPr id="2" name="Rectangle 1">
            <a:extLst>
              <a:ext uri="{FF2B5EF4-FFF2-40B4-BE49-F238E27FC236}">
                <a16:creationId xmlns:a16="http://schemas.microsoft.com/office/drawing/2014/main" id="{04AC1E02-218F-492E-99B3-5FF9ABFCDD36}"/>
              </a:ext>
            </a:extLst>
          </p:cNvPr>
          <p:cNvSpPr/>
          <p:nvPr/>
        </p:nvSpPr>
        <p:spPr>
          <a:xfrm>
            <a:off x="911424" y="1700808"/>
            <a:ext cx="9577064" cy="4185761"/>
          </a:xfrm>
          <a:prstGeom prst="rect">
            <a:avLst/>
          </a:prstGeom>
        </p:spPr>
        <p:txBody>
          <a:bodyPr wrap="square">
            <a:spAutoFit/>
          </a:bodyPr>
          <a:lstStyle/>
          <a:p>
            <a:pPr marL="342900" indent="-342900">
              <a:buFont typeface="Arial" panose="020B0604020202020204" pitchFamily="34" charset="0"/>
              <a:buChar char="•"/>
            </a:pPr>
            <a:r>
              <a:rPr lang="en-US" sz="2400" b="1" dirty="0"/>
              <a:t>End Devices (</a:t>
            </a:r>
            <a:r>
              <a:rPr lang="en-US" sz="2400" b="1" dirty="0" err="1"/>
              <a:t>Perangkat</a:t>
            </a:r>
            <a:r>
              <a:rPr lang="en-US" sz="2400" b="1" dirty="0"/>
              <a:t> </a:t>
            </a:r>
            <a:r>
              <a:rPr lang="en-US" sz="2400" b="1" dirty="0" err="1"/>
              <a:t>Akhir</a:t>
            </a:r>
            <a:r>
              <a:rPr lang="en-US" sz="2400" b="1" dirty="0"/>
              <a:t>)</a:t>
            </a:r>
          </a:p>
          <a:p>
            <a:pPr marL="800100" lvl="1" indent="-342900">
              <a:buFont typeface="Arial" panose="020B0604020202020204" pitchFamily="34" charset="0"/>
              <a:buChar char="•"/>
            </a:pPr>
            <a:r>
              <a:rPr lang="en-US" sz="2000" dirty="0"/>
              <a:t>End devices </a:t>
            </a:r>
            <a:r>
              <a:rPr lang="en-US" sz="2000" dirty="0" err="1"/>
              <a:t>membentuk</a:t>
            </a:r>
            <a:r>
              <a:rPr lang="en-US" sz="2000" dirty="0"/>
              <a:t> interface </a:t>
            </a:r>
            <a:r>
              <a:rPr lang="en-US" sz="2000" dirty="0" err="1"/>
              <a:t>antara</a:t>
            </a:r>
            <a:r>
              <a:rPr lang="en-US" sz="2000" dirty="0"/>
              <a:t> </a:t>
            </a:r>
            <a:r>
              <a:rPr lang="en-US" sz="2000" dirty="0" err="1"/>
              <a:t>jaringan</a:t>
            </a:r>
            <a:r>
              <a:rPr lang="en-US" sz="2000" dirty="0"/>
              <a:t> </a:t>
            </a:r>
            <a:r>
              <a:rPr lang="en-US" sz="2000" dirty="0" err="1"/>
              <a:t>manusia</a:t>
            </a:r>
            <a:r>
              <a:rPr lang="en-US" sz="2000" dirty="0"/>
              <a:t> dan </a:t>
            </a:r>
            <a:r>
              <a:rPr lang="en-US" sz="2000" dirty="0" err="1"/>
              <a:t>jaringan</a:t>
            </a:r>
            <a:r>
              <a:rPr lang="en-US" sz="2000" dirty="0"/>
              <a:t> </a:t>
            </a:r>
            <a:r>
              <a:rPr lang="en-US" sz="2000" dirty="0" err="1"/>
              <a:t>komunikasi</a:t>
            </a:r>
            <a:endParaRPr lang="en-US" sz="2000" dirty="0"/>
          </a:p>
          <a:p>
            <a:pPr marL="1257300" lvl="2" indent="-342900">
              <a:buFont typeface="Arial" panose="020B0604020202020204" pitchFamily="34" charset="0"/>
              <a:buChar char="•"/>
            </a:pPr>
            <a:r>
              <a:rPr lang="en-US" sz="2000" i="1" dirty="0" err="1"/>
              <a:t>Komputer</a:t>
            </a:r>
            <a:r>
              <a:rPr lang="en-US" sz="2000" i="1" dirty="0"/>
              <a:t>, Handphone, Laptop, IP Camera, IP Phone, Printer Network</a:t>
            </a:r>
          </a:p>
          <a:p>
            <a:pPr marL="800100" lvl="1" indent="-342900">
              <a:buFont typeface="Arial" panose="020B0604020202020204" pitchFamily="34" charset="0"/>
              <a:buChar char="•"/>
            </a:pPr>
            <a:r>
              <a:rPr lang="en-US" sz="2000" dirty="0" err="1"/>
              <a:t>Peran</a:t>
            </a:r>
            <a:r>
              <a:rPr lang="en-US" sz="2000" dirty="0"/>
              <a:t> </a:t>
            </a:r>
            <a:r>
              <a:rPr lang="en-US" sz="2000" dirty="0" err="1"/>
              <a:t>dari</a:t>
            </a:r>
            <a:r>
              <a:rPr lang="en-US" sz="2000" dirty="0"/>
              <a:t> end devices:</a:t>
            </a:r>
          </a:p>
          <a:p>
            <a:pPr marL="1257300" lvl="2" indent="-342900">
              <a:buFont typeface="Arial" panose="020B0604020202020204" pitchFamily="34" charset="0"/>
              <a:buChar char="•"/>
            </a:pPr>
            <a:r>
              <a:rPr lang="en-US" sz="2000" dirty="0"/>
              <a:t>Client</a:t>
            </a:r>
          </a:p>
          <a:p>
            <a:pPr marL="1257300" lvl="2" indent="-342900">
              <a:buFont typeface="Arial" panose="020B0604020202020204" pitchFamily="34" charset="0"/>
              <a:buChar char="•"/>
            </a:pPr>
            <a:r>
              <a:rPr lang="en-US" sz="2000" dirty="0"/>
              <a:t>Server</a:t>
            </a:r>
          </a:p>
          <a:p>
            <a:pPr marL="1257300" lvl="2" indent="-342900">
              <a:buFont typeface="Arial" panose="020B0604020202020204" pitchFamily="34" charset="0"/>
              <a:buChar char="•"/>
            </a:pPr>
            <a:r>
              <a:rPr lang="en-US" sz="2000" dirty="0"/>
              <a:t>Client dan Server</a:t>
            </a:r>
          </a:p>
          <a:p>
            <a:pPr marL="1257300" lvl="2"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400" b="1" dirty="0"/>
              <a:t>Intermediary Devices (</a:t>
            </a:r>
            <a:r>
              <a:rPr lang="en-US" sz="2400" b="1" dirty="0" err="1"/>
              <a:t>Perangkat</a:t>
            </a:r>
            <a:r>
              <a:rPr lang="en-US" sz="2400" b="1" dirty="0"/>
              <a:t> </a:t>
            </a:r>
            <a:r>
              <a:rPr lang="en-US" sz="2400" b="1" dirty="0" err="1"/>
              <a:t>Perantara</a:t>
            </a:r>
            <a:r>
              <a:rPr lang="en-US" sz="2400" b="1" dirty="0"/>
              <a:t>)</a:t>
            </a:r>
          </a:p>
          <a:p>
            <a:pPr marL="800100" lvl="1" indent="-342900">
              <a:buFont typeface="Arial" panose="020B0604020202020204" pitchFamily="34" charset="0"/>
              <a:buChar char="•"/>
            </a:pPr>
            <a:r>
              <a:rPr lang="en-US" sz="2000" dirty="0" err="1"/>
              <a:t>Menyediakan</a:t>
            </a:r>
            <a:r>
              <a:rPr lang="en-US" sz="2000" dirty="0"/>
              <a:t> </a:t>
            </a:r>
            <a:r>
              <a:rPr lang="en-US" sz="2000" dirty="0" err="1"/>
              <a:t>konektivitas</a:t>
            </a:r>
            <a:r>
              <a:rPr lang="en-US" sz="2000" dirty="0"/>
              <a:t> dan </a:t>
            </a:r>
            <a:r>
              <a:rPr lang="en-US" sz="2000" dirty="0" err="1"/>
              <a:t>menjamin</a:t>
            </a:r>
            <a:r>
              <a:rPr lang="en-US" sz="2000" dirty="0"/>
              <a:t> </a:t>
            </a:r>
            <a:r>
              <a:rPr lang="en-US" sz="2000" dirty="0" err="1"/>
              <a:t>aliran</a:t>
            </a:r>
            <a:r>
              <a:rPr lang="en-US" sz="2000" dirty="0"/>
              <a:t> </a:t>
            </a:r>
            <a:r>
              <a:rPr lang="en-US" sz="2000" dirty="0" err="1"/>
              <a:t>arus</a:t>
            </a:r>
            <a:r>
              <a:rPr lang="en-US" sz="2000" dirty="0"/>
              <a:t> data di </a:t>
            </a:r>
            <a:r>
              <a:rPr lang="en-US" sz="2000" dirty="0" err="1"/>
              <a:t>seluruh</a:t>
            </a:r>
            <a:r>
              <a:rPr lang="en-US" sz="2000" dirty="0"/>
              <a:t> </a:t>
            </a:r>
            <a:r>
              <a:rPr lang="en-US" sz="2000" dirty="0" err="1"/>
              <a:t>jaringan</a:t>
            </a:r>
            <a:endParaRPr lang="en-US" sz="2000" dirty="0"/>
          </a:p>
          <a:p>
            <a:pPr marL="1257300" lvl="2" indent="-342900">
              <a:buFont typeface="Arial" panose="020B0604020202020204" pitchFamily="34" charset="0"/>
              <a:buChar char="•"/>
            </a:pPr>
            <a:r>
              <a:rPr lang="en-US" sz="2000" i="1" dirty="0"/>
              <a:t>Switch, Hub, Access Point, Router, Firewall</a:t>
            </a:r>
          </a:p>
          <a:p>
            <a:pPr marL="742950" lvl="1" indent="-285750">
              <a:buFont typeface="Courier New" panose="02070309020205020404" pitchFamily="49" charset="0"/>
              <a:buChar char="o"/>
            </a:pPr>
            <a:endParaRPr lang="en-US" dirty="0">
              <a:latin typeface="Arial Rounded MT Bold" panose="020F0704030504030204" pitchFamily="34" charset="0"/>
            </a:endParaRPr>
          </a:p>
        </p:txBody>
      </p:sp>
    </p:spTree>
    <p:extLst>
      <p:ext uri="{BB962C8B-B14F-4D97-AF65-F5344CB8AC3E}">
        <p14:creationId xmlns:p14="http://schemas.microsoft.com/office/powerpoint/2010/main" val="38940171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Hasil gambar untuk logo elnus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Rectangle 3"/>
          <p:cNvSpPr/>
          <p:nvPr/>
        </p:nvSpPr>
        <p:spPr>
          <a:xfrm>
            <a:off x="911424" y="836712"/>
            <a:ext cx="11017224" cy="461665"/>
          </a:xfrm>
          <a:prstGeom prst="rect">
            <a:avLst/>
          </a:prstGeom>
        </p:spPr>
        <p:txBody>
          <a:bodyPr wrap="square">
            <a:spAutoFit/>
          </a:bodyPr>
          <a:lstStyle/>
          <a:p>
            <a:r>
              <a:rPr lang="en-US" sz="2400" b="1" dirty="0">
                <a:solidFill>
                  <a:schemeClr val="bg1"/>
                </a:solidFill>
                <a:latin typeface="+mj-lt"/>
              </a:rPr>
              <a:t>Media </a:t>
            </a:r>
            <a:r>
              <a:rPr lang="en-US" sz="2400" b="1" dirty="0" err="1">
                <a:solidFill>
                  <a:schemeClr val="bg1"/>
                </a:solidFill>
                <a:latin typeface="+mj-lt"/>
              </a:rPr>
              <a:t>Jaringan</a:t>
            </a:r>
            <a:r>
              <a:rPr lang="en-US" sz="2400" b="1" dirty="0">
                <a:solidFill>
                  <a:schemeClr val="bg1"/>
                </a:solidFill>
                <a:latin typeface="+mj-lt"/>
              </a:rPr>
              <a:t> </a:t>
            </a:r>
            <a:r>
              <a:rPr lang="en-US" sz="2400" b="1" dirty="0" err="1">
                <a:solidFill>
                  <a:schemeClr val="bg1"/>
                </a:solidFill>
                <a:latin typeface="+mj-lt"/>
              </a:rPr>
              <a:t>Komputer</a:t>
            </a:r>
            <a:endParaRPr lang="en-US" sz="2400" dirty="0">
              <a:solidFill>
                <a:schemeClr val="bg1"/>
              </a:solidFill>
              <a:latin typeface="+mj-lt"/>
            </a:endParaRPr>
          </a:p>
        </p:txBody>
      </p:sp>
      <p:sp>
        <p:nvSpPr>
          <p:cNvPr id="10" name="TextBox 9">
            <a:extLst>
              <a:ext uri="{FF2B5EF4-FFF2-40B4-BE49-F238E27FC236}">
                <a16:creationId xmlns:a16="http://schemas.microsoft.com/office/drawing/2014/main" id="{456E76BA-D2EC-47FA-9BAB-1DC8D229241B}"/>
              </a:ext>
            </a:extLst>
          </p:cNvPr>
          <p:cNvSpPr txBox="1"/>
          <p:nvPr/>
        </p:nvSpPr>
        <p:spPr>
          <a:xfrm>
            <a:off x="1127448" y="1772816"/>
            <a:ext cx="10513168" cy="677108"/>
          </a:xfrm>
          <a:prstGeom prst="rect">
            <a:avLst/>
          </a:prstGeom>
          <a:noFill/>
        </p:spPr>
        <p:txBody>
          <a:bodyPr wrap="square" rtlCol="0">
            <a:spAutoFit/>
          </a:bodyPr>
          <a:lstStyle/>
          <a:p>
            <a:r>
              <a:rPr lang="en-US" sz="2000" b="1" dirty="0"/>
              <a:t>Media </a:t>
            </a:r>
            <a:r>
              <a:rPr lang="en-US" sz="2000" b="1" dirty="0" err="1"/>
              <a:t>Jaringan</a:t>
            </a:r>
            <a:r>
              <a:rPr lang="en-US" sz="2000" b="1" dirty="0"/>
              <a:t> </a:t>
            </a:r>
            <a:r>
              <a:rPr lang="en-US" sz="2000" dirty="0">
                <a:sym typeface="Wingdings" panose="05000000000000000000" pitchFamily="2" charset="2"/>
              </a:rPr>
              <a:t> </a:t>
            </a:r>
            <a:r>
              <a:rPr lang="en-US" sz="2000" dirty="0" err="1"/>
              <a:t>Saluran</a:t>
            </a:r>
            <a:r>
              <a:rPr lang="en-US" sz="2000" dirty="0"/>
              <a:t> </a:t>
            </a:r>
            <a:r>
              <a:rPr lang="en-US" sz="2000" dirty="0" err="1"/>
              <a:t>atau</a:t>
            </a:r>
            <a:r>
              <a:rPr lang="en-US" sz="2000" dirty="0"/>
              <a:t> </a:t>
            </a:r>
            <a:r>
              <a:rPr lang="en-US" sz="2000" dirty="0" err="1"/>
              <a:t>tempat</a:t>
            </a:r>
            <a:r>
              <a:rPr lang="en-US" sz="2000" dirty="0"/>
              <a:t> </a:t>
            </a:r>
            <a:r>
              <a:rPr lang="en-US" sz="2000" dirty="0" err="1"/>
              <a:t>informasi</a:t>
            </a:r>
            <a:r>
              <a:rPr lang="en-US" sz="2000" dirty="0"/>
              <a:t>/</a:t>
            </a:r>
            <a:r>
              <a:rPr lang="en-US" sz="2000" dirty="0" err="1"/>
              <a:t>pesan</a:t>
            </a:r>
            <a:r>
              <a:rPr lang="en-US" sz="2000" dirty="0"/>
              <a:t>/data </a:t>
            </a:r>
            <a:r>
              <a:rPr lang="en-US" sz="2000" dirty="0" err="1"/>
              <a:t>melakukan</a:t>
            </a:r>
            <a:r>
              <a:rPr lang="en-US" sz="2000" dirty="0"/>
              <a:t> </a:t>
            </a:r>
            <a:r>
              <a:rPr lang="en-US" sz="2000" dirty="0" err="1"/>
              <a:t>perpindahan</a:t>
            </a:r>
            <a:r>
              <a:rPr lang="en-US" sz="2000" dirty="0"/>
              <a:t> </a:t>
            </a:r>
          </a:p>
          <a:p>
            <a:endParaRPr lang="id-ID" dirty="0"/>
          </a:p>
        </p:txBody>
      </p:sp>
      <p:pic>
        <p:nvPicPr>
          <p:cNvPr id="11" name="Picture 5">
            <a:extLst>
              <a:ext uri="{FF2B5EF4-FFF2-40B4-BE49-F238E27FC236}">
                <a16:creationId xmlns:a16="http://schemas.microsoft.com/office/drawing/2014/main" id="{96752CA6-009E-4B8B-82E4-7425BC896F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43672" y="2305486"/>
            <a:ext cx="6480720" cy="45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525548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Hasil gambar untuk logo elnus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Rectangle 3"/>
          <p:cNvSpPr/>
          <p:nvPr/>
        </p:nvSpPr>
        <p:spPr>
          <a:xfrm>
            <a:off x="911424" y="836712"/>
            <a:ext cx="11017224" cy="461665"/>
          </a:xfrm>
          <a:prstGeom prst="rect">
            <a:avLst/>
          </a:prstGeom>
        </p:spPr>
        <p:txBody>
          <a:bodyPr wrap="square">
            <a:spAutoFit/>
          </a:bodyPr>
          <a:lstStyle/>
          <a:p>
            <a:r>
              <a:rPr lang="en-US" sz="2400" b="1" dirty="0">
                <a:solidFill>
                  <a:schemeClr val="bg1"/>
                </a:solidFill>
                <a:latin typeface="+mj-lt"/>
              </a:rPr>
              <a:t>Ethernet									</a:t>
            </a:r>
            <a:r>
              <a:rPr lang="en-US" sz="2400" b="1" dirty="0" err="1">
                <a:solidFill>
                  <a:schemeClr val="bg1"/>
                </a:solidFill>
              </a:rPr>
              <a:t>Pelatihan</a:t>
            </a:r>
            <a:endParaRPr lang="en-US" sz="2400" dirty="0">
              <a:solidFill>
                <a:schemeClr val="bg1"/>
              </a:solidFill>
              <a:latin typeface="+mj-lt"/>
            </a:endParaRPr>
          </a:p>
        </p:txBody>
      </p:sp>
      <p:sp>
        <p:nvSpPr>
          <p:cNvPr id="2" name="Rectangle 1">
            <a:extLst>
              <a:ext uri="{FF2B5EF4-FFF2-40B4-BE49-F238E27FC236}">
                <a16:creationId xmlns:a16="http://schemas.microsoft.com/office/drawing/2014/main" id="{04AC1E02-218F-492E-99B3-5FF9ABFCDD36}"/>
              </a:ext>
            </a:extLst>
          </p:cNvPr>
          <p:cNvSpPr/>
          <p:nvPr/>
        </p:nvSpPr>
        <p:spPr>
          <a:xfrm>
            <a:off x="911424" y="1700808"/>
            <a:ext cx="9577064" cy="4247317"/>
          </a:xfrm>
          <a:prstGeom prst="rect">
            <a:avLst/>
          </a:prstGeom>
        </p:spPr>
        <p:txBody>
          <a:bodyPr wrap="square">
            <a:spAutoFit/>
          </a:bodyPr>
          <a:lstStyle/>
          <a:p>
            <a:pPr marL="285750" indent="-285750">
              <a:buFont typeface="Wingdings" panose="05000000000000000000" pitchFamily="2" charset="2"/>
              <a:buChar char="§"/>
            </a:pPr>
            <a:r>
              <a:rPr lang="en-ID" dirty="0"/>
              <a:t>Ethernet </a:t>
            </a:r>
            <a:r>
              <a:rPr lang="en-ID" dirty="0" err="1"/>
              <a:t>merupakan</a:t>
            </a:r>
            <a:r>
              <a:rPr lang="en-ID" dirty="0"/>
              <a:t> protocol </a:t>
            </a:r>
            <a:r>
              <a:rPr lang="en-ID" dirty="0" err="1"/>
              <a:t>jaringan</a:t>
            </a:r>
            <a:r>
              <a:rPr lang="en-ID" dirty="0"/>
              <a:t> yang </a:t>
            </a:r>
            <a:r>
              <a:rPr lang="en-ID" dirty="0" err="1"/>
              <a:t>bekerja</a:t>
            </a:r>
            <a:r>
              <a:rPr lang="en-ID" dirty="0"/>
              <a:t> di </a:t>
            </a:r>
            <a:r>
              <a:rPr lang="en-ID" dirty="0" err="1"/>
              <a:t>lapisan</a:t>
            </a:r>
            <a:r>
              <a:rPr lang="en-ID" dirty="0"/>
              <a:t> datalink dan </a:t>
            </a:r>
            <a:r>
              <a:rPr lang="en-ID" dirty="0" err="1"/>
              <a:t>lapisan</a:t>
            </a:r>
            <a:r>
              <a:rPr lang="en-ID" dirty="0"/>
              <a:t> </a:t>
            </a:r>
            <a:r>
              <a:rPr lang="en-ID" dirty="0" err="1"/>
              <a:t>fisik</a:t>
            </a:r>
            <a:r>
              <a:rPr lang="en-ID" dirty="0"/>
              <a:t> </a:t>
            </a:r>
            <a:r>
              <a:rPr lang="en-ID" dirty="0" err="1"/>
              <a:t>dari</a:t>
            </a:r>
            <a:r>
              <a:rPr lang="en-ID" dirty="0"/>
              <a:t> model OSI.</a:t>
            </a:r>
          </a:p>
          <a:p>
            <a:pPr marL="285750" indent="-285750">
              <a:buFont typeface="Wingdings" panose="05000000000000000000" pitchFamily="2" charset="2"/>
              <a:buChar char="§"/>
            </a:pPr>
            <a:endParaRPr lang="en-ID" dirty="0"/>
          </a:p>
          <a:p>
            <a:pPr marL="285750" indent="-285750">
              <a:buFont typeface="Wingdings" panose="05000000000000000000" pitchFamily="2" charset="2"/>
              <a:buChar char="§"/>
            </a:pPr>
            <a:r>
              <a:rPr lang="en-ID" dirty="0"/>
              <a:t>Ethernet </a:t>
            </a:r>
            <a:r>
              <a:rPr lang="en-ID" dirty="0" err="1"/>
              <a:t>adalah</a:t>
            </a:r>
            <a:r>
              <a:rPr lang="en-ID" dirty="0"/>
              <a:t> </a:t>
            </a:r>
            <a:r>
              <a:rPr lang="en-ID" dirty="0" err="1"/>
              <a:t>metode</a:t>
            </a:r>
            <a:r>
              <a:rPr lang="en-ID" dirty="0"/>
              <a:t> </a:t>
            </a:r>
            <a:r>
              <a:rPr lang="en-ID" dirty="0" err="1"/>
              <a:t>akses</a:t>
            </a:r>
            <a:r>
              <a:rPr lang="en-ID" dirty="0"/>
              <a:t> </a:t>
            </a:r>
            <a:r>
              <a:rPr lang="en-ID" dirty="0" err="1"/>
              <a:t>jaringan</a:t>
            </a:r>
            <a:r>
              <a:rPr lang="en-ID" dirty="0"/>
              <a:t> yang </a:t>
            </a:r>
            <a:r>
              <a:rPr lang="en-ID" b="1" dirty="0"/>
              <a:t>paling </a:t>
            </a:r>
            <a:r>
              <a:rPr lang="en-ID" b="1" dirty="0" err="1"/>
              <a:t>umum</a:t>
            </a:r>
            <a:r>
              <a:rPr lang="en-ID" b="1" dirty="0"/>
              <a:t> </a:t>
            </a:r>
            <a:r>
              <a:rPr lang="en-ID" dirty="0" err="1"/>
              <a:t>digunakan</a:t>
            </a:r>
            <a:r>
              <a:rPr lang="en-ID" dirty="0"/>
              <a:t> </a:t>
            </a:r>
            <a:r>
              <a:rPr lang="en-ID" dirty="0" err="1"/>
              <a:t>saat</a:t>
            </a:r>
            <a:r>
              <a:rPr lang="en-ID" dirty="0"/>
              <a:t> </a:t>
            </a:r>
            <a:r>
              <a:rPr lang="en-ID" dirty="0" err="1"/>
              <a:t>ini</a:t>
            </a:r>
            <a:r>
              <a:rPr lang="en-ID" dirty="0"/>
              <a:t> </a:t>
            </a:r>
            <a:r>
              <a:rPr lang="en-ID" dirty="0" err="1"/>
              <a:t>untuk</a:t>
            </a:r>
            <a:r>
              <a:rPr lang="en-ID" dirty="0"/>
              <a:t> </a:t>
            </a:r>
            <a:r>
              <a:rPr lang="en-ID" dirty="0" err="1"/>
              <a:t>jaringan</a:t>
            </a:r>
            <a:r>
              <a:rPr lang="en-ID" dirty="0"/>
              <a:t> area local (LAN).</a:t>
            </a:r>
          </a:p>
          <a:p>
            <a:endParaRPr lang="en-ID" dirty="0"/>
          </a:p>
          <a:p>
            <a:pPr marL="285750" indent="-285750">
              <a:buFont typeface="Wingdings" panose="05000000000000000000" pitchFamily="2" charset="2"/>
              <a:buChar char="§"/>
            </a:pPr>
            <a:r>
              <a:rPr lang="id-ID" dirty="0"/>
              <a:t>Ethernet pertama kali disarankan pada Mei 1973 oleh Bob Metcalfe dan David Boggs di Pusat Penelitian Xerox Palo Alto</a:t>
            </a:r>
            <a:endParaRPr lang="en-US" dirty="0"/>
          </a:p>
          <a:p>
            <a:endParaRPr lang="en-US" dirty="0"/>
          </a:p>
          <a:p>
            <a:pPr marL="285750" indent="-285750">
              <a:buFont typeface="Wingdings" panose="05000000000000000000" pitchFamily="2" charset="2"/>
              <a:buChar char="§"/>
            </a:pPr>
            <a:r>
              <a:rPr lang="en-US" dirty="0"/>
              <a:t>Ethernet </a:t>
            </a:r>
            <a:r>
              <a:rPr lang="id-ID" dirty="0"/>
              <a:t>dipatenkan pada tahun 1977 oleh Xerox</a:t>
            </a:r>
            <a:endParaRPr lang="en-US" dirty="0"/>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r>
              <a:rPr lang="id-ID" dirty="0"/>
              <a:t>Upaya pertama standardisasi adalah pada tahun 1980 oleh DEC / Intel / Xerox</a:t>
            </a:r>
            <a:endParaRPr lang="en-US" dirty="0"/>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r>
              <a:rPr lang="id-ID" dirty="0"/>
              <a:t>Pada tahun 1983 IEEE merilis standar 802.3, yang merupakan standar dasar untuk jaringan Ethernet saat ini</a:t>
            </a:r>
            <a:endParaRPr lang="en-ID" dirty="0"/>
          </a:p>
        </p:txBody>
      </p:sp>
    </p:spTree>
    <p:extLst>
      <p:ext uri="{BB962C8B-B14F-4D97-AF65-F5344CB8AC3E}">
        <p14:creationId xmlns:p14="http://schemas.microsoft.com/office/powerpoint/2010/main" val="31561056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Hasil gambar untuk logo elnus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Rectangle 3"/>
          <p:cNvSpPr/>
          <p:nvPr/>
        </p:nvSpPr>
        <p:spPr>
          <a:xfrm>
            <a:off x="911424" y="836712"/>
            <a:ext cx="11017224" cy="461665"/>
          </a:xfrm>
          <a:prstGeom prst="rect">
            <a:avLst/>
          </a:prstGeom>
        </p:spPr>
        <p:txBody>
          <a:bodyPr wrap="square">
            <a:spAutoFit/>
          </a:bodyPr>
          <a:lstStyle/>
          <a:p>
            <a:r>
              <a:rPr lang="en-US" sz="2400" b="1" dirty="0">
                <a:solidFill>
                  <a:schemeClr val="bg1"/>
                </a:solidFill>
                <a:latin typeface="+mj-lt"/>
              </a:rPr>
              <a:t>Ethernet</a:t>
            </a:r>
            <a:endParaRPr lang="en-US" sz="2400" dirty="0">
              <a:solidFill>
                <a:schemeClr val="bg1"/>
              </a:solidFill>
              <a:latin typeface="+mj-lt"/>
            </a:endParaRPr>
          </a:p>
        </p:txBody>
      </p:sp>
      <p:sp>
        <p:nvSpPr>
          <p:cNvPr id="2" name="Rectangle 1">
            <a:extLst>
              <a:ext uri="{FF2B5EF4-FFF2-40B4-BE49-F238E27FC236}">
                <a16:creationId xmlns:a16="http://schemas.microsoft.com/office/drawing/2014/main" id="{04AC1E02-218F-492E-99B3-5FF9ABFCDD36}"/>
              </a:ext>
            </a:extLst>
          </p:cNvPr>
          <p:cNvSpPr/>
          <p:nvPr/>
        </p:nvSpPr>
        <p:spPr>
          <a:xfrm>
            <a:off x="911424" y="1700808"/>
            <a:ext cx="9577064" cy="3642023"/>
          </a:xfrm>
          <a:prstGeom prst="rect">
            <a:avLst/>
          </a:prstGeom>
        </p:spPr>
        <p:txBody>
          <a:bodyPr wrap="square">
            <a:spAutoFit/>
          </a:bodyPr>
          <a:lstStyle/>
          <a:p>
            <a:pPr marL="285750" indent="-285750">
              <a:lnSpc>
                <a:spcPct val="150000"/>
              </a:lnSpc>
              <a:buFont typeface="Wingdings" panose="05000000000000000000" pitchFamily="2" charset="2"/>
              <a:buChar char="§"/>
            </a:pPr>
            <a:r>
              <a:rPr lang="en-US" sz="2000" dirty="0" err="1"/>
              <a:t>Suksesnya</a:t>
            </a:r>
            <a:r>
              <a:rPr lang="en-US" sz="2000" dirty="0"/>
              <a:t> </a:t>
            </a:r>
            <a:r>
              <a:rPr lang="en-US" sz="2000" dirty="0" err="1"/>
              <a:t>teknologi</a:t>
            </a:r>
            <a:r>
              <a:rPr lang="en-US" sz="2000" dirty="0"/>
              <a:t> Ethernet </a:t>
            </a:r>
            <a:r>
              <a:rPr lang="en-US" sz="2000" dirty="0" err="1"/>
              <a:t>antara</a:t>
            </a:r>
            <a:r>
              <a:rPr lang="en-US" sz="2000" dirty="0"/>
              <a:t> lain </a:t>
            </a:r>
            <a:r>
              <a:rPr lang="en-US" sz="2000" dirty="0" err="1"/>
              <a:t>disebabkan</a:t>
            </a:r>
            <a:r>
              <a:rPr lang="en-US" sz="2000" dirty="0"/>
              <a:t> oleh </a:t>
            </a:r>
            <a:r>
              <a:rPr lang="en-US" sz="2000" dirty="0" err="1"/>
              <a:t>beberapa</a:t>
            </a:r>
            <a:r>
              <a:rPr lang="en-US" sz="2000" dirty="0"/>
              <a:t> factor :</a:t>
            </a:r>
          </a:p>
          <a:p>
            <a:pPr marL="742950" lvl="1" indent="-285750">
              <a:lnSpc>
                <a:spcPct val="150000"/>
              </a:lnSpc>
              <a:buFont typeface="Wingdings" panose="05000000000000000000" pitchFamily="2" charset="2"/>
              <a:buChar char="§"/>
            </a:pPr>
            <a:r>
              <a:rPr lang="en-US" sz="2000" dirty="0" err="1"/>
              <a:t>Sederhana</a:t>
            </a:r>
            <a:r>
              <a:rPr lang="en-US" sz="2000" dirty="0"/>
              <a:t> dan </a:t>
            </a:r>
            <a:r>
              <a:rPr lang="en-US" sz="2000" dirty="0" err="1"/>
              <a:t>kemudahan</a:t>
            </a:r>
            <a:r>
              <a:rPr lang="en-US" sz="2000" dirty="0"/>
              <a:t> </a:t>
            </a:r>
            <a:r>
              <a:rPr lang="en-US" sz="2000" dirty="0" err="1"/>
              <a:t>perawatannya</a:t>
            </a:r>
            <a:endParaRPr lang="en-US" sz="2000" dirty="0"/>
          </a:p>
          <a:p>
            <a:pPr marL="742950" lvl="1" indent="-285750">
              <a:lnSpc>
                <a:spcPct val="150000"/>
              </a:lnSpc>
              <a:buFont typeface="Wingdings" panose="05000000000000000000" pitchFamily="2" charset="2"/>
              <a:buChar char="§"/>
            </a:pPr>
            <a:r>
              <a:rPr lang="en-US" sz="2000" dirty="0" err="1"/>
              <a:t>Kemampuannya</a:t>
            </a:r>
            <a:r>
              <a:rPr lang="en-US" sz="2000" dirty="0"/>
              <a:t> </a:t>
            </a:r>
            <a:r>
              <a:rPr lang="en-US" sz="2000" dirty="0" err="1"/>
              <a:t>menerapkan</a:t>
            </a:r>
            <a:r>
              <a:rPr lang="en-US" sz="2000" dirty="0"/>
              <a:t> </a:t>
            </a:r>
            <a:r>
              <a:rPr lang="en-US" sz="2000" dirty="0" err="1"/>
              <a:t>teknologi</a:t>
            </a:r>
            <a:r>
              <a:rPr lang="en-US" sz="2000" dirty="0"/>
              <a:t> </a:t>
            </a:r>
            <a:r>
              <a:rPr lang="en-US" sz="2000" dirty="0" err="1"/>
              <a:t>baru</a:t>
            </a:r>
            <a:endParaRPr lang="en-US" sz="2000" dirty="0"/>
          </a:p>
          <a:p>
            <a:pPr marL="742950" lvl="1" indent="-285750">
              <a:lnSpc>
                <a:spcPct val="150000"/>
              </a:lnSpc>
              <a:buFont typeface="Wingdings" panose="05000000000000000000" pitchFamily="2" charset="2"/>
              <a:buChar char="§"/>
            </a:pPr>
            <a:r>
              <a:rPr lang="en-US" sz="2000" dirty="0" err="1"/>
              <a:t>Kehandalannya</a:t>
            </a:r>
            <a:endParaRPr lang="en-US" sz="2000" dirty="0"/>
          </a:p>
          <a:p>
            <a:pPr marL="742950" lvl="1" indent="-285750">
              <a:lnSpc>
                <a:spcPct val="150000"/>
              </a:lnSpc>
              <a:buFont typeface="Wingdings" panose="05000000000000000000" pitchFamily="2" charset="2"/>
              <a:buChar char="§"/>
            </a:pPr>
            <a:r>
              <a:rPr lang="en-US" sz="2000" dirty="0" err="1"/>
              <a:t>Rendahnya</a:t>
            </a:r>
            <a:r>
              <a:rPr lang="en-US" sz="2000" dirty="0"/>
              <a:t> </a:t>
            </a:r>
            <a:r>
              <a:rPr lang="en-US" sz="2000" dirty="0" err="1"/>
              <a:t>biaya</a:t>
            </a:r>
            <a:r>
              <a:rPr lang="en-US" sz="2000" dirty="0"/>
              <a:t> </a:t>
            </a:r>
            <a:r>
              <a:rPr lang="en-US" sz="2000" dirty="0" err="1"/>
              <a:t>instalasi</a:t>
            </a:r>
            <a:r>
              <a:rPr lang="en-US" sz="2000" dirty="0"/>
              <a:t> dan upgrade</a:t>
            </a:r>
          </a:p>
          <a:p>
            <a:pPr marL="742950" lvl="1" indent="-285750">
              <a:lnSpc>
                <a:spcPct val="150000"/>
              </a:lnSpc>
              <a:buFont typeface="Wingdings" panose="05000000000000000000" pitchFamily="2" charset="2"/>
              <a:buChar char="§"/>
            </a:pPr>
            <a:endParaRPr lang="en-US" sz="2000" dirty="0"/>
          </a:p>
          <a:p>
            <a:pPr marL="285750" indent="-285750">
              <a:lnSpc>
                <a:spcPct val="150000"/>
              </a:lnSpc>
              <a:buFont typeface="Courier New" panose="02070309020205020404" pitchFamily="49" charset="0"/>
              <a:buChar char="o"/>
            </a:pPr>
            <a:r>
              <a:rPr lang="en-US" dirty="0"/>
              <a:t>Ethernet </a:t>
            </a:r>
            <a:r>
              <a:rPr lang="en-US" dirty="0" err="1"/>
              <a:t>umumnya</a:t>
            </a:r>
            <a:r>
              <a:rPr lang="en-US" dirty="0"/>
              <a:t> </a:t>
            </a:r>
            <a:r>
              <a:rPr lang="en-US" dirty="0" err="1"/>
              <a:t>menggunakan</a:t>
            </a:r>
            <a:r>
              <a:rPr lang="en-US" dirty="0"/>
              <a:t> </a:t>
            </a:r>
            <a:r>
              <a:rPr lang="en-US" i="1" dirty="0"/>
              <a:t>hub</a:t>
            </a:r>
            <a:r>
              <a:rPr lang="en-US" dirty="0"/>
              <a:t> dan </a:t>
            </a:r>
            <a:r>
              <a:rPr lang="en-US" i="1" dirty="0"/>
              <a:t>switch</a:t>
            </a:r>
            <a:r>
              <a:rPr lang="en-US" dirty="0"/>
              <a:t> </a:t>
            </a:r>
            <a:r>
              <a:rPr lang="en-US" dirty="0" err="1"/>
              <a:t>untuk</a:t>
            </a:r>
            <a:r>
              <a:rPr lang="en-US" dirty="0"/>
              <a:t> </a:t>
            </a:r>
            <a:r>
              <a:rPr lang="en-US" dirty="0" err="1"/>
              <a:t>menghubungkan</a:t>
            </a:r>
            <a:r>
              <a:rPr lang="en-US" dirty="0"/>
              <a:t> </a:t>
            </a:r>
            <a:r>
              <a:rPr lang="en-US" dirty="0" err="1"/>
              <a:t>perangkat-perangkat</a:t>
            </a:r>
            <a:r>
              <a:rPr lang="en-US" dirty="0"/>
              <a:t> </a:t>
            </a:r>
            <a:r>
              <a:rPr lang="en-US" dirty="0" err="1"/>
              <a:t>jaringan</a:t>
            </a:r>
            <a:r>
              <a:rPr lang="en-US" dirty="0"/>
              <a:t> </a:t>
            </a:r>
            <a:r>
              <a:rPr lang="en-US" dirty="0" err="1"/>
              <a:t>dengan</a:t>
            </a:r>
            <a:r>
              <a:rPr lang="en-US" dirty="0"/>
              <a:t> media </a:t>
            </a:r>
            <a:r>
              <a:rPr lang="en-US" dirty="0" err="1"/>
              <a:t>kabel</a:t>
            </a:r>
            <a:r>
              <a:rPr lang="en-US" dirty="0"/>
              <a:t> </a:t>
            </a:r>
            <a:r>
              <a:rPr lang="en-US" dirty="0" err="1"/>
              <a:t>tembaga</a:t>
            </a:r>
            <a:r>
              <a:rPr lang="en-US" dirty="0"/>
              <a:t> (UTP).</a:t>
            </a:r>
          </a:p>
        </p:txBody>
      </p:sp>
    </p:spTree>
    <p:extLst>
      <p:ext uri="{BB962C8B-B14F-4D97-AF65-F5344CB8AC3E}">
        <p14:creationId xmlns:p14="http://schemas.microsoft.com/office/powerpoint/2010/main" val="3790253148"/>
      </p:ext>
    </p:extLst>
  </p:cSld>
  <p:clrMapOvr>
    <a:masterClrMapping/>
  </p:clrMapOvr>
</p:sld>
</file>

<file path=ppt/theme/theme1.xml><?xml version="1.0" encoding="utf-8"?>
<a:theme xmlns:a="http://schemas.openxmlformats.org/drawingml/2006/main" name="powerpoint-template-apr7">
  <a:themeElements>
    <a:clrScheme name="Office Theme 1">
      <a:dk1>
        <a:srgbClr val="17347D"/>
      </a:dk1>
      <a:lt1>
        <a:srgbClr val="FFFFFF"/>
      </a:lt1>
      <a:dk2>
        <a:srgbClr val="3366CC"/>
      </a:dk2>
      <a:lt2>
        <a:srgbClr val="DDDDDD"/>
      </a:lt2>
      <a:accent1>
        <a:srgbClr val="77B7E7"/>
      </a:accent1>
      <a:accent2>
        <a:srgbClr val="FF9900"/>
      </a:accent2>
      <a:accent3>
        <a:srgbClr val="FFFFFF"/>
      </a:accent3>
      <a:accent4>
        <a:srgbClr val="122B6A"/>
      </a:accent4>
      <a:accent5>
        <a:srgbClr val="BDD8F1"/>
      </a:accent5>
      <a:accent6>
        <a:srgbClr val="E78A00"/>
      </a:accent6>
      <a:hlink>
        <a:srgbClr val="9999FF"/>
      </a:hlink>
      <a:folHlink>
        <a:srgbClr val="969696"/>
      </a:folHlink>
    </a:clrScheme>
    <a:fontScheme name="Office Theme">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Office Theme 1">
        <a:dk1>
          <a:srgbClr val="17347D"/>
        </a:dk1>
        <a:lt1>
          <a:srgbClr val="FFFFFF"/>
        </a:lt1>
        <a:dk2>
          <a:srgbClr val="3366CC"/>
        </a:dk2>
        <a:lt2>
          <a:srgbClr val="DDDDDD"/>
        </a:lt2>
        <a:accent1>
          <a:srgbClr val="77B7E7"/>
        </a:accent1>
        <a:accent2>
          <a:srgbClr val="FF9900"/>
        </a:accent2>
        <a:accent3>
          <a:srgbClr val="FFFFFF"/>
        </a:accent3>
        <a:accent4>
          <a:srgbClr val="122B6A"/>
        </a:accent4>
        <a:accent5>
          <a:srgbClr val="BDD8F1"/>
        </a:accent5>
        <a:accent6>
          <a:srgbClr val="E78A00"/>
        </a:accent6>
        <a:hlink>
          <a:srgbClr val="9999FF"/>
        </a:hlink>
        <a:folHlink>
          <a:srgbClr val="969696"/>
        </a:folHlink>
      </a:clrScheme>
      <a:clrMap bg1="lt1" tx1="dk1" bg2="lt2" tx2="dk2" accent1="accent1" accent2="accent2" accent3="accent3" accent4="accent4" accent5="accent5" accent6="accent6" hlink="hlink" folHlink="folHlink"/>
    </a:extraClrScheme>
    <a:extraClrScheme>
      <a:clrScheme name="Office Theme 2">
        <a:dk1>
          <a:srgbClr val="1B525F"/>
        </a:dk1>
        <a:lt1>
          <a:srgbClr val="FFFFFF"/>
        </a:lt1>
        <a:dk2>
          <a:srgbClr val="339966"/>
        </a:dk2>
        <a:lt2>
          <a:srgbClr val="DDDDDD"/>
        </a:lt2>
        <a:accent1>
          <a:srgbClr val="C5BA6B"/>
        </a:accent1>
        <a:accent2>
          <a:srgbClr val="669900"/>
        </a:accent2>
        <a:accent3>
          <a:srgbClr val="FFFFFF"/>
        </a:accent3>
        <a:accent4>
          <a:srgbClr val="154550"/>
        </a:accent4>
        <a:accent5>
          <a:srgbClr val="DFD9BA"/>
        </a:accent5>
        <a:accent6>
          <a:srgbClr val="5C8A00"/>
        </a:accent6>
        <a:hlink>
          <a:srgbClr val="E57C4D"/>
        </a:hlink>
        <a:folHlink>
          <a:srgbClr val="969696"/>
        </a:folHlink>
      </a:clrScheme>
      <a:clrMap bg1="lt1" tx1="dk1" bg2="lt2" tx2="dk2" accent1="accent1" accent2="accent2" accent3="accent3" accent4="accent4" accent5="accent5" accent6="accent6" hlink="hlink" folHlink="folHlink"/>
    </a:extraClrScheme>
    <a:extraClrScheme>
      <a:clrScheme name="Office Theme 3">
        <a:dk1>
          <a:srgbClr val="191961"/>
        </a:dk1>
        <a:lt1>
          <a:srgbClr val="FFFFFF"/>
        </a:lt1>
        <a:dk2>
          <a:srgbClr val="5D4CDC"/>
        </a:dk2>
        <a:lt2>
          <a:srgbClr val="DDDDDD"/>
        </a:lt2>
        <a:accent1>
          <a:srgbClr val="31B36C"/>
        </a:accent1>
        <a:accent2>
          <a:srgbClr val="0099FF"/>
        </a:accent2>
        <a:accent3>
          <a:srgbClr val="FFFFFF"/>
        </a:accent3>
        <a:accent4>
          <a:srgbClr val="141452"/>
        </a:accent4>
        <a:accent5>
          <a:srgbClr val="ADD6BA"/>
        </a:accent5>
        <a:accent6>
          <a:srgbClr val="008AE7"/>
        </a:accent6>
        <a:hlink>
          <a:srgbClr val="A0963C"/>
        </a:hlink>
        <a:folHlink>
          <a:srgbClr val="969696"/>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3_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Ulysses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powerpoint-template-apr7</Template>
  <TotalTime>20177926</TotalTime>
  <Words>2562</Words>
  <Application>Microsoft Office PowerPoint</Application>
  <PresentationFormat>Widescreen</PresentationFormat>
  <Paragraphs>313</Paragraphs>
  <Slides>42</Slides>
  <Notes>15</Notes>
  <HiddenSlides>0</HiddenSlides>
  <MMClips>1</MMClips>
  <ScaleCrop>false</ScaleCrop>
  <HeadingPairs>
    <vt:vector size="6" baseType="variant">
      <vt:variant>
        <vt:lpstr>Fonts Used</vt:lpstr>
      </vt:variant>
      <vt:variant>
        <vt:i4>11</vt:i4>
      </vt:variant>
      <vt:variant>
        <vt:lpstr>Theme</vt:lpstr>
      </vt:variant>
      <vt:variant>
        <vt:i4>3</vt:i4>
      </vt:variant>
      <vt:variant>
        <vt:lpstr>Slide Titles</vt:lpstr>
      </vt:variant>
      <vt:variant>
        <vt:i4>42</vt:i4>
      </vt:variant>
    </vt:vector>
  </HeadingPairs>
  <TitlesOfParts>
    <vt:vector size="56" baseType="lpstr">
      <vt:lpstr>Arial</vt:lpstr>
      <vt:lpstr>Arial Rounded MT Bold</vt:lpstr>
      <vt:lpstr>Bebas Neue</vt:lpstr>
      <vt:lpstr>Calibri</vt:lpstr>
      <vt:lpstr>Calibri Light</vt:lpstr>
      <vt:lpstr>Courier New</vt:lpstr>
      <vt:lpstr>Lato</vt:lpstr>
      <vt:lpstr>Nunito Sans</vt:lpstr>
      <vt:lpstr>Tahoma</vt:lpstr>
      <vt:lpstr>Verdana</vt:lpstr>
      <vt:lpstr>Wingdings</vt:lpstr>
      <vt:lpstr>powerpoint-template-apr7</vt:lpstr>
      <vt:lpstr>3_Custom Design</vt:lpstr>
      <vt:lpstr>Ulysses template</vt:lpstr>
      <vt:lpstr>PowerPoint Presentation</vt:lpstr>
      <vt:lpstr>Andre Dwi Herdhiyanto, S.T.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Template</dc:title>
  <dc:creator>user</dc:creator>
  <cp:lastModifiedBy>Andre Dwi Herdhiyanto</cp:lastModifiedBy>
  <cp:revision>581</cp:revision>
  <dcterms:created xsi:type="dcterms:W3CDTF">2011-05-21T14:11:58Z</dcterms:created>
  <dcterms:modified xsi:type="dcterms:W3CDTF">2020-08-30T15:34:05Z</dcterms:modified>
</cp:coreProperties>
</file>